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0BDB84-68FD-4FCE-834A-D740AC690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DA4998-4E29-4548-97FF-85C718218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6B3544-C608-40B5-A22E-01B315058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B44E23-9E0F-4C3F-96E7-9BD5AFDC8E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FC00BD-ACFE-4358-B89D-CE2A3E16ED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0B0D0E-7EC1-4FAE-8035-F19BA6028F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367283-A70C-419E-8D51-1191A75B9C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ED4989-34DD-4E5C-890D-A459378CD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36035E-B942-47F7-B809-0AEBBCE99F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58098F-EC32-4268-A843-F6D29A738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6EDA0C-8AA8-4850-9D9F-968B81FF1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4104005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农产品市场营销的网络营销模式</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农产品网络营销模式概述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农产品网络营销策略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农产品网络营销平台选择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农产品网络营销实施与管理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农产品网络营销的挑战与对策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农产品市场日益竞争激烈，传统营销方式已无法满足现代消费者需求。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农产品市场现状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随着互联网技术的发展，网络营销成为农产品市场拓展的新途径，为农产品提供更广阔的销售渠道。</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网络营销的重要性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网络营销可打破地域限制，将农产品销售至全国乃至全球市场。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拓展销售渠道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降低营销成本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875" r="14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增强品牌影响力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相比传统营销方式，网络营销成本更低，且可实现精准营销，提高销售效率。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通过网络营销，可提高农产品品牌知名度，树立品牌形象，增强消费者信任度。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网络营销在农产品市场中的意义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农产品网络营销模式概述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农产品网络营销是指利用互联网技术和平台，对农产品进行在线销售、宣传和推广的一种新型营销模式。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农产品网络营销具有跨地域性、互动性、个性化、多媒体化等特点，能够打破传统营销模式的时空限制，提高营销效率和效果。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农产品网络营销的定义和特点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网络营销能够突破地域限制，将农产品销售到更广阔的市场，提高市场份额和品牌影响力。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市场拓展</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网络营销能够降低传统营销中的中间环节和物流成本，提高销售效率和利润率。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成本降低</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网络营销能够提供更加透明、全面的产品信息，增强消费者的信任感和购买意愿。</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信息透明</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网络营销能够实现与消费者的实时互动，了解消费者需求，提供更加个性化的服务。</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互动性强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农产品网络营销的优势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人工智能、大数据等技术的发展将为农产品网络营销提供更加精准的数据分析和用户画像，实现更加智能化的营销策略和个性化服务。</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移动化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随着移动互联网的普及，农产品网络营销将更加注重移动端的布局和优化，提供更加便捷、快速的购物体验。</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社交化</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社交媒体的兴起为农产品网络营销提供了新的推广渠道，通过与社交媒体平台的合作，能够实现更加精准的目标用户定位和营销推广。</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视频化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视频营销已经成为一种重要的营销手段，农产品网络营销将更加注重视频内容的创作和推广，提高产品的形象和认知度。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农产品网络营销的发展趋势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农产品网络营销策略</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通过市场调研，明确目标消费者群体，包括年龄、性别、地域、收入等方面的特征，为农产品精准定位提供依据。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精准定位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根据农产品的特点和优势，与竞争对手进行区分，塑造独特的品牌形象，满足目标消费者的个性化需求。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差异化定位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随着市场环境和消费者需求的变化，及时调整目标市场的定位策略，保持与市场的同步发展。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动态调整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品质保证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严格把控农产品的品质，确保产品的安全、健康、优质，提升消费者对产品的信任度。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产品创新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结合市场需求和技术发展，不断进行产品创新，开发出具有差异化竞争优势的新产品。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通过品牌塑造和传播，提升农产品的知名度和美誉度，增强消费者对品牌的忠诚度。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需求导向定价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针对不同消费者群体和市场需求状况，制定差异化的价格策略，满足不同层次的消费需求。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成本导向定价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根据农产品的生产成本和市场需求状况，制定合理的销售价格，确保企业的盈利空间。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竞争导向定价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参考竞争对手的价格策略，制定具有竞争力的价格水平，吸引消费者购买。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线下渠道整合</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与超市、农贸市场等线下渠道合作，实现线上线下渠道的互补与整合，提升农产品的市场覆盖率。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渠道优化与创新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不断优化渠道结构和管理方式，探索新的销售渠道和合作模式，降低渠道成本和提高销售效率。</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线上渠道拓展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利用电商平台、社交媒体等线上渠道，拓展农产品的销售渠道，提高产品的曝光率和销售量。</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网络营销活动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开展线上秒杀、团购、优惠券等网络营销活动，吸引消费者的关注和购买欲望。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社交媒体营销</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利用微信、微博等社交媒体平台，发布农产品信息和相关活动，与消费者进行互动和交流，提升品牌影响力和用户黏性。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网络广告推广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通过搜索引擎、社交媒体等网络广告平台，投放农产品广告，提高产品的知名度和曝光率。</a:t>
            </a:r>
          </a:p>
        </p:txBody>
      </p:sp>
      <p:pic>
        <p:nvPicPr>
          <p:cNvPr id="10" name="Picture 10"/>
          <p:cNvPicPr>
            <a:picLocks noChangeAspect="1"/>
          </p:cNvPicPr>
          <p:nvPr/>
        </p:nvPicPr>
        <p:blipFill>
          <a:blip r:embed="rId2"/>
          <a:srcRect l="1025" r="10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农产品网络营销平台选择</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https://d.book118.com/367141040052006026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2024-08-31T09:40:40.392</cp:lastPrinted>
  <dcterms:created xsi:type="dcterms:W3CDTF">2024-08-31T01:40:40Z</dcterms:created>
  <dcterms:modified xsi:type="dcterms:W3CDTF">2024-08-31T01:40:42Z</dcterms:modified>
</cp:coreProperties>
</file>