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B8549-A778-4EB5-8B32-272217084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85B3E-B951-441E-AEC4-CE607D3CC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18FB7-7F13-480B-8899-6A2A51A9F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060D9-71D4-436B-A943-706ACDAD2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905CD-026B-471A-940B-ED974BDA9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76D42F-F023-4AF8-BA06-B8E637D51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E5712A-4B20-4822-8938-5BAA8B7F5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A24878-8E80-48A2-9CD1-4A7B86961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3AE013-067B-421B-8FF5-6E9033A49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5795DE-36AA-4730-9BAF-9573D42646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7E795-561F-4776-A27B-EA3E38785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14106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商务礼仪简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商务场合中的着装规范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商务场合中的言谈举止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商务场合中的用餐礼仪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商务场合中的接待礼仪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商务场合中的礼品赠送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商务礼仪是指在商务活动中，为表示尊重、友善和礼貌而遵循的一系列行为规范和交往程序。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规范性、实用性、相对稳定性、时代发展性。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250" r="192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得体的商务礼仪能够展现个人和企业的良好形象，提升专业度和可信度。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塑造良好形象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商务礼仪能够促进人与人之间的沟通交流，增强彼此之间的理解和信任。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促进沟通交流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遵循商务礼仪有助于维护个人和企业的利益，避免因失礼行为造成不必要的损失。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维护利益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在商业竞争中，得体的商务礼仪往往成为决定胜负的关键因素之一。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提升竞争力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尊重对方的意愿、信仰、价值观以及人格尊严，是商务礼仪的核心原则。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尊重对方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遵循商务礼仪的规范和惯例，以示对对方的尊重和友好。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在商务交往中，诚信是最重要的品质之一，遵守承诺、言行一致是建立信任的基础。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诚信为本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在商务场合中，行为举止要适度得体，不过分张扬也不过于拘谨，以自然、大方、自信的态度面对他人。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适度得体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商务礼仪的基本原则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商务场合中的着装规范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正装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正装是指在正式商务场合穿着的服装，通常包括西装、衬衫、领带、西裤、皮鞋等。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选择正装时，应注重品质和剪裁，以展现专业和正式的形象。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正装颜色以深色系为主，避免过于花哨或明亮的颜色，同时要注意与场合的匹配度。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便装是指在非正式商务场合穿着的服装，通常包括商务休闲装、运动装等。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选择便装时，应注重舒适和得体，以展现轻松和自然的形象。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便装颜色和款式可以相对多样化，但也要注意不要过于随便或过于暴露。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配饰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配饰是指佩戴在身上的小物品，如领带、手表、戒指、项链等。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选择配饰时，应注重简约和精致，以展现品味和个性。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配饰的数量和颜色要适度，不要过于繁杂或过于花哨，以免分散注意力或产生不协调感。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商务场合中的言谈举止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使用礼貌用语，如“请”、“谢谢”、“对不起”等，以表达对他人的尊重。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避免使用不当语言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避免使用带有攻击性、侮辱性或贬低他人的语言，以免引起不必要的冲突。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保持友好态度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在交流中保持友好、热情和积极的态度，展现出专业素养和良好的个人形象。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礼貌用语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避免情绪化表达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在交流中要保持冷静和理性，避免情绪化的表达和行为，以免影响个人形象和业务关系。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避免谈论敏感话题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在商务场合中，避免谈论敏感话题，如政治、宗教、公司内部事务等。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保持简洁明了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言谈举止要简洁明了，避免冗长和复杂的表达，以免造成沟通障碍。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https://d.book118.com/367141062033006031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2024-09-03T07:09:39.491</cp:lastPrinted>
  <dcterms:created xsi:type="dcterms:W3CDTF">2024-09-02T23:09:39Z</dcterms:created>
  <dcterms:modified xsi:type="dcterms:W3CDTF">2024-09-02T23:09:41Z</dcterms:modified>
</cp:coreProperties>
</file>