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ACD58-3B25-4999-A430-423A9C391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A359B-95FC-4E89-80C6-A009A1D71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A966A-8658-42D9-A4A6-0EA7B2412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F5A81-904E-4736-B40A-06DD871E6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347BDA-9FEF-44A5-AB60-0E15538CE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87E303-CF7C-4048-95B3-7E7A5DDA7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721E4B-890B-453F-89C3-A742232E0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BDDCB-D61C-426E-B00C-6D661B791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9542E3-A5EA-426C-9D12-D3D1ED9D5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1F99E-A966-45BF-B7CB-4EC716677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A7B95-C7E8-4B5F-93D2-C791DFCCD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4213311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3初中地理《中考解读》解读地理正广东专版专题十五北方地区\n## 1.北方地区的地理概况及气候特点\n### 1.1北方地区的地理位置和范围\n### 1.2北方地区的气候类型及其特点\n### 1.3北方地区的主要自然地理特征\n## 2.北方地区的农业发展与布局\n### 2.1北方地区的主要农作物及其分布\n### 2.2北方地区的农业地域类型及其特点\n### 2.3北方地区农业发展的优势和问题\n## 3.北方地区的人口与城市分布\n### 3.1北方地区的人口分布特点及其原因\n### 3.2北方地区的城市分布特点及其原因\n### 3.3北方地区城市发展的问题与对策\n## 4.北方地区的交通与旅游业发展\n### 4.1北方地区的交通网络及其特点\n### 4.2北方地区的旅游业发展及其优势\n### 4.3北方地区旅游业发展的问题与对策\n## 5.北方地区的文化与民俗\n### 5.1北方地区的民族文化及其特点\n### 5.2北方地区的民俗文化及其特点\n### 5.3北方地区民俗文化保护与传承的问题与对策\n## 6.北方地区的生态环境问题与保护\n### 6.1北方地区的生态环境问题及其原因\n### 6.2北方地区的生态保护措施及其成效\n### 6.3北方地区生态环境保护的未来展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300"/>
              <a:t>2023初中地理《中考解读》解读地理正广东专版专题十五北方地区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北方地区的地理概况及气候特点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位于中国北方</a:t>
                </a:r>
                <a:endParaRPr/>
              </a:p>
            </p:txBody>
          </p:sp>
          <p:sp>
            <p:nvSpPr>
              <p:cNvPr id="2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东起大兴安岭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西至新疆西部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北濒黑龙江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南界秦岭淮河</a:t>
                </a:r>
                <a:endParaRPr/>
              </a:p>
            </p:txBody>
          </p:sp>
        </p:grpSp>
        <p:grpSp>
          <p:nvGrpSpPr>
            <p:cNvPr id="2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范围广泛</a:t>
                </a:r>
                <a:endParaRPr/>
              </a:p>
            </p:txBody>
          </p:sp>
          <p:sp>
            <p:nvSpPr>
              <p:cNvPr id="2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包括华北、东北、西北等地区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涵盖15个省份</a:t>
                </a:r>
                <a:endParaRPr/>
              </a:p>
            </p:txBody>
          </p:sp>
        </p:grpSp>
        <p:grpSp>
          <p:nvGrpSpPr>
            <p:cNvPr id="2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地理特点多样</a:t>
                </a:r>
                <a:endParaRPr/>
              </a:p>
            </p:txBody>
          </p:sp>
          <p:sp>
            <p:nvSpPr>
              <p:cNvPr id="2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地势起伏较大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气候类型多样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自然资源丰富</a:t>
                </a:r>
                <a:endParaRPr/>
              </a:p>
            </p:txBody>
          </p: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北方地区的地理位置和范围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2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温带季风气候   -主要分布在华北平原、东北平原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特点是四季分明，冬季寒冷，夏季炎热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降水集中在夏季，年降水量适中</a:t>
                </a:r>
                <a:endParaRPr/>
              </a:p>
            </p:txBody>
          </p:sp>
        </p:grpSp>
        <p:grpSp>
          <p:nvGrpSpPr>
            <p:cNvPr id="22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温带大陆性气候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主要分布在西北、内蒙古地区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特点是冬季寒冷，夏季炎热，昼夜温差大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降水稀少，年降水量较少</a:t>
                </a:r>
                <a:endParaRPr/>
              </a:p>
            </p:txBody>
          </p:sp>
        </p:grpSp>
        <p:grpSp>
          <p:nvGrpSpPr>
            <p:cNvPr id="23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高山高原气候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主要分布在青藏高原、内蒙古高原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特点是气温低，降水少，气候寒冷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太阳能资源丰富</a:t>
                </a:r>
                <a:endParaRPr/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北方地区的气候类型及其特点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地势特点</a:t>
                </a:r>
                <a:endParaRPr/>
              </a:p>
            </p:txBody>
          </p:sp>
          <p:sp>
            <p:nvSpPr>
              <p:cNvPr id="23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东部地势较低，西部地势较高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地势起伏较大，地貌类型多样</a:t>
                </a:r>
                <a:endParaRPr/>
              </a:p>
            </p:txBody>
          </p:sp>
        </p:grpSp>
        <p:grpSp>
          <p:nvGrpSpPr>
            <p:cNvPr id="24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气候特征</a:t>
                </a:r>
                <a:endParaRPr/>
              </a:p>
            </p:txBody>
          </p:sp>
          <p:sp>
            <p:nvSpPr>
              <p:cNvPr id="24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气候类型多样，冬季寒冷，夏季炎热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降水分布不均，年降水量差异大</a:t>
                </a:r>
                <a:endParaRPr/>
              </a:p>
            </p:txBody>
          </p:sp>
        </p:grpSp>
        <p:grpSp>
          <p:nvGrpSpPr>
            <p:cNvPr id="24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自然资源</a:t>
                </a:r>
                <a:endParaRPr/>
              </a:p>
            </p:txBody>
          </p:sp>
          <p:sp>
            <p:nvSpPr>
              <p:cNvPr id="24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矿产资源丰富，如煤炭、石油、金属矿等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水资源分布不均，部分地区水资源短缺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土地资源广阔，适宜农业、林业、牧业发展</a:t>
                </a:r>
                <a:endParaRPr/>
              </a:p>
            </p:txBody>
          </p:sp>
        </p:grpSp>
      </p:grpSp>
      <p:pic>
        <p:nvPicPr>
          <p:cNvPr id="24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北方地区的主要自然地理特征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北方地区的农业发展与布局</a:t>
            </a:r>
            <a:endParaRPr/>
          </a:p>
        </p:txBody>
      </p:sp>
      <p:sp>
        <p:nvSpPr>
          <p:cNvPr id="253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54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小麦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主要分布在华北平原、东北平原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特点是抗寒性强，适应性强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是北方地区的主要粮食作物之一</a:t>
                </a:r>
                <a:endParaRPr/>
              </a:p>
            </p:txBody>
          </p:sp>
          <p:sp>
            <p:nvSpPr>
              <p:cNvPr id="26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玉米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主要分布在华北平原、东北平原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特点是抗病性强，适应性广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是北方地区的主要粮食作物之一</a:t>
                </a:r>
                <a:endParaRPr/>
              </a:p>
            </p:txBody>
          </p:sp>
          <p:sp>
            <p:nvSpPr>
              <p:cNvPr id="26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主要分布在秦岭淮河以南的地区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特点是抗高温，适应性强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是北方地区的主要粮食作物之一</a:t>
                </a:r>
                <a:endParaRPr/>
              </a:p>
            </p:txBody>
          </p:sp>
          <p:sp>
            <p:nvSpPr>
              <p:cNvPr id="26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北方地区的主要农作物及其分布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7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农作物业地域类型多样   -主要包括水稻种植业、小麦种植业、玉米种植业等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各农业地域类型具有不同的特点和发展方向</a:t>
                </a:r>
                <a:endParaRPr/>
              </a:p>
            </p:txBody>
          </p:sp>
        </p:grpSp>
        <p:grpSp>
          <p:nvGrpSpPr>
            <p:cNvPr id="276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农业地域类型分布与气候、地形密切相关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水稻种植业主要分布在秦岭淮河以南的地区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小麦种植业、玉米种植业主要分布在华北平原、东北平原</a:t>
                </a:r>
                <a:endParaRPr/>
              </a:p>
            </p:txBody>
          </p:sp>
        </p:grpSp>
        <p:grpSp>
          <p:nvGrpSpPr>
            <p:cNvPr id="27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农业地域类型的发展受社会经济、科技、政策等因素影响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随着科技的发展，农业地域类型的结构和布局不断优化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政策导向对农业地域类型的发展具有重要影响</a:t>
                </a:r>
                <a:endParaRPr/>
              </a:p>
            </p:txBody>
          </p: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北方地区的农业地域类型及其特点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北方地区农业发展的优势和问题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气候条件适宜，适宜多种农作物生长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土地资源丰富，适宜农业、林业、牧业发展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矿产资源丰富，为农业提供充足的能源和原材料</a:t>
                </a:r>
                <a:endParaRPr/>
              </a:p>
            </p:txBody>
          </p:sp>
          <p:pic>
            <p:nvPicPr>
              <p:cNvPr id="2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降水分布不均，部分地区水资源短缺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农业生产结构单一，农民收入来源有限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农业生产过程中存在一定程度的资源浪费和环境污染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北方地区的人口与城市分布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人口分布特点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人口分布不均，东部地区人口较多，西部地区人口较少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人口主要集中在城市，农村地区人口较少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人口分布原因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经济发展水平影响人口分布，东部地区经济发达，吸引人口流入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气候条件影响人口分布，北方地区气候寒冷，人口分布较少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地理环境影响人口分布，西部地区地势较高，交通不便，人口分布较少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北方地区的人口分布特点及其原因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城市分布特点</a:t>
                </a:r>
                <a:endParaRPr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城市分布不均，东部地区城市较多，西部地区城市较少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城市主要集中在交通、经济、政治中心</a:t>
                </a:r>
                <a:endParaRPr/>
              </a:p>
            </p:txBody>
          </p:sp>
          <p:sp>
            <p:nvSpPr>
              <p:cNvPr id="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城市分布原因</a:t>
                </a:r>
                <a:endParaRPr/>
              </a:p>
            </p:txBody>
          </p:sp>
          <p:sp>
            <p:nvSpPr>
              <p:cNvPr id="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交通条件影响城市分布，交通便利的地区城市较多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经济条件影响城市分布，经济发达的地区城市较多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政治条件影响城市分布，政治中心的城市较多</a:t>
                </a:r>
                <a:endParaRPr/>
              </a:p>
            </p:txBody>
          </p:sp>
          <p:sp>
            <p:nvSpPr>
              <p:cNvPr id="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北方地区的城市分布特点及其原因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北方地区城市发展的问题与对策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城市化进程较快，城市人口过多，城市基础设施压力较大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城市发展过程中，资源消耗较大，环境污染问题严重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优化城市布局，合理规划城市发展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加强城市基础设施建设，提高城市承载能力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实施节能减排措施，减少资源消耗，保护生态环境</a:t>
                </a:r>
                <a:endParaRPr/>
              </a:p>
            </p:txBody>
          </p:sp>
          <p:pic>
            <p:nvPicPr>
              <p:cNvPr id="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https://d.book118.com/367142133111006043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2023初中地理《中考解读》解读地理正广东专版专题十五北方地区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2024-09-17T09:43:44.534</cp:lastPrinted>
  <dcterms:created xsi:type="dcterms:W3CDTF">2024-09-17T01:43:44Z</dcterms:created>
  <dcterms:modified xsi:type="dcterms:W3CDTF">2024-09-17T01:43:46Z</dcterms:modified>
</cp:coreProperties>
</file>