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D563AE-0327-467C-8F55-46B7FFFE1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0A3660-0A8D-4849-A9D9-105AA68F0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1D837E-962A-439F-B263-BD3BCF6F0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22E9EA-2E54-44EE-A60F-7DC22051C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D559BC-D309-433B-A485-1D94A30F1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097C5C-2C97-4203-905E-4DB5FB370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7370B7-CAA8-4378-A8EB-F8C943500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36B474-5F85-4001-9620-F49F6AD56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EFCEE7-9130-488D-9CC8-6C009FE0F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F574C4-FC1C-410B-A6C7-84BAA42E3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49608-4CFD-408A-81FC-16C5C9E55D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714513414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护理质量改进亮点汇报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护理质量改进的实践与成果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护理质量改进的亮点分析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护理质量改进的未来展望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98583" y="3042229"/>
            <a:ext cx="997196" cy="997196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13390" y="30422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98583" y="4176423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13390" y="4176423"/>
            <a:ext cx="3121017" cy="997196"/>
          </a:xfrm>
          <a:prstGeom prst="rect">
            <a:avLst/>
          </a:prstGeom>
          <a:solidFill>
            <a:schemeClr val="accent1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994943" y="3417320"/>
            <a:ext cx="204472" cy="247009"/>
          </a:xfrm>
          <a:custGeom>
            <a:rect l="l" t="t" r="r" b="b"/>
            <a:pathLst>
              <a:path w="115" h="140">
                <a:moveTo>
                  <a:pt x="75" y="56"/>
                </a:moveTo>
                <a:cubicBezTo>
                  <a:pt x="97" y="56"/>
                  <a:pt x="97" y="56"/>
                  <a:pt x="97" y="56"/>
                </a:cubicBezTo>
                <a:cubicBezTo>
                  <a:pt x="100" y="56"/>
                  <a:pt x="103" y="58"/>
                  <a:pt x="103" y="61"/>
                </a:cubicBezTo>
                <a:cubicBezTo>
                  <a:pt x="103" y="63"/>
                  <a:pt x="102" y="65"/>
                  <a:pt x="100" y="66"/>
                </a:cubicBezTo>
                <a:cubicBezTo>
                  <a:pt x="9" y="138"/>
                  <a:pt x="9" y="138"/>
                  <a:pt x="9" y="138"/>
                </a:cubicBezTo>
                <a:cubicBezTo>
                  <a:pt x="6" y="140"/>
                  <a:pt x="3" y="140"/>
                  <a:pt x="1" y="137"/>
                </a:cubicBezTo>
                <a:cubicBezTo>
                  <a:pt x="0" y="136"/>
                  <a:pt x="0" y="133"/>
                  <a:pt x="1" y="131"/>
                </a:cubicBezTo>
                <a:cubicBezTo>
                  <a:pt x="36" y="67"/>
                  <a:pt x="36" y="67"/>
                  <a:pt x="36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2" y="67"/>
                  <a:pt x="10" y="64"/>
                  <a:pt x="10" y="61"/>
                </a:cubicBezTo>
                <a:cubicBezTo>
                  <a:pt x="10" y="60"/>
                  <a:pt x="10" y="59"/>
                  <a:pt x="11" y="58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1"/>
                  <a:pt x="52" y="1"/>
                  <a:pt x="54" y="1"/>
                </a:cubicBezTo>
                <a:cubicBezTo>
                  <a:pt x="54" y="0"/>
                  <a:pt x="54" y="0"/>
                  <a:pt x="54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4" y="0"/>
                  <a:pt x="116" y="3"/>
                  <a:pt x="116" y="6"/>
                </a:cubicBezTo>
                <a:cubicBezTo>
                  <a:pt x="116" y="7"/>
                  <a:pt x="115" y="9"/>
                  <a:pt x="114" y="10"/>
                </a:cubicBezTo>
                <a:cubicBezTo>
                  <a:pt x="75" y="56"/>
                  <a:pt x="75" y="56"/>
                  <a:pt x="75" y="56"/>
                </a:cubicBezTo>
                <a:close/>
                <a:moveTo>
                  <a:pt x="81" y="67"/>
                </a:moveTo>
                <a:cubicBezTo>
                  <a:pt x="81" y="67"/>
                  <a:pt x="81" y="67"/>
                  <a:pt x="81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2" y="67"/>
                  <a:pt x="61" y="66"/>
                  <a:pt x="60" y="65"/>
                </a:cubicBezTo>
                <a:cubicBezTo>
                  <a:pt x="57" y="63"/>
                  <a:pt x="57" y="60"/>
                  <a:pt x="59" y="58"/>
                </a:cubicBezTo>
                <a:cubicBezTo>
                  <a:pt x="99" y="11"/>
                  <a:pt x="99" y="11"/>
                  <a:pt x="9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26" y="56"/>
                  <a:pt x="26" y="56"/>
                  <a:pt x="26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6" y="56"/>
                  <a:pt x="47" y="56"/>
                  <a:pt x="48" y="56"/>
                </a:cubicBezTo>
                <a:cubicBezTo>
                  <a:pt x="51" y="58"/>
                  <a:pt x="52" y="61"/>
                  <a:pt x="50" y="64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81" y="67"/>
                  <a:pt x="81" y="67"/>
                  <a:pt x="81" y="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974048" y="4550398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98583" y="1924029"/>
            <a:ext cx="997196" cy="99719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613390" y="1924029"/>
            <a:ext cx="3121017" cy="997196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974048" y="2298002"/>
            <a:ext cx="247009" cy="249248"/>
          </a:xfrm>
          <a:custGeom>
            <a:rect l="l" t="t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719601" y="1984122"/>
            <a:ext cx="2870545" cy="87700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分享护理质量改进的实践经验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719601" y="3102322"/>
            <a:ext cx="2870545" cy="87700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促进护理质量的持续提高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719601" y="4236516"/>
            <a:ext cx="2870545" cy="87700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提升患者满意度和忠诚度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13953" b="13953"/>
          <a:stretch>
            <a:fillRect/>
          </a:stretch>
        </p:blipFill>
        <p:spPr>
          <a:xfrm>
            <a:off x="6123197" y="1950902"/>
            <a:ext cx="4470220" cy="3222717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33" y="213065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535" b="16535"/>
          <a:stretch>
            <a:fillRect/>
          </a:stretch>
        </p:blipFill>
        <p:spPr>
          <a:xfrm>
            <a:off x="1278694" y="230843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52917" y="2077612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52917" y="317386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2917" y="431864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3507" y="1856835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当前医疗市场竞争激烈，护理质量成为医院核心竞争力之一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803507" y="2973254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患者对护理服务的需求日益增长，对护理质量的要求也越来越高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803507" y="4099755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护理团队不断努力，积极探索和实践护理质量改进的方法和措施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护理质量改进的实践与成果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通过制定护理质量评估标准，定期对护理工作进行评估，及时发现和解决存在的问题。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建立护理质量评估体系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加强护理人员培训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优化护理流程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强化患者沟通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定期开展护理技能培训和职业素养教育，提高护理人员的专业水平和服务意识。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对护理流程进行全面梳理和优化，减少不必要的工作环节，提高工作效率。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加强与患者的沟通交流，及时了解患者的需求和反馈，提高患者满意度。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护理质量改进的实践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通过护理质量改进，患者满意度得到显著提升，患者投诉率明显下降。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优化护理流程后，工作效率得到提高，缩短了患者的住院时间。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加强护理安全管理，医疗事故发生率得到有效控制。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通过培训和实践，护理人员的专业素质和服务意识得到明显提升。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提高患者满意度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提升护理工作效率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降低医疗事故发生率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增强护理人员素质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护理质量改进的成果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护理质量改进的亮点分析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患者满意度是衡量护理质量的重要指标，通过改进护理服务流程和提升护士素质，患者满意度得到显著提高。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简化就诊手续，提供便捷的预约挂号、缴费和查询服务，缩短患者等待时间。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优化护理服务流程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提高护士的专业技能和服务意识，增强护士与患者的沟通能力，提升护士的人文关怀素养。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加强护士培训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积极收集患者意见和建议，及时调整和改进护理服务，提高患者的就医体验。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关注患者需求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亮点一：患者满意度提升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https://d.book118.com/367145134145006033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2024-09-07T09:52:40.912</cp:lastPrinted>
  <dcterms:created xsi:type="dcterms:W3CDTF">2024-09-07T01:52:40Z</dcterms:created>
  <dcterms:modified xsi:type="dcterms:W3CDTF">2024-09-07T01:52:42Z</dcterms:modified>
</cp:coreProperties>
</file>