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C56722-FB1E-4782-A33E-7465940ED56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F541-DFFE-4B9A-9877-E0F99427A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79343-3F40-482C-B800-136B7EB95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D8CB0-D73E-4FC4-9AA1-23974B68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146DB-CDED-4A1D-B10C-FC4FECCE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0A1A2-C12C-454B-A7BB-A674114B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03B1F-64B1-4E9E-B562-38CBBD7A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B9A29-4E75-4ABE-A2D7-E2DDD725A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3C803-DE4E-4F2D-9C3D-46C5AEF0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75B2D-0DA5-4E90-92B2-D606ED7E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75887-8700-4404-8D73-73E90126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67489-94CA-4BC7-8261-2616F31C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96061AA-9683-4CF9-8362-B0253B6921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589ED04-6D87-44FD-ABF2-2A9242FD72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4604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心理抒发倾诉情感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心情日记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艺术创作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心理抒发的日常实践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理解情感抒发的重要性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情感抒发是人类内心情感的释放和表达方式。通过抒发情感可以减轻心理压力，促进心理健康。在现代社会中，越来越多的人意识到情感抒发对心理健康的重要性，因此本章将介绍心理抒发的好处和方式。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心理抒发的定义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借助文字、绘画、音乐等方式表达内心情感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更好地认识自己、解决问题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心理抒发对心理健康的影响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减轻心理压力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释放负面情绪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缓解焦虑、抑郁等问题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提升正面情绪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绘画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通过画笔表达内心情感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听音乐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音乐的旋律传达情感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心理抒发的方式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写日记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记录每天的情绪变化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找到情感的源头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心理抒发是一种有效的减压方式，可以帮助个体认识自己的情感并及时释放，促进心理健康。选择适合自己的抒发方式，保持积极的心态，将有助于更好地应对生活中的挑战。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心情日记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为什么要写心情日记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写心情日记可以帮助记录自己的情绪变化、情感体验。通过写日记可以更清晰地了解自己的内心世界。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如何写心情日记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记录当天的心情、感受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每天定时定量写日记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写下真实的想法和感受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自由发挥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心情日记的好处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通过写日记可以及时发现内心问题，及时调整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可以总结自己的情绪规律，更好地管理情绪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总结情绪规律管理情绪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不要沉淀负面情绪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不要将负面情绪长期沉淀在日记中，及时采取行动解决问题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心情日记的注意事项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注意保护隐私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日记可以是私密的空间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写心情日记是一种很好的情感抒发方式，不仅可以记录自己的情绪变化，还能帮助管理情绪，发现问题并及时调整。保持写日记的习惯，有助于提升自我认识和情绪管理能力。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艺术创作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通过艺术创作表达情感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大幅作品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绘画方式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音乐创作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压力缓解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绘画是一种减压方式，可以缓解压力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绘画的心理抒发效果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情感释放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绘画可以让人将内心情感尽情释放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音乐的心理抒发作用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听音乐有助于情感宣泄，让人放松心情。选择适合自己的音乐类型，可以进入一种放松的状态。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创造作品能增强自信心和获得满足感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手工艺的心理疗愈效果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手工艺让人专注于细节，有助于放松心情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https://d.book118.com/367146040011006055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心理抒发倾诉情感</vt:lpstr>
      <vt:lpstr>目录</vt:lpstr>
      <vt:lpstr>第1章 简介</vt:lpstr>
      <vt:lpstr> </vt:lpstr>
      <vt:lpstr>心理抒发的定义</vt:lpstr>
      <vt:lpstr>心理抒发对心理健康的影响</vt:lpstr>
      <vt:lpstr>心理抒发的方式</vt:lpstr>
      <vt:lpstr>总结</vt:lpstr>
      <vt:lpstr>第二章 心情日记</vt:lpstr>
      <vt:lpstr> </vt:lpstr>
      <vt:lpstr>如何写心情日记</vt:lpstr>
      <vt:lpstr>心情日记的好处</vt:lpstr>
      <vt:lpstr>心情日记的注意事项</vt:lpstr>
      <vt:lpstr>总结</vt:lpstr>
      <vt:lpstr>第3章 艺术创作</vt:lpstr>
      <vt:lpstr>通过艺术创作表达情感</vt:lpstr>
      <vt:lpstr>绘画的心理抒发效果</vt:lpstr>
      <vt:lpstr> </vt:lpstr>
      <vt:lpstr>手工艺的心理疗愈效果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2024-09-29T14:32:55.701</cp:lastPrinted>
  <dcterms:created xsi:type="dcterms:W3CDTF">2024-09-29T06:32:55Z</dcterms:created>
  <dcterms:modified xsi:type="dcterms:W3CDTF">2024-09-29T06:32:57Z</dcterms:modified>
</cp:coreProperties>
</file>