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E58BB-6D73-469A-87E5-0BB051547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48660-47CC-4843-83D6-D2D1BDB20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7360F-CD67-4024-9A58-F0EC7DE61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6ECFE-E878-4D14-80E9-F6D66E180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37C3D4-FB2C-40D0-A5F8-36D8F319A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81393C-AE51-459D-8FD1-CBAEAF10E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D09B69-F3DB-40AB-BB2F-8BD29D42B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23219-B586-4D72-BB62-31CBEDABC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3F906-5869-4599-BF12-05041A889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A1180-D38C-4CF1-9C1F-60850A528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3650E-A210-4B38-94F7-97B887BAF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5312110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《深基坑工程》ppt课件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深基坑工程概述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深基坑工程设计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深基坑工程施工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深基坑工程监测与检测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深基坑工程案例分析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深基坑工程概述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深基坑工程定义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深基坑工程是指开挖深度超过5米（含5米）或地下室三层以上（含三层），或深度虽未超过5米，但地质条件和周围环境及地下管线极其复杂的工程。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深基坑工程是一个综合性很强的系统工程，包括岩土工程、结构工程、施工技术和施工组织等方面的内容。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深基坑工程特点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深基坑工程具有开挖深度大、施工难度高、技术要求严格等特点，需要综合考虑多种因素，如地质条件、地下水情况、周围环境等。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深基坑工程需要采取多种支护措施，如土钉墙、地下连续墙、钢板桩等，以确保施工安全和稳定。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深基坑工程施工过程中需要考虑环境保护和资源利用，尽可能减少对周围环境和地下管线的影响。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随着我国城市化进程的加速，高层建筑和大型基础设施建设越来越多，深基坑工程已成为城市建设中不可或缺的组成部分。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深基坑工程是高层建筑和大型基础设施建设的基础，其施工质量直接关系到整个建筑物的安全性和稳定性。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深基坑工程也是城市地下空间开发的重要手段，对于缓解城市用地紧张、提高城市空间利用效率具有重要意义。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深基坑工程的重要性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深基坑工程设计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深基坑工程设计原则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确保深基坑工程在施工过程中及使用期间的安全稳定，采取合理有效的支护措施，防止坍塌、滑坡等事故发生。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经济合理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在满足安全可靠的前提下，优化设计方案，降低工程成本，提高经济效益。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技术先进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积极采用新技术、新工艺、新材料，提高深基坑工程的施工效率和质量。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在施工过程中，采取有效措施减少对周边环境的扰动和污染，保护生态环境。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利用土钉对土体进行加固，形成一种类似重力式挡墙的支护结构，具有施工简便、工期短、成本低等优点。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土钉墙支护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利用深层搅拌机将水泥和土体进行搅拌，形成具有较高强度的水泥土挡墙，适用于软土层。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深层搅拌桩支护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采用钢板桩作为挡土结构，具有刚度大、防水性能好、施工速度快等优点，适用于较软土层。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钢板桩支护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通过在地面上进行挖槽，浇筑混凝土形成连续的墙体，具有整体刚度大、防渗性能好等优点，适用于各种土层和环境。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地下连续墙支护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深基坑工程支护结构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土压力计算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根据土的物理性质、支护结构的刚度和施工条件等因素，计算出作用于支护结构上的土压力大小和分布。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通过分析支护结构的受力情况和土体的稳定性，判断深基坑工程是否会发生滑坡、坍塌等事故。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支护结构设计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根据土压力计算和稳定性分析结果，设计出合理有效的支护结构，确保深基坑工程的安全稳定。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深基坑工程稳定性分析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抗浮验算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通过验算支护结构和地下结构的抗浮能力，确保其在地下水浮力作用下的安全稳定。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抗浮措施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采取有效的抗浮措施，如设置抗拔桩、抗拔锚杆等，提高深基坑工程的抗浮能力。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水浮力的计算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根据地下水位和土的浮力系数等因素，计算出作用于深基坑工程上的水浮力大小。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深基坑工程抗浮设计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深基坑工程施工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https://d.book118.com/367153121103006032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2024-09-05T09:26:19.863</cp:lastPrinted>
  <dcterms:created xsi:type="dcterms:W3CDTF">2024-09-05T01:26:19Z</dcterms:created>
  <dcterms:modified xsi:type="dcterms:W3CDTF">2024-09-05T01:26:22Z</dcterms:modified>
</cp:coreProperties>
</file>