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5568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99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4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image" Target="../media/image1.png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3C9BF-7873-47A0-B165-930F2EBA6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AD809-5F14-49DB-A1A3-5D05E25BB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13516-AB2B-4895-B38D-76FA6C6CC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88342-E61F-4339-931F-C50AC0D09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3D0234-6134-4AC7-9194-A5AA8AAEC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A62623-2A4D-4D10-BBD0-CE6181A3B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F51E9E-AF6E-4DF6-8850-DD53D3DCF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8526E-9B90-451E-B940-C579CCA90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F80EA2-29CD-4F72-962C-40F1AA0C0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0CD5D-007D-420D-BBB1-351B144FA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BCCF0-D4FD-4836-8E6C-6A163F2A0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10"/>
          <p:cNvSpPr/>
          <p:nvPr>
            <p:custDataLst>
              <p:tags r:id="rId1"/>
            </p:custDataLst>
          </p:nvPr>
        </p:nvSpPr>
        <p:spPr>
          <a:xfrm>
            <a:off x="7112628" y="1680532"/>
            <a:ext cx="4231647" cy="4231647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68" name="椭圆 18"/>
          <p:cNvSpPr/>
          <p:nvPr>
            <p:custDataLst>
              <p:tags r:id="rId2"/>
            </p:custDataLst>
          </p:nvPr>
        </p:nvSpPr>
        <p:spPr>
          <a:xfrm>
            <a:off x="8717280" y="5265420"/>
            <a:ext cx="1417320" cy="480060"/>
          </a:xfrm>
          <a:prstGeom prst="ellipse">
            <a:avLst/>
          </a:prstGeom>
          <a:solidFill>
            <a:schemeClr val="accent5">
              <a:lumMod val="75000"/>
              <a:alpha val="82000"/>
            </a:schemeClr>
          </a:solidFill>
          <a:ln>
            <a:solidFill>
              <a:schemeClr val="accent1">
                <a:shade val="50000"/>
              </a:schemeClr>
            </a:solidFill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pic>
        <p:nvPicPr>
          <p:cNvPr id="2097153" name="图片 23" descr="花瓶里插着绿色的植物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711616" y="872960"/>
            <a:ext cx="4831872" cy="5112079"/>
          </a:xfrm>
          <a:prstGeom prst="rect">
            <a:avLst/>
          </a:prstGeom>
        </p:spPr>
      </p:pic>
      <p:pic>
        <p:nvPicPr>
          <p:cNvPr id="2097155" name="图形 2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rot="13500000" flipV="1">
            <a:off x="10611683" y="4921591"/>
            <a:ext cx="457200" cy="457200"/>
          </a:xfrm>
          <a:prstGeom prst="rect">
            <a:avLst/>
          </a:prstGeom>
        </p:spPr>
      </p:pic>
      <p:sp>
        <p:nvSpPr>
          <p:cNvPr id="1048670" name="矩形: 圆角 4"/>
          <p:cNvSpPr/>
          <p:nvPr>
            <p:custDataLst>
              <p:tags r:id="rId7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72" name="矩形: 圆角 5"/>
          <p:cNvSpPr/>
          <p:nvPr>
            <p:custDataLst>
              <p:tags r:id="rId8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1247775" y="4543425"/>
            <a:ext cx="1495425" cy="48514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>
            <a:outerShdw blurRad="177800" dist="88900" dir="2700000" algn="tl" rotWithShape="0">
              <a:schemeClr val="accent4">
                <a:alpha val="40000"/>
              </a:schemeClr>
            </a:outerShdw>
          </a:effectLst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1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155700" y="3700780"/>
            <a:ext cx="5519420" cy="4146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>
                    <a:lumMod val="5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 descr="7b0a20202020227461726765744d6f64756c65223a202270726f636573734f6e6c696e65466f6e7473220a7d0a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155700" y="1637665"/>
            <a:ext cx="5520055" cy="201676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7" descr="绿色的叶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60741"/>
          <a:stretch>
            <a:fillRect/>
          </a:stretch>
        </p:blipFill>
        <p:spPr>
          <a:xfrm>
            <a:off x="10172700" y="0"/>
            <a:ext cx="20193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1156335" y="648000"/>
            <a:ext cx="5486400" cy="91313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任意多边形 8"/>
          <p:cNvSpPr/>
          <p:nvPr>
            <p:custDataLst>
              <p:tags r:id="rId1"/>
            </p:custDataLst>
          </p:nvPr>
        </p:nvSpPr>
        <p:spPr>
          <a:xfrm>
            <a:off x="7042150" y="2153920"/>
            <a:ext cx="5149850" cy="47040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7511" h="6859">
                <a:moveTo>
                  <a:pt x="3593" y="0"/>
                </a:moveTo>
                <a:lnTo>
                  <a:pt x="5137" y="0"/>
                </a:lnTo>
                <a:lnTo>
                  <a:pt x="5138" y="0"/>
                </a:lnTo>
                <a:cubicBezTo>
                  <a:pt x="6051" y="163"/>
                  <a:pt x="6866" y="611"/>
                  <a:pt x="7488" y="1248"/>
                </a:cubicBezTo>
                <a:lnTo>
                  <a:pt x="7511" y="1271"/>
                </a:lnTo>
                <a:lnTo>
                  <a:pt x="7511" y="6861"/>
                </a:lnTo>
                <a:lnTo>
                  <a:pt x="832" y="6861"/>
                </a:lnTo>
                <a:lnTo>
                  <a:pt x="805" y="6824"/>
                </a:lnTo>
                <a:cubicBezTo>
                  <a:pt x="298" y="6111"/>
                  <a:pt x="0" y="5239"/>
                  <a:pt x="0" y="4297"/>
                </a:cubicBezTo>
                <a:cubicBezTo>
                  <a:pt x="0" y="2150"/>
                  <a:pt x="1550" y="365"/>
                  <a:pt x="3592" y="0"/>
                </a:cubicBezTo>
                <a:lnTo>
                  <a:pt x="3593" y="0"/>
                </a:ln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pitchFamily="2" charset="-122"/>
            </a:endParaRPr>
          </a:p>
        </p:txBody>
      </p:sp>
      <p:sp>
        <p:nvSpPr>
          <p:cNvPr id="1048706" name="圆角矩形 32"/>
          <p:cNvSpPr/>
          <p:nvPr>
            <p:custDataLst>
              <p:tags r:id="rId2"/>
            </p:custDataLst>
          </p:nvPr>
        </p:nvSpPr>
        <p:spPr>
          <a:xfrm>
            <a:off x="1245870" y="4949825"/>
            <a:ext cx="572770" cy="7556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pic>
        <p:nvPicPr>
          <p:cNvPr id="2097159" name="文本框 10" descr="VCG41N1278916910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880" r="29823"/>
          <a:stretch>
            <a:fillRect/>
          </a:stretch>
        </p:blipFill>
        <p:spPr>
          <a:xfrm flipH="1">
            <a:off x="6134100" y="945515"/>
            <a:ext cx="6057900" cy="5912485"/>
          </a:xfrm>
          <a:prstGeom prst="rect">
            <a:avLst/>
          </a:prstGeom>
          <a:noFill/>
        </p:spPr>
      </p:pic>
      <p:sp>
        <p:nvSpPr>
          <p:cNvPr id="1048708" name="矩形: 圆角 4"/>
          <p:cNvSpPr/>
          <p:nvPr>
            <p:custDataLst>
              <p:tags r:id="rId5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sp>
        <p:nvSpPr>
          <p:cNvPr id="1048710" name="矩形: 圆角 5"/>
          <p:cNvSpPr/>
          <p:nvPr>
            <p:custDataLst>
              <p:tags r:id="rId6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1118235" y="1363345"/>
            <a:ext cx="4742180" cy="202311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11600" b="0" i="0" u="none" strike="noStrike" kern="1200" cap="none" spc="0" normalizeH="0" baseline="0" noProof="1">
                <a:ln w="15875"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118235" y="3429000"/>
            <a:ext cx="5520055" cy="14179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4"/>
          <p:cNvSpPr/>
          <p:nvPr>
            <p:custDataLst>
              <p:tags r:id="rId1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4" name="矩形: 圆角 5"/>
          <p:cNvSpPr/>
          <p:nvPr>
            <p:custDataLst>
              <p:tags r:id="rId2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6" name="椭圆 10"/>
          <p:cNvSpPr/>
          <p:nvPr>
            <p:custDataLst>
              <p:tags r:id="rId3"/>
            </p:custDataLst>
          </p:nvPr>
        </p:nvSpPr>
        <p:spPr>
          <a:xfrm>
            <a:off x="7112628" y="1680532"/>
            <a:ext cx="4231647" cy="4231647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8" name="椭圆 13"/>
          <p:cNvSpPr/>
          <p:nvPr>
            <p:custDataLst>
              <p:tags r:id="rId4"/>
            </p:custDataLst>
          </p:nvPr>
        </p:nvSpPr>
        <p:spPr>
          <a:xfrm>
            <a:off x="8717280" y="5265420"/>
            <a:ext cx="1417320" cy="480060"/>
          </a:xfrm>
          <a:prstGeom prst="ellipse">
            <a:avLst/>
          </a:prstGeom>
          <a:solidFill>
            <a:schemeClr val="accent5">
              <a:lumMod val="75000"/>
              <a:alpha val="82000"/>
            </a:schemeClr>
          </a:solidFill>
          <a:ln>
            <a:solidFill>
              <a:schemeClr val="accent1">
                <a:shade val="50000"/>
              </a:schemeClr>
            </a:solidFill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pic>
        <p:nvPicPr>
          <p:cNvPr id="2097161" name="图片 23" descr="花瓶里插着绿色的植物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711616" y="872960"/>
            <a:ext cx="4831872" cy="5112079"/>
          </a:xfrm>
          <a:prstGeom prst="rect">
            <a:avLst/>
          </a:prstGeom>
        </p:spPr>
      </p:pic>
      <p:sp>
        <p:nvSpPr>
          <p:cNvPr id="104879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1256665" y="4291965"/>
            <a:ext cx="1495425" cy="46799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>
            <a:outerShdw blurRad="177800" dist="88900" dir="2700000" algn="tl" rotWithShape="0">
              <a:schemeClr val="accent4">
                <a:alpha val="40000"/>
              </a:schemeClr>
            </a:outerShdw>
          </a:effectLst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1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92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1160145" y="1906905"/>
            <a:ext cx="5520055" cy="191389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形 2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rot="13500000" flipV="1">
            <a:off x="10611683" y="4921591"/>
            <a:ext cx="457200" cy="457200"/>
          </a:xfrm>
          <a:prstGeom prst="rect">
            <a:avLst/>
          </a:prstGeom>
        </p:spPr>
      </p:pic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4.xml" /><Relationship Id="rId13" Type="http://schemas.openxmlformats.org/officeDocument/2006/relationships/tags" Target="../tags/tag75.xml" /><Relationship Id="rId14" Type="http://schemas.openxmlformats.org/officeDocument/2006/relationships/tags" Target="../tags/tag76.xml" /><Relationship Id="rId15" Type="http://schemas.openxmlformats.org/officeDocument/2006/relationships/tags" Target="../tags/tag77.xml" /><Relationship Id="rId16" Type="http://schemas.openxmlformats.org/officeDocument/2006/relationships/tags" Target="../tags/tag78.xml" /><Relationship Id="rId17" Type="http://schemas.openxmlformats.org/officeDocument/2006/relationships/tags" Target="../tags/tag79.xml" /><Relationship Id="rId18" Type="http://schemas.openxmlformats.org/officeDocument/2006/relationships/tags" Target="../tags/tag80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93130"/>
            <a:ext cx="10969200" cy="458383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090568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5558" r:id="rId2"/>
    <p:sldLayoutId id="2147505559" r:id="rId3"/>
    <p:sldLayoutId id="2147505560" r:id="rId4"/>
    <p:sldLayoutId id="2147505561" r:id="rId5"/>
    <p:sldLayoutId id="2147505562" r:id="rId6"/>
    <p:sldLayoutId id="2147505563" r:id="rId7"/>
    <p:sldLayoutId id="2147505564" r:id="rId8"/>
    <p:sldLayoutId id="2147505565" r:id="rId9"/>
    <p:sldLayoutId id="2147505566" r:id="rId10"/>
    <p:sldLayoutId id="214750556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pitchFamily="2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2.xml" /><Relationship Id="rId11" Type="http://schemas.openxmlformats.org/officeDocument/2006/relationships/tags" Target="../tags/tag93.xml" /><Relationship Id="rId12" Type="http://schemas.openxmlformats.org/officeDocument/2006/relationships/tags" Target="../tags/tag94.xml" /><Relationship Id="rId13" Type="http://schemas.openxmlformats.org/officeDocument/2006/relationships/tags" Target="../tags/tag95.xml" /><Relationship Id="rId14" Type="http://schemas.openxmlformats.org/officeDocument/2006/relationships/tags" Target="../tags/tag96.xml" /><Relationship Id="rId15" Type="http://schemas.openxmlformats.org/officeDocument/2006/relationships/tags" Target="../tags/tag97.xml" /><Relationship Id="rId16" Type="http://schemas.openxmlformats.org/officeDocument/2006/relationships/tags" Target="../tags/tag98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5401516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大班游戏“猎人打狐狸”的教案反思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 1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2" name="序号"/>
          <p:cNvSpPr txBox="1"/>
          <p:nvPr>
            <p:custDataLst>
              <p:tags r:id="rId4"/>
            </p:custDataLst>
          </p:nvPr>
        </p:nvSpPr>
        <p:spPr>
          <a:xfrm>
            <a:off x="1156335" y="2378075"/>
            <a:ext cx="1669415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01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4" name="标题"/>
          <p:cNvSpPr txBox="1"/>
          <p:nvPr>
            <p:custDataLst>
              <p:tags r:id="rId5"/>
            </p:custDataLst>
          </p:nvPr>
        </p:nvSpPr>
        <p:spPr>
          <a:xfrm>
            <a:off x="1156335" y="3065145"/>
            <a:ext cx="1915160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添加目录标题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6" name="序号"/>
          <p:cNvSpPr txBox="1"/>
          <p:nvPr>
            <p:custDataLst>
              <p:tags r:id="rId6"/>
            </p:custDataLst>
          </p:nvPr>
        </p:nvSpPr>
        <p:spPr>
          <a:xfrm>
            <a:off x="4014470" y="2378075"/>
            <a:ext cx="164592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02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8" name="标题"/>
          <p:cNvSpPr txBox="1"/>
          <p:nvPr>
            <p:custDataLst>
              <p:tags r:id="rId7"/>
            </p:custDataLst>
          </p:nvPr>
        </p:nvSpPr>
        <p:spPr>
          <a:xfrm>
            <a:off x="4014470" y="3065145"/>
            <a:ext cx="1917065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游戏目标设定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0" name="序号"/>
          <p:cNvSpPr txBox="1"/>
          <p:nvPr>
            <p:custDataLst>
              <p:tags r:id="rId8"/>
            </p:custDataLst>
          </p:nvPr>
        </p:nvSpPr>
        <p:spPr>
          <a:xfrm>
            <a:off x="6975475" y="2378075"/>
            <a:ext cx="166878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03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9"/>
            </p:custDataLst>
          </p:nvPr>
        </p:nvSpPr>
        <p:spPr>
          <a:xfrm>
            <a:off x="6975475" y="3065145"/>
            <a:ext cx="1915795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游戏内容设计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0"/>
            </p:custDataLst>
          </p:nvPr>
        </p:nvSpPr>
        <p:spPr>
          <a:xfrm>
            <a:off x="1156335" y="4509770"/>
            <a:ext cx="1669415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04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6" name="标题"/>
          <p:cNvSpPr txBox="1"/>
          <p:nvPr>
            <p:custDataLst>
              <p:tags r:id="rId11"/>
            </p:custDataLst>
          </p:nvPr>
        </p:nvSpPr>
        <p:spPr>
          <a:xfrm>
            <a:off x="1156335" y="5196840"/>
            <a:ext cx="1915160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游戏过程管理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8" name="序号"/>
          <p:cNvSpPr txBox="1"/>
          <p:nvPr>
            <p:custDataLst>
              <p:tags r:id="rId12"/>
            </p:custDataLst>
          </p:nvPr>
        </p:nvSpPr>
        <p:spPr>
          <a:xfrm>
            <a:off x="4014470" y="4509770"/>
            <a:ext cx="164592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05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0" name="标题"/>
          <p:cNvSpPr txBox="1"/>
          <p:nvPr>
            <p:custDataLst>
              <p:tags r:id="rId13"/>
            </p:custDataLst>
          </p:nvPr>
        </p:nvSpPr>
        <p:spPr>
          <a:xfrm>
            <a:off x="4014470" y="5196840"/>
            <a:ext cx="1917065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游戏效果评估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2" name="序号"/>
          <p:cNvSpPr txBox="1"/>
          <p:nvPr>
            <p:custDataLst>
              <p:tags r:id="rId14"/>
            </p:custDataLst>
          </p:nvPr>
        </p:nvSpPr>
        <p:spPr>
          <a:xfrm>
            <a:off x="6975475" y="4509770"/>
            <a:ext cx="166878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06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5"/>
            </p:custDataLst>
          </p:nvPr>
        </p:nvSpPr>
        <p:spPr>
          <a:xfrm>
            <a:off x="6975475" y="5196840"/>
            <a:ext cx="1915795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教案反思总结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https://d.book118.com/367154015161006030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  <p:tag name="KSO_WM_TEMPLATE_THUMBS_INDEX" val="1、1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05.15&quot;,&quot;height&quot;:&quot;339.1&quot;}"/>
  <p:tag name="KSO_WM_SLIDE_ID" val="custom2023027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6">
      <a:dk1>
        <a:srgbClr val="000000"/>
      </a:dk1>
      <a:lt1>
        <a:srgbClr val="FFFFFF"/>
      </a:lt1>
      <a:dk2>
        <a:srgbClr val="49412A"/>
      </a:dk2>
      <a:lt2>
        <a:srgbClr val="F9F8F5"/>
      </a:lt2>
      <a:accent1>
        <a:srgbClr val="458731"/>
      </a:accent1>
      <a:accent2>
        <a:srgbClr val="629532"/>
      </a:accent2>
      <a:accent3>
        <a:srgbClr val="7FA333"/>
      </a:accent3>
      <a:accent4>
        <a:srgbClr val="9BB135"/>
      </a:accent4>
      <a:accent5>
        <a:srgbClr val="B8BF36"/>
      </a:accent5>
      <a:accent6>
        <a:srgbClr val="D5CD37"/>
      </a:accent6>
      <a:hlink>
        <a:srgbClr val="0563C1"/>
      </a:hlink>
      <a:folHlink>
        <a:srgbClr val="954D72"/>
      </a:folHlink>
    </a:clrScheme>
    <a:fontScheme name="自定义 10">
      <a:majorFont>
        <a:latin typeface="汉仪书宋二简"/>
        <a:ea typeface="汉仪书宋二简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汉仪书宋二简</vt:lpstr>
      <vt:lpstr>MiSans</vt:lpstr>
      <vt:lpstr>Wingdings</vt:lpstr>
      <vt:lpstr>Calibri Light</vt:lpstr>
      <vt:lpstr>Office Theme</vt:lpstr>
      <vt:lpstr>大班游戏“猎人打狐狸”的教案反思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2024-09-02T17:13:01.608</cp:lastPrinted>
  <dcterms:created xsi:type="dcterms:W3CDTF">2024-09-02T09:13:01Z</dcterms:created>
  <dcterms:modified xsi:type="dcterms:W3CDTF">2024-09-02T09:13:04Z</dcterms:modified>
</cp:coreProperties>
</file>