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64BF9-5136-40B2-B0AA-5A070D495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E6FBB-D9DF-420C-BD59-849C93244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BD38-0A3A-4224-B695-6D7B9AA5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94ECB-011E-4127-B990-2227F63D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1AE1F-E3AE-46EA-BFFA-E48A6DE31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B9E28-0CF3-4312-BA1F-3E4328197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26845-5AC2-492F-A59E-A328D70FA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5F6A0-9BE4-44A7-B8F8-067C9EBE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D59B3-9C17-4029-836A-B6C824CF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9B899-1D40-487F-B5A7-66E3B21C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5C2D8-CE40-4FB2-B94C-60823B68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55005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食品安全教育培训\n## 1.食品安全现状及重要性\n### 1.1食品安全问题的现状与影响\n### 1.2食品安全对健康的影响\n### 1.3食品安全对社会稳定的影响\n## 2.食品安全法律法规\n### 2.1食品安全法律法规体系\n### 2.2食品安全法律法规的实施与监管\n### 2.3食品安全法律法规的遵守与维权\n## 3.食品卫生与安全管理\n### 3.1食品卫生的基本要求与措施\n### 3.2食品原料采购与储存的安全管理\n### 3.3食品加工过程的安全管理\n## 4.食品安全检测技术\n### 4.1食品安全检测方法与技术\n### 4.2食品安全检测仪器与设备\n### 4.3食品安全检测体系与实施\n## 5.食品安全培训与实践\n### 5.1食品安全培训的目的与内容\n### 5.2食品安全培训的方式与方法\n### 5.3食品安全培训的实践与评估\n## 6.食品安全事故的预防与应对\n### 6.1食品安全事故的原因与预防\n### 6.2食品安全事故的应对与处置\n### 6.3食品安全事故的经验与教训\n## 7.食品安全教育与未来发展趋势\n### 7.1食品安全教育的发展趋势\n### 7.2食品安全教育的创新与改革\n### 7.3食品安全教育的国际合作与交流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食品安全教育培训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食品安全现状及重要性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食品安全问题频发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食品添加剂滥用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食品污染问题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食品假冒伪劣现象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食品安全问题对消费者的影响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经济损失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食品安全问题对食品产业的影响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信誉受损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市场份额流失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发展受阻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食品安全问题的现状与影响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食品中的有害物质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农药残留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重金属污染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有害微生物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食品安全问题导致的健康问题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肾脏疾病</a:t>
                </a:r>
                <a:endParaRPr/>
              </a:p>
            </p:txBody>
          </p:sp>
          <p:pic>
            <p:nvPicPr>
              <p:cNvPr id="2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食品安全对儿童、老年人和孕妇的影响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胎儿畸形</a:t>
                </a:r>
                <a:endParaRPr/>
              </a:p>
            </p:txBody>
          </p:sp>
          <p:pic>
            <p:nvPicPr>
              <p:cNvPr id="2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食品安全问题引发的社会问题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群体性事件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食品安全犯罪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食品安全问题对社会信心的影响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公众对政府监管能力的质疑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公众对食品企业的信任危机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公众对食品安全的担忧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食品安全对社会稳定的影响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食品安全法律法规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食品安全法律法规的种类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食品卫生法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食品添加剂使用规定</a:t>
                </a:r>
                <a:endParaRPr/>
              </a:p>
            </p:txBody>
          </p:sp>
          <p:sp>
            <p:nvSpPr>
              <p:cNvPr id="32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食品安全法律法规的层次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部门规章</a:t>
                </a:r>
                <a:endParaRPr/>
              </a:p>
            </p:txBody>
          </p:sp>
          <p:sp>
            <p:nvSpPr>
              <p:cNvPr id="32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食品安全法律法规的适用范围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食品生产企业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食品流通企业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食品消费者</a:t>
                </a:r>
                <a:endParaRPr/>
              </a:p>
            </p:txBody>
          </p:sp>
          <p:sp>
            <p:nvSpPr>
              <p:cNvPr id="33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3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3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3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食品安全法律法规的宣传普及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食品安全法律法规的贯彻实施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食品安全法律法规的监督检查</a:t>
                </a:r>
                <a:endParaRPr/>
              </a:p>
            </p:txBody>
          </p:sp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食品安全法律法规的实施</a:t>
                </a:r>
                <a:endParaRPr/>
              </a:p>
            </p:txBody>
          </p:sp>
        </p:grpSp>
        <p:grpSp>
          <p:nvGrpSpPr>
            <p:cNvPr id="33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舆论监督</a:t>
                </a:r>
                <a:endParaRPr/>
              </a:p>
            </p:txBody>
          </p:sp>
          <p:sp>
            <p:nvSpPr>
              <p:cNvPr id="34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食品安全法律法规的监管</a:t>
                </a:r>
                <a:endParaRPr/>
              </a:p>
            </p:txBody>
          </p:sp>
          <p:sp>
            <p:nvSpPr>
              <p:cNvPr id="34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4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</a:t>
                </a:r>
                <a:endParaRPr/>
              </a:p>
            </p:txBody>
          </p:sp>
          <p:sp>
            <p:nvSpPr>
              <p:cNvPr id="34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食品安全法律法规的违法责任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食品安全法律法规的实施与监管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5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5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食品安全法律法规的遵守</a:t>
                </a:r>
                <a:endParaRPr/>
              </a:p>
            </p:txBody>
          </p:sp>
          <p:sp>
            <p:nvSpPr>
              <p:cNvPr id="3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食品生产企业的自律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食品流通企业的自律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食品消费者的自律</a:t>
                </a:r>
                <a:endParaRPr/>
              </a:p>
            </p:txBody>
          </p:sp>
        </p:grpSp>
        <p:grpSp>
          <p:nvGrpSpPr>
            <p:cNvPr id="35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食品安全法律法规的维权途径</a:t>
                </a:r>
                <a:endParaRPr/>
              </a:p>
            </p:txBody>
          </p:sp>
          <p:sp>
            <p:nvSpPr>
              <p:cNvPr id="3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刑事举报</a:t>
                </a:r>
                <a:endParaRPr/>
              </a:p>
            </p:txBody>
          </p:sp>
        </p:grpSp>
        <p:grpSp>
          <p:nvGrpSpPr>
            <p:cNvPr id="35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食品安全法律法规的维权策略</a:t>
                </a:r>
                <a:endParaRPr/>
              </a:p>
            </p:txBody>
          </p:sp>
          <p:sp>
            <p:nvSpPr>
              <p:cNvPr id="3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积极配合调查</a:t>
                </a:r>
                <a:endParaRPr/>
              </a:p>
            </p:txBody>
          </p: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食品安全法律法规的遵守与维权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食品卫生与安全管理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食品卫生的基本要求与措施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食品卫生的基本要求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食品原料卫生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食品生产过程卫生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食品成品卫生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食品卫生的措施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食品卫生管理制度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食品卫生操作规程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食品卫生培训与教育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食品原料采购与储存的安全管理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食品原料采购的安全管理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供应商的选择与评估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原料的质量要求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原料的采购与验收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食品原料储存的安全管理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储存条件的控制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储存时间的控制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储存容器的选择与清洁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食品加工过程的安全管理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生产工艺的控制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生产环境的监控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生产设备的维护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食品加工过程中的卫生措施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食品加工过程的清洁与消毒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食品加工过程的防护与穿戴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食品加工过程的卫生检查与记录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食品加工过程的安全管理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食品安全检测技术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食品安全检测方法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感官检测法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化学检测法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生物检测法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食品安全检测技术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食品安全快速检测技术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食品安全无损检测技术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食品安全在线检测技术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食品安全检测方法与技术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https://d.book118.com/367155005060006044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食品安全教育培训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2024-09-18T19:28:40.132</cp:lastPrinted>
  <dcterms:created xsi:type="dcterms:W3CDTF">2024-09-18T11:28:40Z</dcterms:created>
  <dcterms:modified xsi:type="dcterms:W3CDTF">2024-09-18T11:28:42Z</dcterms:modified>
</cp:coreProperties>
</file>