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2C8BE7-4BE4-4C70-A149-ABDC42DA9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D2CF1-E377-4096-B7FD-1BBB7BC7F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6E8972-E9FF-48A6-92C4-DB7BB2C51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BD5968-4048-4707-8A4E-4E43F27CE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B10452-5A4E-4EE4-9F91-948B942FB9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7CA9ED-A1B8-43B5-8C79-96597BA83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989753-09AD-4C51-B6E1-CD6FEB33C0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3215EF-B8E2-4C71-ADE0-D0300B840D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240E7-3EB1-4B0B-AF74-9641B16C76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138EB-78E2-488F-9CA3-AE174628B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6E498B-E220-468B-87B9-275D485AC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5512304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商业计划书的财务预算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财务预算概述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预算编制方法和流程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预算具体内容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预算执行与监控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预算调整与风险管理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阐明商业目标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财务预算在商业计划书中扮演了核心角色，它清晰地阐明了公司的短期和长期目标，以及实现这些目标所需的财务资源。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提供决策依据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通过详细的财务预测和分析，财务预算为投资者、管理层和其他利益相关者提供了评估商业计划可行性和潜在回报的依据。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指导资金分配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财务预算有助于确保资金的有效分配，以支持公司的运营、扩张和其他战略举措。</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95" r="1689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收入预测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成本估算</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资金需求</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财务指标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包括产品销售、服务收入等各项收入的详细预测。</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对公司实现商业计划所需的总资金进行估算，并说明资金用途。</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涵盖原材料、人力、运营、市场营销等各方面的成本预测。</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如利润率、投资回报率、现金流等关键财务指标的预测和分析。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财务预算概述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预算是企业全面预算体系中的最后环节，主要从价值方面总括地反映企业经营预算与专门决策预算的结果。具体而言，财务预算是一系列专门反映企业未来一定期限内预计财务状况和经营成果，以及现金收支等价值指标的各种预算的总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财务预算在企业管理中发挥着重要作用。首先，它是企业全面预算的重要组成部分，能够帮助企业实现资源的优化配置。其次，财务预算能够明确企业的经营目标和方向，为企业的战略发展提供支持。最后，通过财务预算的编制和执行，企业可以及时发现和解决潜在的问题，确保经营活动的顺利进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财务预算的定义和作用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反映企业在预算期内全部现金流入和现金流出，以及由此预计的现金收支所产生的结果的预算。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现金预算</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综合反映企业在预算期内的生产经营活动成果的一种财务预算。</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预计利润表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反映企业在预算期末那一天预计的财务状况的报表。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预计资产负债表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财务预算的构成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预算编制方法和流程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预算编制方法</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以历史数据为基础，根据预期的业务增长量或通货膨胀率调整预算。这种方法简单易行，但可能忽略不合理的历史支出。</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零基预算法</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从零开始编制预算，对每个项目重新评估其必要性和合理性。这种方法更为精确，但需要投入更多的时间和资源。</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弹性预算法</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根据业务量、成本、利润之间的依存关系编制预算。这种方法能够反映不同业务量下的成本和利润情况，但需要准确预测业务量。</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增量预算法</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收集和分析数据</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收集历史数据、市场数据、竞争对手数据等，对数据进行分析和预测，为预算编制提供依据。</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确定预算编制目标</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明确公司的战略目标和业务计划，以此为基础确定预算编制的目标和范围。</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编制预算草案</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根据预算编制方法和收集的数据，编制预算草案，包括收入预算、成本预算、利润预算等。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执行和监控预算</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将批准的预算分解到各个部门和项目中，确保预算的执行。同时建立监控机制，对预算执行情况进行跟踪和分析。</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审查和批准预算</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对预算草案进行审查和修改，确保预算的合理性和可行性。最终由公司高层批准通过。</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预算具体内容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39" r="3293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952" r="399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根据产品或服务的市场规模、定价策略、销售渠道和市场份额等因素，预测未来一段时间内的主营业务收入。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主营业务收入</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包括投资收益、租金收入、政府补贴等非经常性收入，需根据实际情况进行预测和列示。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其他业务收入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收入预算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https://d.book118.com/367155123044006050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2024-09-22T19:15:34.872</cp:lastPrinted>
  <dcterms:created xsi:type="dcterms:W3CDTF">2024-09-22T11:15:34Z</dcterms:created>
  <dcterms:modified xsi:type="dcterms:W3CDTF">2024-09-22T11:15:36Z</dcterms:modified>
</cp:coreProperties>
</file>