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9384B0-93E6-4482-8E97-BC61B674D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2D8A21-2684-43B0-B7C6-712D346DBB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998AEE-F25C-4452-980B-25DE7A6CF4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5982A2-7CC4-457C-BCB4-5104E8A675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A77BA8-57EB-4437-88A8-EE0A0B3E6F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02A89D-E870-4ED5-9BDD-C448DE53AB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96B219-B725-4C01-8A19-C211C31D43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9735B5-66F8-458E-B944-84693C1B2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B1DDBA-B34B-4429-A11B-6E02DCA49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CE576A-8FDC-40AF-8767-26082F1CD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B2215D-F427-4F82-8A06-3C41BC0A17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7155156164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《销售逼定技巧》ppt课件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销售逼定技巧概述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逼定技巧的运用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逼定技巧的注意事项与风险防范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逼定技巧的实战案例分析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如何提高逼定技巧的效果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销售逼定技巧概述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208" r="3120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052" r="2805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在销售过程中，通过一定的策略和技巧，促使客户做出购买决策。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逼定定义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逼定是提高销售效率和转化率的关键环节，有助于快速完成销售目标。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逼定的定义与重要性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316" b="231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客户对产品表现出浓厚兴趣，犹豫不决时；客户对竞争对手的产品进行比较时；客户对产品需求紧迫，时间有限时。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适用于各种销售场合，特别是需要快速成交的情境，如电话销售、门店销售等。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逼定时机与适用场景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适用场景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逼定时机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心理战术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利用客户心理，采用相应的策略和技巧，如价格锚点、社会认同等，促使客户做出购买决策。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关系建立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通过与客户建立信任和良好的沟通关系，提高客户对销售人员的信任度，从而更容易接受逼定。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344" r="223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逼定与销售心理战术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逼定技巧的运用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直接、果断的请求客户做出购买决定。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恰当的时机，销售人员可以直接向客户提出购买请求，清晰地表达出产品的优势和价值，以及客户能够获得的利益。这种方法需要销售人员具备自信和专业的形象，同时要注意语气和措辞，避免给客户带来压力或不适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直接请求法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利用时间限制来促使客户做出购买决定。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人员可以设定一个时间限制，告诉客户在特定时间内购买可以享受一定的优惠或特权。这种方法的目的是激发客户的紧迫感，促使他们尽快做出决定。需要注意的是，时间限制要合理，避免给客户造成不必要的困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限时促销法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通过提问或引导，让客户自己说出购买的理由和决定。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销售人员可以通过提问或引导的方式，让客户自己意识到对产品的需求和价值，从而主动做出购买决定。这种方法能够帮助销售人员更好地了解客户的想法和需求，同时增强客户的参与感和自主性。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反客为主法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强调产品或服务的优势和利益，引导客户做出购买决定。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人员需要充分了解产品的特点和优势，以及能够给客户带来的利益。在推销过程中，销售人员可以通过强调这些优势和利益，引导客户做出购买决定。同时，销售人员还需要根据客户的反馈和需求，灵活调整推销策略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利益引导法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通过唤起客户的情感共鸣，促使他们做出购买决定。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人员可以通过讲述与产品相关的感人故事、展示温馨的图片或视频等手段，激发客户的情感共鸣。这种方法能够让客户更加深入地了解产品的特点和价值，从而更容易做出购买决定。同时，情感共鸣法还能够增强客户对产品的好感度和忠诚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情感共鸣法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https://d.book118.com/367155156164006033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2024-09-07T13:18:31.549</cp:lastPrinted>
  <dcterms:created xsi:type="dcterms:W3CDTF">2024-09-07T05:18:31Z</dcterms:created>
  <dcterms:modified xsi:type="dcterms:W3CDTF">2024-09-07T05:18:33Z</dcterms:modified>
</cp:coreProperties>
</file>