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F31862-655F-4857-821A-C09D5CB5F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460AE-D726-4FB4-A1C9-78E348910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1DCCD-3C85-44F1-84F9-915B99F57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7D915F-AE4D-4D30-AF59-0BA5A92C7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ACE61B-4955-4DF8-9FE5-2C7BF3164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0A92F8-CE54-4064-95F8-39A1F3A6B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C8B8C2-E3A7-4B32-AE78-B70F82F25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308C2E-78E4-46EF-B3A9-62391D71C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1B9E73-365C-4A83-B388-7CB5821A9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969871-81D8-43C6-8F4B-055152456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A9512-07B0-412A-87EF-8F38BDAEB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5615111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小儿慢性咳嗽的诊治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慢性咳嗽的定义与特点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小儿慢性咳嗽的诊断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小儿慢性咳嗽的治疗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慢性咳嗽的定义与特点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咳嗽持续时间超过4周，通常为干咳，无痰或痰量极少。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慢性咳嗽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咳嗽多在夜间或清晨加重，运动或哭闹后加剧，影响患儿睡眠和日常生活。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慢性咳嗽的病因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感染后咳嗽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急性呼吸道感染后，咳嗽症状持续超过4周，通常为刺激性干咳，痰量极少。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咳嗽变异型哮喘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由于气道高反应性引起，患儿通常有过敏史，表现为刺激性干咳，夜间及清晨加重。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上气道咳嗽综合征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由于鼻部疾病引起，如鼻炎、鼻窦炎等，导致鼻部分泌物倒流至鼻后和咽喉，刺激咳嗽感受器引起咳嗽。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胃食管反流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由于胃内容物反流至食管，刺激食管黏膜引起咳嗽，常伴有反酸、恶心等症状。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其他原因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如慢性支气管炎、支气管扩张、肺结核等也可引起慢性咳嗽。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小儿慢性咳嗽的诊断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咳嗽症状持续时间超过4周，且未伴随明显肺部感染症状。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咳嗽多为刺激性干咳或伴有少量痰液，夜间和清晨加重。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可能伴有鼻塞、流涕、喘息等症状，但无发热。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排除其他可能导致慢性咳嗽的病因，如哮喘、鼻窦炎、胃食管反流等。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咳嗽持续时间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咳嗽性质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伴随症状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排除其他病因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病史采集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详细询问患儿的咳嗽症状、伴随症状、家族史、用药史等，以便了解病情。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体格检查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进行全面的体格检查，包括心肺听诊、咽喉检查等，以初步判断病因。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辅助检查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根据病情需要，进行血常规、胸片、肺功能等辅助检查，以明确诊断。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哮喘患儿常有过敏史，咳嗽呈发作性，夜间和清晨加重，使用平喘药物有效。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哮喘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鼻窦炎患儿常有鼻塞、流脓涕等症状，咳嗽多出现在早晨或体位改变时，抗生素治疗有效。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鼻窦炎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胃食管反流患儿常有喂养困难、呕吐等症状，咳嗽多出现在餐后或卧位时，改变体位或喂养方式可缓解。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胃食管反流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小儿慢性咳嗽的治疗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使用加湿器或在房间放置一盆水，以保持室内湿度适中，有助于缓解咳嗽症状。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保持室内空气湿度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睡眠体位调整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083" r="6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避免给宝宝食用过甜、过咸或刺激性的食物，鼓励多喝水，有助于稀释痰液和缓解咳嗽。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对于年龄较小的宝宝，睡觉时可将其头部和胸部抬高，有助于减少咳嗽症状。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一般治疗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https://d.book118.com/367156151110006031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2024-09-03T21:10:24.184</cp:lastPrinted>
  <dcterms:created xsi:type="dcterms:W3CDTF">2024-09-03T13:10:24Z</dcterms:created>
  <dcterms:modified xsi:type="dcterms:W3CDTF">2024-09-03T13:10:26Z</dcterms:modified>
</cp:coreProperties>
</file>