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67BDC7-6D27-4F8C-B2D8-D078D6C75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569F07-87BD-4089-B9F3-20EB20F24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6FC06B-F5A7-4D6C-A0C0-9844CEFD7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0A8C7E-405A-477D-897F-D102640CD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333D24-C77A-4FC1-833F-ED7B82F6C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F2A3B8-A502-4B7D-8AE9-C9B540F43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9390AC-8BF5-4E75-9CF2-8541B8A1C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7932DA-BAB2-44FE-9CF7-52AD5C70F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239D25-21AE-4578-B31C-49CF437F0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87C5D4-022C-4F05-9687-737D1F2B6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2EA25E-5DAC-4B85-A023-F0705D9DF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16210201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天翼看家业务合作方案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合作背景与意义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合作目标与原则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合作内容与方式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合作实施步骤与计划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合作风险与应对措施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合作效益评估与持续改进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合作背景与意义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天翼看家业务已覆盖数百万家庭，用户数量不断增长，市场需求旺盛。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业务规模持续扩大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技术创新推动发展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多元化合作模式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875" r="18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天翼看家依托先进的网络技术和智能化手段，不断推出新功能和服务，提升用户体验。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天翼看家积极与产业链上下游企业合作，共同打造智能家居生态圈，推动行业发展。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天翼看家业务发展现状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176" b="317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2" r="55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市场需求及趋势分析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家庭安防需求增长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随着社会治安问题日益突出，家庭安防意识逐渐增强，用户对智能安防产品的需求不断增长。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智能家居市场蓬勃发展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随着人们生活水平的提高和科技的不断进步，智能家居市场呈现出蓬勃发展的态势，用户对便捷、智能、舒适的生活体验需求强烈。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跨界合作与创新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智能家居行业正经历跨界融合与创新的过程，与互联网、物联网、人工智能等领域的合作将推动智能家居行业向更高层次发展。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48" r="1674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通过合作，双方可以共同拓展市场份额，提高品牌知名度和影响力，实现互利共赢。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合作双方可以共享资源和技术优势，共同研发新产品和服务，提升用户体验和满意度。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提升用户体验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通过跨界合作与创新，双方可以共同推动智能家居行业的发展，促进产业升级和转型。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合作意义与价值体现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合作目标与原则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通过合作，共同扩大天翼看家业务在智能家居市场的占有率。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542" r="954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917" r="17917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提升市场份额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结合双方技术优势，推动天翼看家业务在技术创新、产品升级等方面的持续发展。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推动技术创新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通过提供更优质、更智能、更便捷的服务，提高客户对天翼看家业务的满意度。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明确合作目标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持续关注智能家居市场的发展趋势和客户需求变化，以市场为导向，及时调整合作策略和业务模式。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深入了解市场需求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加大市场营销投入，提高天翼看家业务的品牌知名度和市场影响力，吸引更多潜在客户。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强化市场营销推广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建立完善的客户服务体系，提供全天候、全方位的客户服务支持，确保客户在使用过程中获得良好的体验。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优化客户服务体验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遵循市场导向原则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营造创新文化氛围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鼓励员工积极提出创新意见和建议，为企业的创新发展营造良好的文化氛围。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加强技术研发合作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双方在技术研发方面进行深入合作，共同推动天翼看家业务在技术创新和产品升级方面的突破。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探索新业务模式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积极探索基于云计算、大数据、人工智能等新技术的新业务模式，为天翼看家业务的发展注入新的动力。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强化创新驱动原则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合作内容与方式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双方共同投入研发资源，针对市场需求和行业趋势，进行产品创新和研发。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联合研发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定期举行技术研讨会和交流活动，分享各自在技术领域的最新进展和成果。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技术交流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共同申请相关专利，保护双方的知识产权，促进技术创新成果的转化和应用。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知识产权保护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产品研发及技术创新合作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品牌联合推广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共同制定品牌推广计划，利用各自的品牌优势和资源，提升双方品牌知名度和影响力。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营销活动合作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联合举办各类营销活动，如产品发布会、线上线下推广活动等，共同开拓市场。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客户关系维护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共享客户资源，共同维护和拓展客户关系，提升客户满意度和忠诚度。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市场营销及品牌推广合作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https://d.book118.com/367162102015006042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2024-09-15T05:45:46.862</cp:lastPrinted>
  <dcterms:created xsi:type="dcterms:W3CDTF">2024-09-14T21:45:46Z</dcterms:created>
  <dcterms:modified xsi:type="dcterms:W3CDTF">2024-09-14T21:45:48Z</dcterms:modified>
</cp:coreProperties>
</file>