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3E29D-01AD-4D12-838A-EB76C781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A4E86-4599-4CEF-A0E8-F1E751257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3F977-9D50-44CC-9E77-2BD93612F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53376-9D4E-4D6A-BFFC-833D6470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C5F19-7A02-45C8-8E9F-E7AA9DE41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DF0B6-BD60-468D-986F-C33566897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2ABCB-91BE-442C-9DE9-FC2680344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116AB-9F5D-4780-810E-2C5C11FB6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1B9A1-AA8C-463A-8881-8AD4BEDDE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1E02C-E2C2-49B9-9A65-CC257D4A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403D2-44F6-419C-9A1A-D94BB4FF3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6214316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冬季安全教育活动方案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11" r="1751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冬季气温普遍较低，可能会对人们的出行和日常生活造成影响。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降雪、结冰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在部分地区，冬季可能会出现降雪和结冰现象，增加了道路交通的风险。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风、雾、霾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冬季的干燥气候和大风可能会引起雾、霾等天气现象，影响能见度和空气质量。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冬季气候特点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在使用各种取暖设备时，如电暖气、煤炉等，需要注意防止火灾和一氧化碳中毒。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由于气温低和路面结冰，冬季的交通事故风险相对较高。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冬季是燃气使用的高峰期，需要特别注意管道泄漏和煤气中毒的风险。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在冰雪路面行走或外出时，需要特别小心，以防滑倒和摔伤。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取暖安全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滑倒、摔伤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517" r="151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4014" b="14014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8301" b="8301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t="9229" b="9229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冬季常见安全隐患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提高员工冬季安全意识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培养员工在冬季工作中关注安全、预防事故的自觉性。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增强员工对冬季安全问题的重视，提高安全防范意识。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普及冬季安全知识，包括防寒保暖、防火防电、防滑防摔等。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培训员工掌握应对冬季突发事件的技能，如急救措施、逃生方法等。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掌握冬季安全知识和技能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23" b="84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确保冬季生产安全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提高生产过程中的安全系数，降低事故发生的风险。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确保冬季生产顺利进行，保障企业经济效益和员工生命安全。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传授冬季安全知识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通过讲座的形式，向学生们传授冬季安全知识，包括取暖安全、交通安全、预防一氧化碳中毒等，增强学生们的安全意识。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06" r="26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冬季安全知识讲座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250" r="2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模拟应对冬季安全事故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组织学生进行冬季安全演练，模拟应对冬季可能发生的安全事故，如火灾、地震等，提高学生们的应急处理能力。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冬季安全演练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https://d.book118.com/367162143164006054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2024-09-29T09:49:36.216</cp:lastPrinted>
  <dcterms:created xsi:type="dcterms:W3CDTF">2024-09-29T01:49:36Z</dcterms:created>
  <dcterms:modified xsi:type="dcterms:W3CDTF">2024-09-29T01:49:38Z</dcterms:modified>
</cp:coreProperties>
</file>