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6580AB-D19C-4BC8-919C-672DD0CDA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7FE18C-407F-4958-B50A-A91F8535B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1FD8D0-C2BF-4445-9D8F-99D86B503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1E9A26-C4CA-4FE7-B57F-7AB407ACAD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CCE8EC-4ED2-4803-BA03-A2B6E066D2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D85AF8-25C8-4801-8C0D-D16CCE23C1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96D419-37C1-4DF0-B010-499E49A50F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C050B-72C0-4673-AD82-C897192EC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C3721-675D-4D6F-84D3-7A472AD68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0CBAD-C894-4682-9F2D-F6FC2881F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98EE1-3FA7-4412-8846-0DBBB9509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63104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高职技能型人才培养存在的问题及对策</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高职技能型人才培养现状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高职技能型人才培养存在的问题</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高职技能型人才培养对策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高职技能型人才培养实践探索</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高职技能型人才培养是职业教育的重要组成部分，对于促进经济发展、提高劳动力素质具有重要意义。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随着社会经济的快速发展和产业结构的转型升级，高职技能型人才培养面临着新的机遇和挑战。</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加强高职技能型人才培养是适应市场需求、提高人才培养质量、促进就业创业的必然要求。</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通过对高职技能型人才培养存在的问题进行深入分析，提出针对性的对策和建议，为高职教育改革和发展提供参考。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高职技能型人才培养的现状如何？存在哪些问题？如何解决这些问题？如何提高高职技能型人才培养的质量和效益？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高职技能型人才培养现状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我国高职院校数量众多，在校生规模庞大，为培养技能型人才提供了坚实的基础。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高职院校数量及在校生规模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随着产业升级和经济发展，对技能型人才的需求不断增加，而当前高职技能型人才的供给尚不能满足市场需求。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技能型人才需求与供给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高职技能型人才培养规模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专业设置与产业结构契合度</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高职院校的专业设置应与区域产业结构相契合，但目前一些院校的专业设置与市场需求脱节，导致人才培养与产业需求不匹配。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课程体系与职业技能培养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高职院校的课程体系应注重职业技能的培养，但当前一些院校的课程体系过于理论化，缺乏实践性和职业性。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高职技能型人才培养结构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高职技能型人才培养质量</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高职院校的师资力量是影响教学质量的关键因素，但当前一些院校的师资力量薄弱，缺乏实践经验和教学能力。</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实践教学与职业技能训练</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实践教学是高职技能型人才培养的重要环节，但当前一些院校的实践教学条件不足，缺乏真实的职业环境和有效的职业技能训练。</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学生综合素质与职业素养</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学生的综合素质和职业素养是评价高职技能型人才培养质量的重要指标，但当前一些院校过于注重技能训练，忽视了学生的综合素质和职业素养的培养。</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师资力量与教学质量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高职技能型人才培养存在的问题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重视知识传授，忽视能力培养</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当前高职教育普遍存在着重视知识传授、忽视能力培养的问题，导致学生虽然掌握了大量理论知识，但缺乏实际操作能力和解决问题的能力。</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缺乏创新创业教育</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高职教育中缺乏对学生创新创业精神的培养，学生缺乏创新意识和创业能力，难以适应当前社会对创新型人才的需求。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教育理念落后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教师队伍结构不合理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高职教师队伍中，具有行业企业工作经历和具备高技能水平的教师比例偏低，导致教学内容与行业需求脱节。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教师教学能力有待提高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部分高职教师缺乏先进的教学方法和手段，难以激发学生的学习兴趣和积极性，影响教学效果。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469" r="21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师资力量薄弱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实践教学不足</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实践教学环节薄弱</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高职教育中实践教学环节相对薄弱，学生缺乏足够的实践机会，难以将理论知识转化为实际操作能力。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实践教学资源匮乏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部分高职院校实践教学资源不足，如实验设备陈旧、实习基地缺乏等，无法满足实践教学的需要。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https://d.book118.com/367163104154006036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2024-09-11T23:10:43.726</cp:lastPrinted>
  <dcterms:created xsi:type="dcterms:W3CDTF">2024-09-11T15:10:43Z</dcterms:created>
  <dcterms:modified xsi:type="dcterms:W3CDTF">2024-09-11T15:10:45Z</dcterms:modified>
</cp:coreProperties>
</file>