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98B20-C529-4D61-BF57-88A589B3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E3528-EFF8-4546-8605-EF24111AC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D81E-AAC5-4E4D-BC8B-DFD2F67F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530B8-B3D2-4FE7-81F2-97228A1A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260EC-ADDE-401F-AE60-C44BDBEE0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BB2F26-BBD0-43B0-A73F-6C0630CF3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4A5D4-7FD5-4BDA-900A-3F44A7BD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D2A8B-AC7C-4FEA-9C52-D6A45185C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4121D-2D50-4BB8-8B41-5709479E4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E2BE0-9F1A-471E-9617-A70543230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7729E-0E63-4B34-9BF0-B1F0D3E1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63106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护理输液速度知识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输液速度的常见问题及处理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15" r="145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输液速度的定义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输液速度根据患者的病情、年龄、体重、治疗目的和药物性质等因素进行设定。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输液速度是指单位时间内，溶液通过静脉进入血液循环的量。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1" b="550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输液速度的单位是滴/分或毫升/小时。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滴/分是指每分钟滴入的溶液数量，毫升/小时是指每小时滴入的溶液体积。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输液速度的单位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根据患者的体重、年龄和治疗目的，计算出每分钟或每小时需要滴入的溶液量。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根据所需滴速和溶液的体积，计算出每滴溶液的体积。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使用输液泵或注射器等工具，按照计算出的滴速进行输液。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89" b="312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输液速度的计算方法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80" r="143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330" r="123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不同的药物有不同的药效，需要不同的输液速度。有些药物需要快速进入体内，而有些药物则需缓慢释放。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高浓度的药物可能需要更慢的输液速度，以避免对患者的血管和心脏造成过大的负担。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药物浓度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不同年龄段的患者对输液速度的耐受性不同。例如，儿童和老年人的心脏和血管功能较弱，需要更慢的输液速度。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患者的健康状况也会影响输液速度。例如，心脏病、高血压等疾病的患者需要更慢的输液速度。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不同材质的输液器对药物的吸附作用不同，会影响输液速度。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输液器材质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不同型号的输液器有不同的流量特性，会影响输液速度。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输液器型号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输液装置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https://d.book118.com/367163106013006051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2024-09-23T22:33:48.420</cp:lastPrinted>
  <dcterms:created xsi:type="dcterms:W3CDTF">2024-09-23T14:33:48Z</dcterms:created>
  <dcterms:modified xsi:type="dcterms:W3CDTF">2024-09-23T14:33:50Z</dcterms:modified>
</cp:coreProperties>
</file>