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D5A90-1348-4587-AFC2-143E0FD9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F006B-89BC-4802-89AC-E013E4DF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177E7-C356-4EB4-AA97-D0420D215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B9868-89F1-4867-B483-AE2BCBD8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AE2F4-A8EA-4E32-8552-D920CFBA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FB1F3-6B2A-4C75-90E3-A9A6A8E5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DEE89-3775-40CE-83B5-03D5F0C78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2B09C-AC74-41DB-987A-DB7FD7D2C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DC4C8-2DCC-4A78-AC3C-7622971AE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71C71-2790-4995-AF84-C990151D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EA7DF-9DB6-4A27-806F-06972FA8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2000011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游乐场与旅游业的融合发展模式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游乐园与旅游业融合发展概述
 游乐园与旅游业融合发展的作用
 游乐园与旅游业融合发展的关键要素
 游乐园与旅游业融合发展的模式
 游乐园与旅游业融合发展的案例
 游乐园与旅游业融合发展的挑战
 游乐园与旅游业融合发展的对策
 游乐园与旅游业融合发展的未来展望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游乐场与旅游业的融合发展模式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游乐园与旅游业融合发展概述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融合发展背景：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文化旅游和休闲娱乐需求多元化：人们对旅游和休闲娱乐体验的要求不断提高，游乐场与旅游业融合发展可以满足不同人群的需求。</a:t>
            </a:r>
          </a:p>
          <a:p>
            <a:r>
              <a:t>2. 科技进步带来新的发展机遇：数字技术、物联网、人工智能等新技术的应用，为游乐场与旅游业融合发展提供了新的发展机遇。</a:t>
            </a:r>
          </a:p>
          <a:p>
            <a:r>
              <a:t>3. 区域经济发展需要新的增长点：旅游业和游乐园产业的融合发展，可以为区域经济发展带来新的增长点，创造更多的就业机会。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融合发展模式：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主题公园模式：将游乐园与特定主题相结合，打造具有独特文化内涵和吸引力的主题公园。</a:t>
            </a:r>
          </a:p>
          <a:p>
            <a:r>
              <a:t>2. 度假区模式：将游乐园与酒店、餐饮、购物等其他旅游业态相结合，打造综合性的度假区。</a:t>
            </a:r>
          </a:p>
          <a:p>
            <a:r>
              <a:t>3. 演艺娱乐模式：将游乐园与演艺表演、音乐会、体育赛事等演艺娱乐活动相结合。</a:t>
            </a:r>
          </a:p>
          <a:p>
            <a:r>
              <a:t>4. 文化体验模式：将游乐园与传统文化、民俗文化、非物质文化遗产等结合，打造具有文化体验特色的游乐园。</a:t>
            </a:r>
          </a:p>
          <a:p>
            <a:r>
              <a:t>5. 科技互动模式：将游乐园与科技元素相结合，打造具有科技互动体验特色的游乐园。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游乐场与旅游业的融合发展模式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促进旅游业转型升级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游乐园与旅游业融合发展，可以带动旅游业转型升级，从传统的观光旅游向休闲娱乐旅游转型，满足游客日益多元化的旅游需求。</a:t>
            </a:r>
          </a:p>
          <a:p>
            <a:r>
              <a:t>2. 游乐园与旅游业融合发展，可以提升旅游业的科技含量和文化内涵，打造出更多具有吸引力的旅游产品和项目，增强旅游业的竞争力。</a:t>
            </a:r>
          </a:p>
          <a:p>
            <a:r>
              <a:t>3. 游乐园与旅游业融合发展，可以带动相关产业发展，如餐饮、住宿、购物、交通等，形成旅游产业链，拉动经济增长。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提升旅游目的地形象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游乐园与旅游业融合发展，可以提升旅游目的地形象，打造出具有特色和吸引力的旅游目的地，吸引更多游客前来旅游。</a:t>
            </a:r>
          </a:p>
          <a:p>
            <a:r>
              <a:t>2. 游乐园与旅游业融合发展，可以丰富旅游景区的旅游内容，提升旅游景区的吸引力和竞争力，吸引更多游客前来旅游。</a:t>
            </a:r>
          </a:p>
          <a:p>
            <a:r>
              <a:t>3. 游乐园与旅游业融合发展，可以带动旅游景区的周边经济发展，提高旅游景区的综合收益，提升旅游景区的知名度和影响力。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带动区域经济发展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游乐园与旅游业融合发展，可以带动区域经济发展，创造就业机会，增加税收，促进经济增长。</a:t>
            </a:r>
          </a:p>
          <a:p>
            <a:r>
              <a:t>2. 游乐园与旅游业融合发展，可以带动区域基础设施建设，改善区域投资环境，吸引更多企业和人才前来投资创业。</a:t>
            </a:r>
          </a:p>
          <a:p>
            <a:r>
              <a:t>3. 游乐园与旅游业融合发展，可以带动区域文化产业发展，培育文化品牌，提升区域文化软实力，增强区域文化竞争力。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传承和弘扬传统文化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游乐园与旅游业融合发展，可以传承和弘扬传统文化，打造出具有文化内涵和特色的旅游产品和项目，让游客在游玩的同时了解和体验传统文化。</a:t>
            </a:r>
          </a:p>
          <a:p>
            <a:r>
              <a:t>2. 游乐园与旅游业融合发展，可以带动传统文化产业发展，创造更多的就业机会，增加传统文化产品的销售，促进传统文化传承和发展。</a:t>
            </a:r>
          </a:p>
          <a:p>
            <a:r>
              <a:t>3. 游乐园与旅游业融合发展，可以提升旅游景区的文化内涵，增强旅游景区的吸引力和竞争力，吸引更多游客前来旅游，带动旅游经济发展。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保护生态环境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游乐园与旅游业融合发展，可以保护生态环境，引导游客爱护环境，减少游客对自然资源的破坏。</a:t>
            </a:r>
          </a:p>
          <a:p>
            <a:r>
              <a:t>2. 游乐园与旅游业融合发展，可以带动生态旅游发展，鼓励游客参与生态保护活动，增强游客的环保意识，促进生态文明建设。</a:t>
            </a:r>
          </a:p>
          <a:p>
            <a:r>
              <a:t>3. 游乐园与旅游业融合发展，可以带动绿色旅游发展，鼓励游客选择绿色交通工具，减少碳排放，保护生态环境。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促进国际文化交流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游乐园与旅游业融合发展，可以促进国际文化交流，吸引来自不同国家和地区的游客前来旅游，增进各国人民之间的了解和友谊。</a:t>
            </a:r>
          </a:p>
          <a:p>
            <a:r>
              <a:t>2. 游乐园与旅游业融合发展，可以打造出具有国际影响力的旅游产品和项目，吸引更多国际游客前来旅游，促进国际旅游业发展。</a:t>
            </a:r>
          </a:p>
          <a:p>
            <a:r>
              <a:t>3. 游乐园与旅游业融合发展，可以带动国际文化产业发展，创造更多的就业机会，促进国际文化交流和合作。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游乐园与旅游业融合发展的关键要素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游乐场与旅游业的融合发展模式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游乐园与旅游业融合发展的关键要素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体验性游乐场: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塑造沉浸式体验：游乐场应结合科技手段，创建虚拟现实、增强现实等沉浸式项目。</a:t>
            </a:r>
          </a:p>
          <a:p>
            <a:r>
              <a:t>2. 融入特色文化：挖掘本地文化特色，将其融入项目之中，增进体验者参与感。</a:t>
            </a:r>
          </a:p>
          <a:p>
            <a:r>
              <a:t>3. 提供互动机会：设计互动设施，让游客参与、感受、创造游园过程。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寓教于乐场: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科学知识展示：设置科普展台，让游客在游玩过程中汲取知识。</a:t>
            </a:r>
          </a:p>
          <a:p>
            <a:r>
              <a:t>2. 自然与环境教育：打造生态园、森林科普园，让公众了解自然环境。</a:t>
            </a:r>
          </a:p>
          <a:p>
            <a:r>
              <a:t>3. 文化教育意义：结合历史、艺术等元素，让游乐场成为文化学习场所。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游乐园与旅游业融合发展的关键要素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科技与游乐场: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智能化管理：运用智慧管理系统，提高运营效率，带来科技感游玩体验。</a:t>
            </a:r>
          </a:p>
          <a:p>
            <a:r>
              <a:t>2. 科技主题公园：建立科技创新区，展示前沿科技成果，激发游客兴趣。</a:t>
            </a:r>
          </a:p>
          <a:p>
            <a:r>
              <a:t>3. 科技设备应用：集成移动端、AR、VR等技术，打造动态、交互式项目。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游乐园与自然: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生态游乐项目：构建生态游乐区域，让游乐场与自然和谐共生。</a:t>
            </a:r>
          </a:p>
          <a:p>
            <a:r>
              <a:t>2. 自然景观保护：注重周边环境保护，将游乐场建设与生态融合，保护当地动植物。</a:t>
            </a:r>
          </a:p>
          <a:p>
            <a:r>
              <a:t>3. 保障游客安全：合理设置安全措施，确保游客在享受游玩时不破坏环境。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游乐园与旅游业融合发展的关键要素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游乐园服务多元化: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餐饮融合：建立餐饮区，提供多种美食选择，满足游客需求。</a:t>
            </a:r>
          </a:p>
          <a:p>
            <a:r>
              <a:t>2. 住宿多元化：打造集度假、住宿、会议等多种功能的游乐园综合体。</a:t>
            </a:r>
          </a:p>
          <a:p>
            <a:r>
              <a:t>3. 娱乐购物：建设商业区，提供特色商品、纪念品、影视娱乐等服务。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文化创意产业与游乐园: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文化创意元素融入：融入本地文化、艺术等创意，增强游乐园整体文化韵味。</a:t>
            </a:r>
          </a:p>
          <a:p>
            <a:r>
              <a:t>2. IP衍生品开发：打造衍生品，满足不同层次游客需求，增加附加值。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游乐园与旅游业融合发展的模式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游乐场与旅游业的融合发展模式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旅游体验的融合创新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将游乐园与旅游业融合，可以创造沉浸式的旅游体验，让游客在游玩的同时，也能体验到当地的文化和特色。</a:t>
            </a:r>
          </a:p>
          <a:p>
            <a:r>
              <a:t>2. 利用游乐园的设备和场景，可以设计出具有当地特色的游览项目，让游客在游玩的过程中了解当地的历史、文化和风俗。</a:t>
            </a:r>
          </a:p>
          <a:p>
            <a:r>
              <a:t>3. 将旅游业与游乐园融合，可以延长游客的停留时间，增加游客的消费，从而带动当地经济的发展。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游乐园与旅游业的联动发展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将游乐园与旅游业融合，可以形成一个完整的旅游产业链，实现资源的共享和优化配置。</a:t>
            </a:r>
          </a:p>
          <a:p>
            <a:r>
              <a:t>2. 游乐园的建设和运营可以带动当地旅游业的发展，增加就业机会，促进当地经济的增长。</a:t>
            </a:r>
          </a:p>
          <a:p>
            <a:r>
              <a:t>3. 旅游业的发展可以为游乐园提供客源，提高游乐园的知名度和影响力，实现双赢。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游乐园与旅游业的共同营销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将游乐园与旅游业融合，可以整合两者的营销资源，实现优势互补，降低营销成本，提高营销效果。</a:t>
            </a:r>
          </a:p>
          <a:p>
            <a:r>
              <a:t>2. 利用游乐园的知名度和影响力，可以吸引更多的游客前来旅游，从而带动当地旅游业的发展。</a:t>
            </a:r>
          </a:p>
          <a:p>
            <a:r>
              <a:t>3. 利用旅游业的渠道和网络，可以将游乐园的品牌和产品推向更广阔的市场，提高游乐园的知名度和影响力。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游乐园与旅游业的创新发展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将游乐园与旅游业融合，可以催生出新的旅游产品和服务，满足游客不断变化的需求。</a:t>
            </a:r>
          </a:p>
          <a:p>
            <a:r>
              <a:t>2. 通过科技的应用，如虚拟现实、增强现实等，可以为游客提供更加沉浸式的旅游体验，提高旅游的吸引力和竞争力。</a:t>
            </a:r>
          </a:p>
          <a:p>
            <a:r>
              <a:t>3. 不断创新游乐园的项目和产品，可以吸引更多的游客前来游玩，延长游客的停留时间，增加游客的消费，从而带动当地经济的发展。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游乐园与旅游业融合发展的模式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游乐园与旅游业的可持续发展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将游乐园与旅游业融合，可以实现资源的共享和优化配置，减少资源的浪费，实现可持续发展。</a:t>
            </a:r>
          </a:p>
          <a:p>
            <a:r>
              <a:t>2. 通过对游乐园和旅游业的规划和管理，可以避免对环境造成破坏，保护当地的自然和文化遗产。</a:t>
            </a:r>
          </a:p>
          <a:p>
            <a:r>
              <a:t>3. 利用科技的手段，可以提高游乐园和旅游业的运营效率，降低能源消耗，减少污染物排放，实现绿色可持续发展。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游乐园与旅游业的国际化合作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将游乐园与旅游业融合，可以促进不同国家和地区之间的文化交流和合作，增进相互了解和友谊。</a:t>
            </a:r>
          </a:p>
          <a:p>
            <a:r>
              <a:t>2. 通过国际化的合作，可以引进先进的游乐园管理和运营经验，提高游乐园的管理水平和服务质量。</a:t>
            </a:r>
          </a:p>
          <a:p>
            <a:r>
              <a:t>3. 利用国际化的合作，可以将游乐园和旅游业打造成国际知名的旅游目的地，吸引更多的国际游客前来游玩，带动当地经济的发展。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https://d.book118.com/367200001133006051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游乐园与旅游业融合发展概述</vt:lpstr>
      <vt:lpstr>#. 游乐园与旅游业融合发展概述</vt:lpstr>
      <vt:lpstr> 游乐园与旅游业融合发展的作用</vt:lpstr>
      <vt:lpstr> 游乐园与旅游业融合发展的作用</vt:lpstr>
      <vt:lpstr> 游乐园与旅游业融合发展的作用</vt:lpstr>
      <vt:lpstr> 游乐园与旅游业融合发展的作用</vt:lpstr>
      <vt:lpstr> 游乐园与旅游业融合发展的关键要素</vt:lpstr>
      <vt:lpstr>#. 游乐园与旅游业融合发展的关键要素</vt:lpstr>
      <vt:lpstr>#. 游乐园与旅游业融合发展的关键要素</vt:lpstr>
      <vt:lpstr>#. 游乐园与旅游业融合发展的关键要素</vt:lpstr>
      <vt:lpstr> 游乐园与旅游业融合发展的模式</vt:lpstr>
      <vt:lpstr> 游乐园与旅游业融合发展的模式</vt:lpstr>
      <vt:lpstr> 游乐园与旅游业融合发展的模式</vt:lpstr>
      <vt:lpstr> 游乐园与旅游业融合发展的模式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2024-09-24T23:20:49.525</cp:lastPrinted>
  <dcterms:created xsi:type="dcterms:W3CDTF">2024-09-24T15:20:49Z</dcterms:created>
  <dcterms:modified xsi:type="dcterms:W3CDTF">2024-09-24T15:20:51Z</dcterms:modified>
</cp:coreProperties>
</file>