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03974-F6DA-41D6-A945-E1A47ED32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F444A-73DE-4DF7-82E3-95CB115EC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34749-AC3F-4FA4-BFA0-1BAF041C6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5FE0B-A748-4AAF-B389-B7F766346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7525B-CB69-4170-B103-55C17A19D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7623EB-3778-473C-84E1-A5802533B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E46581-78FB-439B-8821-69CA16230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DE1B2-81B7-4683-BA46-A3327891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50119-DD97-4E3E-904C-0C12A1A24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94D5F-FFCB-4C1C-85C5-494C5B9C9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204C2-DBE0-4EEF-9DB2-395D5783A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200125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如何推进护理服务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推进护理服务的策略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实施推进护理服务的保障措施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0" r="16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护理服务是医疗卫生体系的重要组成部分，对于保障人民健康、提高生活质量具有重要意义。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随着社会老龄化加剧，护理服务需求日益增长，但目前护理服务供给不足，质量参差不齐，亟需采取措施推进护理服务的发展。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81" r="27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08" r="26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通过探讨如何推进护理服务，提高护理服务质量和供给水平，满足人民群众日益增长的护理服务需求。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推进护理服务发展有助于提高医疗卫生体系整体水平，促进社会和谐发展，同时也是贯彻落实健康中国战略的重要举措。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458" r="18458"/>
          <a:stretch>
            <a:fillRect/>
          </a:stretch>
        </p:blipFill>
        <p:spPr>
          <a:xfrm>
            <a:off x="-276407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由于工作压力大、工作时间长，许多护理人员选择转行或离职，导致护理人员数量不足。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护理服务与医疗衔接不畅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患者满意度不高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由于护理人员技能水平、工作经验和态度各异，服务质量难以保证。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护理服务与医疗之间的信息交流和协作存在障碍，影响患者治疗的连续性和效果。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由于服务态度、服务质量和技术水平等原因，患者对护理服务的满意度普遍不高。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当前护理服务的问题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5" r="30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患者需求和期望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患者希望得到针对个人情况的专业护理，满足个性化需求。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患者希望在整个治疗过程中得到全面、连续的护理服务。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患者在治疗过程中需要得到心理支持和安慰，减轻焦虑和恐惧。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患者希望护理人员能够及时响应他们的需求和问题。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全程护理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信息化应用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护理服务的发展趋势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1" r="166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随着医疗技术的进步，护理服务将更加专业化和精细化。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信息技术在护理服务中的应用将更加广泛，提高服务效率和质量。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护理服务将更加注重患者的心理需求和情感关怀。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护理服务将更加注重与医疗、康复等其他领域的合作与衔接。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推进护理服务的策略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https://d.book118.com/367200125011006054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2024-09-28T05:07:22.849</cp:lastPrinted>
  <dcterms:created xsi:type="dcterms:W3CDTF">2024-09-27T21:07:22Z</dcterms:created>
  <dcterms:modified xsi:type="dcterms:W3CDTF">2024-09-27T21:07:24Z</dcterms:modified>
</cp:coreProperties>
</file>