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 id="2147483666" r:id="rId3"/>
  </p:sldMasterIdLst>
  <p:notesMasterIdLst>
    <p:notesMasterId r:id="rId4"/>
  </p:notesMasterIdLst>
  <p:sldIdLst>
    <p:sldId id="259" r:id="rId5"/>
    <p:sldId id="262" r:id="rId6"/>
    <p:sldId id="265" r:id="rId7"/>
    <p:sldId id="268" r:id="rId8"/>
    <p:sldId id="271" r:id="rId9"/>
    <p:sldId id="274" r:id="rId10"/>
    <p:sldId id="277" r:id="rId11"/>
    <p:sldId id="280" r:id="rId12"/>
    <p:sldId id="283" r:id="rId13"/>
    <p:sldId id="286" r:id="rId14"/>
    <p:sldId id="289" r:id="rId15"/>
    <p:sldId id="292" r:id="rId16"/>
    <p:sldId id="295" r:id="rId17"/>
    <p:sldId id="298" r:id="rId18"/>
    <p:sldId id="301" r:id="rId19"/>
    <p:sldId id="304" r:id="rId20"/>
    <p:sldId id="307" r:id="rId21"/>
    <p:sldId id="310" r:id="rId22"/>
    <p:sldId id="313" r:id="rId23"/>
    <p:sldId id="315" r:id="rId24"/>
  </p:sldIdLst>
  <p:sldSz cx="12192000" cy="6858000"/>
  <p:notesSz cx="6858000" cy="9144000"/>
  <p:custDataLst>
    <p:tags r:id="rId2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6.xml" /><Relationship Id="rId11" Type="http://schemas.openxmlformats.org/officeDocument/2006/relationships/slide" Target="slides/slide7.xml" /><Relationship Id="rId12" Type="http://schemas.openxmlformats.org/officeDocument/2006/relationships/slide" Target="slides/slide8.xml" /><Relationship Id="rId13" Type="http://schemas.openxmlformats.org/officeDocument/2006/relationships/slide" Target="slides/slide9.xml" /><Relationship Id="rId14" Type="http://schemas.openxmlformats.org/officeDocument/2006/relationships/slide" Target="slides/slide10.xml" /><Relationship Id="rId15" Type="http://schemas.openxmlformats.org/officeDocument/2006/relationships/slide" Target="slides/slide11.xml" /><Relationship Id="rId16" Type="http://schemas.openxmlformats.org/officeDocument/2006/relationships/slide" Target="slides/slide12.xml" /><Relationship Id="rId17" Type="http://schemas.openxmlformats.org/officeDocument/2006/relationships/slide" Target="slides/slide13.xml" /><Relationship Id="rId18" Type="http://schemas.openxmlformats.org/officeDocument/2006/relationships/slide" Target="slides/slide14.xml" /><Relationship Id="rId19" Type="http://schemas.openxmlformats.org/officeDocument/2006/relationships/slide" Target="slides/slide15.xml" /><Relationship Id="rId2" Type="http://schemas.openxmlformats.org/officeDocument/2006/relationships/slideMaster" Target="slideMasters/slideMaster2.xml" /><Relationship Id="rId20" Type="http://schemas.openxmlformats.org/officeDocument/2006/relationships/slide" Target="slides/slide16.xml" /><Relationship Id="rId21" Type="http://schemas.openxmlformats.org/officeDocument/2006/relationships/slide" Target="slides/slide17.xml" /><Relationship Id="rId22" Type="http://schemas.openxmlformats.org/officeDocument/2006/relationships/slide" Target="slides/slide18.xml" /><Relationship Id="rId23" Type="http://schemas.openxmlformats.org/officeDocument/2006/relationships/slide" Target="slides/slide19.xml" /><Relationship Id="rId24" Type="http://schemas.openxmlformats.org/officeDocument/2006/relationships/slide" Target="slides/slide20.xml" /><Relationship Id="rId25" Type="http://schemas.openxmlformats.org/officeDocument/2006/relationships/tags" Target="tags/tag1.xml" /><Relationship Id="rId26" Type="http://schemas.openxmlformats.org/officeDocument/2006/relationships/presProps" Target="presProps.xml" /><Relationship Id="rId27" Type="http://schemas.openxmlformats.org/officeDocument/2006/relationships/viewProps" Target="viewProps.xml" /><Relationship Id="rId28" Type="http://schemas.openxmlformats.org/officeDocument/2006/relationships/theme" Target="theme/theme1.xml" /><Relationship Id="rId29" Type="http://schemas.openxmlformats.org/officeDocument/2006/relationships/tableStyles" Target="tableStyles.xml" /><Relationship Id="rId3" Type="http://schemas.openxmlformats.org/officeDocument/2006/relationships/slideMaster" Target="slideMasters/slideMaster3.xml" /><Relationship Id="rId4" Type="http://schemas.openxmlformats.org/officeDocument/2006/relationships/notesMaster" Target="notesMasters/notesMaster1.xml" /><Relationship Id="rId5" Type="http://schemas.openxmlformats.org/officeDocument/2006/relationships/slide" Target="slides/slide1.xml" /><Relationship Id="rId6" Type="http://schemas.openxmlformats.org/officeDocument/2006/relationships/slide" Target="slides/slide2.xml" /><Relationship Id="rId7" Type="http://schemas.openxmlformats.org/officeDocument/2006/relationships/slide" Target="slides/slide3.xml" /><Relationship Id="rId8" Type="http://schemas.openxmlformats.org/officeDocument/2006/relationships/slide" Target="slides/slide4.xml" /><Relationship Id="rId9" Type="http://schemas.openxmlformats.org/officeDocument/2006/relationships/slide" Target="slides/slide5.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4.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66" name="PlaceHolder 1"/>
          <p:cNvSpPr>
            <a:spLocks noGrp="1"/>
          </p:cNvSpPr>
          <p:nvPr>
            <p:ph type="sldImg"/>
          </p:nvPr>
        </p:nvSpPr>
        <p:spPr>
          <a:xfrm>
            <a:off x="216000" y="812520"/>
            <a:ext cx="7127280" cy="4008960"/>
          </a:xfrm>
          <a:prstGeom prst="rect">
            <a:avLst/>
          </a:prstGeom>
          <a:noFill/>
          <a:ln w="0">
            <a:noFill/>
          </a:ln>
        </p:spPr>
      </p:sp>
      <p:sp>
        <p:nvSpPr>
          <p:cNvPr id="67" name="PlaceHolder 2"/>
          <p:cNvSpPr>
            <a:spLocks noGrp="1"/>
          </p:cNvSpPr>
          <p:nvPr>
            <p:ph type="body" idx="37"/>
          </p:nvPr>
        </p:nvSpPr>
        <p:spPr>
          <a:xfrm>
            <a:off x="756000" y="5078520"/>
            <a:ext cx="6047640" cy="4811040"/>
          </a:xfrm>
          <a:prstGeom prst="rect">
            <a:avLst/>
          </a:prstGeom>
          <a:noFill/>
          <a:ln w="0">
            <a:noFill/>
          </a:ln>
        </p:spPr>
        <p:txBody>
          <a:bodyPr lIns="0" tIns="0" rIns="0" bIns="0" anchor="t">
            <a:noAutofit/>
          </a:bodyPr>
          <a:lstStyle/>
          <a:p>
            <a:pPr marL="216000" indent="-216000">
              <a:buNone/>
            </a:pPr>
            <a:r>
              <a:rPr lang="zh-CN" sz="2000" b="0" strike="noStrike" spc="-1">
                <a:solidFill>
                  <a:srgbClr val="000000"/>
                </a:solidFill>
                <a:latin typeface="Arial"/>
              </a:rPr>
              <a:t>点击编辑备注格式</a:t>
            </a:r>
            <a:endParaRPr lang="en-US" sz="2000" b="0" strike="noStrike" spc="-1">
              <a:solidFill>
                <a:srgbClr val="000000"/>
              </a:solidFill>
              <a:latin typeface="Arial"/>
            </a:endParaRPr>
          </a:p>
        </p:txBody>
      </p:sp>
      <p:sp>
        <p:nvSpPr>
          <p:cNvPr id="68" name="PlaceHolder 3"/>
          <p:cNvSpPr>
            <a:spLocks noGrp="1"/>
          </p:cNvSpPr>
          <p:nvPr>
            <p:ph type="hdr" idx="38"/>
          </p:nvPr>
        </p:nvSpPr>
        <p:spPr>
          <a:xfrm>
            <a:off x="0" y="0"/>
            <a:ext cx="3280680" cy="534240"/>
          </a:xfrm>
          <a:prstGeom prst="rect">
            <a:avLst/>
          </a:prstGeom>
          <a:noFill/>
          <a:ln w="0">
            <a:noFill/>
          </a:ln>
        </p:spPr>
        <p:txBody>
          <a:bodyPr lIns="0" tIns="0" rIns="0" bIns="0" anchor="t">
            <a:noAutofit/>
          </a:bodyPr>
          <a:lstStyle/>
          <a:p>
            <a:pPr indent="0">
              <a:buNone/>
            </a:pPr>
            <a:r>
              <a:rPr lang="en-US" sz="1400" b="0" strike="noStrike" spc="-1">
                <a:solidFill>
                  <a:srgbClr val="000000"/>
                </a:solidFill>
                <a:latin typeface="Times New Roman"/>
              </a:rPr>
              <a:t>&lt;页眉&gt;</a:t>
            </a:r>
            <a:endParaRPr lang="en-US" sz="1400" b="0" strike="noStrike" spc="-1">
              <a:solidFill>
                <a:srgbClr val="000000"/>
              </a:solidFill>
              <a:latin typeface="Times New Roman"/>
            </a:endParaRPr>
          </a:p>
        </p:txBody>
      </p:sp>
      <p:sp>
        <p:nvSpPr>
          <p:cNvPr id="69" name="PlaceHolder 4"/>
          <p:cNvSpPr>
            <a:spLocks noGrp="1"/>
          </p:cNvSpPr>
          <p:nvPr>
            <p:ph type="dt" idx="34"/>
          </p:nvPr>
        </p:nvSpPr>
        <p:spPr>
          <a:xfrm>
            <a:off x="4278960" y="0"/>
            <a:ext cx="3280680" cy="534240"/>
          </a:xfrm>
          <a:prstGeom prst="rect">
            <a:avLst/>
          </a:prstGeom>
          <a:noFill/>
          <a:ln w="0">
            <a:noFill/>
          </a:ln>
        </p:spPr>
        <p:txBody>
          <a:bodyPr lIns="0" tIns="0" rIns="0" bIns="0" anchor="t">
            <a:noAutofit/>
          </a:bodyPr>
          <a:lstStyle>
            <a:lvl1pPr indent="0" algn="r">
              <a:buNone/>
              <a:defRPr lang="en-US" sz="1400" b="0" strike="noStrike" spc="-1">
                <a:solidFill>
                  <a:srgbClr val="000000"/>
                </a:solidFill>
                <a:latin typeface="Times New Roman"/>
              </a:defRPr>
            </a:lvl1pPr>
          </a:lstStyle>
          <a:p>
            <a:pPr indent="0" algn="r">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70" name="PlaceHolder 5"/>
          <p:cNvSpPr>
            <a:spLocks noGrp="1"/>
          </p:cNvSpPr>
          <p:nvPr>
            <p:ph type="ftr" idx="35"/>
          </p:nvPr>
        </p:nvSpPr>
        <p:spPr>
          <a:xfrm>
            <a:off x="0" y="10157400"/>
            <a:ext cx="3280680" cy="534240"/>
          </a:xfrm>
          <a:prstGeom prst="rect">
            <a:avLst/>
          </a:prstGeom>
          <a:noFill/>
          <a:ln w="0">
            <a:noFill/>
          </a:ln>
        </p:spPr>
        <p:txBody>
          <a:bodyPr lIns="0" tIns="0" rIns="0" bIns="0" anchor="b">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71" name="PlaceHolder 6"/>
          <p:cNvSpPr>
            <a:spLocks noGrp="1"/>
          </p:cNvSpPr>
          <p:nvPr>
            <p:ph type="sldNum" idx="36"/>
          </p:nvPr>
        </p:nvSpPr>
        <p:spPr>
          <a:xfrm>
            <a:off x="4278960" y="10157400"/>
            <a:ext cx="3280680" cy="534240"/>
          </a:xfrm>
          <a:prstGeom prst="rect">
            <a:avLst/>
          </a:prstGeom>
          <a:noFill/>
          <a:ln w="0">
            <a:noFill/>
          </a:ln>
        </p:spPr>
        <p:txBody>
          <a:bodyPr lIns="0" tIns="0" rIns="0" bIns="0" anchor="b">
            <a:noAutofit/>
          </a:bodyPr>
          <a:lstStyle>
            <a:lvl1pPr indent="0" algn="r">
              <a:buNone/>
              <a:defRPr lang="en-US" sz="1400" b="0" strike="noStrike" spc="-1">
                <a:solidFill>
                  <a:srgbClr val="000000"/>
                </a:solidFill>
                <a:latin typeface="Times New Roman"/>
              </a:defRPr>
            </a:lvl1pPr>
          </a:lstStyle>
          <a:p>
            <a:pPr indent="0" algn="r">
              <a:buNone/>
            </a:pPr>
            <a:fld id="{29003998-1FC9-4FA8-A1AF-B51F9DCE20CB}" type="slidenum">
              <a:rPr lang="en-US" sz="1400" b="0" strike="noStrike" spc="-1">
                <a:solidFill>
                  <a:srgbClr val="000000"/>
                </a:solidFill>
                <a:latin typeface="Times New Roman"/>
              </a:rPr>
              <a:t>&lt;编号&gt;</a:t>
            </a:fld>
            <a:endParaRPr lang="en-US" sz="1400" b="0" strike="noStrike" spc="-1">
              <a:solidFill>
                <a:srgbClr val="000000"/>
              </a:solidFill>
              <a:latin typeface="Times New Roman"/>
            </a:endParaRPr>
          </a:p>
        </p:txBody>
      </p:sp>
    </p:spTree>
  </p:cSld>
  <p:clrMap bg1="lt1" tx1="dk1" bg2="lt2" tx2="dk2" accent1="accent1" accent2="accent2" accent3="accent3" accent4="accent4" accent5="accent5" accent6="accent6" hlink="hlink" folHlink="folHlink"/>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9.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5.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0" name="PlaceHolder 1"/>
          <p:cNvSpPr>
            <a:spLocks noGrp="1"/>
          </p:cNvSpPr>
          <p:nvPr>
            <p:ph type="sldImg"/>
          </p:nvPr>
        </p:nvSpPr>
        <p:spPr>
          <a:xfrm>
            <a:off x="685800" y="1143000"/>
            <a:ext cx="5486040" cy="3085920"/>
          </a:xfrm>
          <a:prstGeom prst="rect">
            <a:avLst/>
          </a:prstGeom>
          <a:ln w="0">
            <a:noFill/>
          </a:ln>
        </p:spPr>
      </p:sp>
      <p:sp>
        <p:nvSpPr>
          <p:cNvPr id="341" name="PlaceHolder 2"/>
          <p:cNvSpPr>
            <a:spLocks noGrp="1"/>
          </p:cNvSpPr>
          <p:nvPr>
            <p:ph type="body" idx="38"/>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2" name="PlaceHolder 3"/>
          <p:cNvSpPr>
            <a:spLocks noGrp="1"/>
          </p:cNvSpPr>
          <p:nvPr>
            <p:ph type="sldNum" idx="37"/>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3" name="PlaceHolder 1"/>
          <p:cNvSpPr>
            <a:spLocks noGrp="1"/>
          </p:cNvSpPr>
          <p:nvPr>
            <p:ph type="sldImg"/>
          </p:nvPr>
        </p:nvSpPr>
        <p:spPr>
          <a:xfrm>
            <a:off x="685800" y="1143000"/>
            <a:ext cx="5486040" cy="3085920"/>
          </a:xfrm>
          <a:prstGeom prst="rect">
            <a:avLst/>
          </a:prstGeom>
          <a:ln w="0">
            <a:noFill/>
          </a:ln>
        </p:spPr>
      </p:sp>
      <p:sp>
        <p:nvSpPr>
          <p:cNvPr id="344" name="PlaceHolder 2"/>
          <p:cNvSpPr>
            <a:spLocks noGrp="1"/>
          </p:cNvSpPr>
          <p:nvPr>
            <p:ph type="body" idx="39"/>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5" name="PlaceHolder 3"/>
          <p:cNvSpPr>
            <a:spLocks noGrp="1"/>
          </p:cNvSpPr>
          <p:nvPr>
            <p:ph type="sldNum" idx="38"/>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6" name="PlaceHolder 1"/>
          <p:cNvSpPr>
            <a:spLocks noGrp="1"/>
          </p:cNvSpPr>
          <p:nvPr>
            <p:ph type="sldImg"/>
          </p:nvPr>
        </p:nvSpPr>
        <p:spPr>
          <a:xfrm>
            <a:off x="685800" y="1143000"/>
            <a:ext cx="5486040" cy="3085920"/>
          </a:xfrm>
          <a:prstGeom prst="rect">
            <a:avLst/>
          </a:prstGeom>
          <a:ln w="0">
            <a:noFill/>
          </a:ln>
        </p:spPr>
      </p:sp>
      <p:sp>
        <p:nvSpPr>
          <p:cNvPr id="347" name="PlaceHolder 2"/>
          <p:cNvSpPr>
            <a:spLocks noGrp="1"/>
          </p:cNvSpPr>
          <p:nvPr>
            <p:ph type="body" idx="40"/>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48" name="PlaceHolder 3"/>
          <p:cNvSpPr>
            <a:spLocks noGrp="1"/>
          </p:cNvSpPr>
          <p:nvPr>
            <p:ph type="sldNum" idx="39"/>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49" name="PlaceHolder 1"/>
          <p:cNvSpPr>
            <a:spLocks noGrp="1"/>
          </p:cNvSpPr>
          <p:nvPr>
            <p:ph type="sldImg"/>
          </p:nvPr>
        </p:nvSpPr>
        <p:spPr>
          <a:xfrm>
            <a:off x="685800" y="1143000"/>
            <a:ext cx="5486040" cy="3085920"/>
          </a:xfrm>
          <a:prstGeom prst="rect">
            <a:avLst/>
          </a:prstGeom>
          <a:ln w="0">
            <a:noFill/>
          </a:ln>
        </p:spPr>
      </p:sp>
      <p:sp>
        <p:nvSpPr>
          <p:cNvPr id="350" name="PlaceHolder 2"/>
          <p:cNvSpPr>
            <a:spLocks noGrp="1"/>
          </p:cNvSpPr>
          <p:nvPr>
            <p:ph type="body" idx="41"/>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1" name="PlaceHolder 3"/>
          <p:cNvSpPr>
            <a:spLocks noGrp="1"/>
          </p:cNvSpPr>
          <p:nvPr>
            <p:ph type="sldNum" idx="40"/>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352" name="PlaceHolder 1"/>
          <p:cNvSpPr>
            <a:spLocks noGrp="1"/>
          </p:cNvSpPr>
          <p:nvPr>
            <p:ph type="sldImg"/>
          </p:nvPr>
        </p:nvSpPr>
        <p:spPr>
          <a:xfrm>
            <a:off x="685800" y="1143000"/>
            <a:ext cx="5486040" cy="3085920"/>
          </a:xfrm>
          <a:prstGeom prst="rect">
            <a:avLst/>
          </a:prstGeom>
          <a:ln w="0">
            <a:noFill/>
          </a:ln>
        </p:spPr>
      </p:sp>
      <p:sp>
        <p:nvSpPr>
          <p:cNvPr id="353" name="PlaceHolder 2"/>
          <p:cNvSpPr>
            <a:spLocks noGrp="1"/>
          </p:cNvSpPr>
          <p:nvPr>
            <p:ph type="body" idx="42"/>
          </p:nvPr>
        </p:nvSpPr>
        <p:spPr>
          <a:xfrm>
            <a:off x="685800" y="4400640"/>
            <a:ext cx="5486040" cy="3600000"/>
          </a:xfrm>
          <a:prstGeom prst="rect">
            <a:avLst/>
          </a:prstGeom>
          <a:noFill/>
          <a:ln w="0">
            <a:noFill/>
          </a:ln>
        </p:spPr>
        <p:txBody>
          <a:bodyPr lIns="91440" tIns="45720" rIns="91440" bIns="45720" anchor="t">
            <a:noAutofit/>
          </a:bodyPr>
          <a:lstStyle/>
          <a:p>
            <a:pPr marL="216000" indent="-216000">
              <a:buNone/>
            </a:pPr>
            <a:endParaRPr lang="en-US" sz="1800" b="0" strike="noStrike" spc="-1">
              <a:solidFill>
                <a:srgbClr val="000000"/>
              </a:solidFill>
              <a:latin typeface="Arial"/>
            </a:endParaRPr>
          </a:p>
        </p:txBody>
      </p:sp>
      <p:sp>
        <p:nvSpPr>
          <p:cNvPr id="354" name="PlaceHolder 3"/>
          <p:cNvSpPr>
            <a:spLocks noGrp="1"/>
          </p:cNvSpPr>
          <p:nvPr>
            <p:ph type="sldNum" idx="41"/>
          </p:nvPr>
        </p:nvSpPr>
        <p:spPr>
          <a:xfrm>
            <a:off x="3884760" y="8685360"/>
            <a:ext cx="2971440" cy="458280"/>
          </a:xfrm>
          <a:prstGeom prst="rect">
            <a:avLst/>
          </a:prstGeom>
          <a:noFill/>
          <a:ln w="0">
            <a:noFill/>
          </a:ln>
        </p:spPr>
        <p:txBody>
          <a:bodyPr lIns="91440" tIns="45720" rIns="91440" bIns="45720" anchor="b">
            <a:noAutofit/>
          </a:bodyPr>
          <a:lstStyle/>
          <a:p>
            <a:pPr indent="0">
              <a:buNone/>
            </a:pPr>
            <a:endParaRPr lang="en-US" sz="1200" b="0" strike="noStrike" spc="-1">
              <a:solidFill>
                <a:srgbClr val="000000"/>
              </a:solidFill>
              <a:latin typeface="Times New Roman"/>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C43ABB7-3CC1-435E-9BED-B6168F69E8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9817AC-0055-43B6-A6C5-7C1AB69AF8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F8F6FD-C3B9-482D-A9BC-ACDB109229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ED70B96-6850-48CD-B0C2-C02CC3424B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52CDFB0-9F77-486E-8433-A391B6A0BCC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71CE0F-2F33-4D47-B701-22E0A3370E1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8C6338C-5763-4FA5-AD84-013CC906B5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98AA198-60D8-4AA1-89F2-E8FFBF74EF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868AA15-0083-40F6-AFE4-5BD3877FE8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5D46861-33DB-40FD-8E79-1D56F31CCF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D2C080-0063-4182-80DE-E00299A0D1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5" name="PlaceHolder 1"/>
          <p:cNvSpPr>
            <a:spLocks noGrp="1"/>
          </p:cNvSpPr>
          <p:nvPr>
            <p:ph type="title"/>
          </p:nvPr>
        </p:nvSpPr>
        <p:spPr>
          <a:xfrm>
            <a:off x="1198800" y="2484000"/>
            <a:ext cx="9798840" cy="1018440"/>
          </a:xfrm>
          <a:prstGeom prst="rect">
            <a:avLst/>
          </a:prstGeom>
          <a:noFill/>
          <a:ln w="0">
            <a:noFill/>
          </a:ln>
        </p:spPr>
        <p:txBody>
          <a:bodyPr lIns="0" tIns="0" rIns="0" bIns="0" anchor="ctr">
            <a:noAutofit/>
          </a:bodyPr>
          <a:lstStyle/>
          <a:p>
            <a:pPr indent="0">
              <a:buNone/>
            </a:pPr>
            <a:endParaRPr lang="en-US" sz="1800" b="0" strike="noStrike" spc="-1">
              <a:solidFill>
                <a:schemeClr val="dk1"/>
              </a:solidFill>
              <a:latin typeface="Arial"/>
            </a:endParaRPr>
          </a:p>
        </p:txBody>
      </p:sp>
      <p:sp>
        <p:nvSpPr>
          <p:cNvPr id="6" name="PlaceHolder 2"/>
          <p:cNvSpPr>
            <a:spLocks noGrp="1"/>
          </p:cNvSpPr>
          <p:nvPr>
            <p:ph type="subTitle" idx="4"/>
          </p:nvPr>
        </p:nvSpPr>
        <p:spPr>
          <a:xfrm>
            <a:off x="1198800" y="3526920"/>
            <a:ext cx="9798840" cy="538200"/>
          </a:xfrm>
          <a:prstGeom prst="rect">
            <a:avLst/>
          </a:prstGeom>
          <a:noFill/>
          <a:ln w="0">
            <a:noFill/>
          </a:ln>
        </p:spPr>
        <p:txBody>
          <a:bodyPr lIns="0" tIns="0" rIns="0" bIns="0" anchor="ctr">
            <a:noAutofit/>
          </a:bodyPr>
          <a:lstStyle/>
          <a:p>
            <a:pPr indent="0" algn="ctr">
              <a:buNone/>
            </a:pPr>
            <a:endParaRPr lang="en-US" sz="3200" b="0" strike="noStrike" spc="-1">
              <a:solidFill>
                <a:srgbClr val="000000"/>
              </a:solidFill>
              <a:latin typeface="Arial"/>
            </a:endParaRPr>
          </a:p>
        </p:txBody>
      </p:sp>
      <p:sp>
        <p:nvSpPr>
          <p:cNvPr id="4" name="PlaceHolder 3"/>
          <p:cNvSpPr>
            <a:spLocks noGrp="1"/>
          </p:cNvSpPr>
          <p:nvPr>
            <p:ph type="ftr" idx="2"/>
          </p:nvPr>
        </p:nvSpPr>
        <p:spPr/>
        <p:txBody>
          <a:bodyPr/>
          <a:lstStyle/>
          <a:p>
            <a:r>
              <a:t>Footer</a:t>
            </a:r>
          </a:p>
        </p:txBody>
      </p:sp>
      <p:sp>
        <p:nvSpPr>
          <p:cNvPr id="7" name="PlaceHolder 4"/>
          <p:cNvSpPr>
            <a:spLocks noGrp="1"/>
          </p:cNvSpPr>
          <p:nvPr>
            <p:ph type="sldNum" idx="3"/>
          </p:nvPr>
        </p:nvSpPr>
        <p:spPr/>
        <p:txBody>
          <a:bodyPr/>
          <a:lstStyle/>
          <a:p>
            <a:fld id="{EECE378D-23E1-40C2-9A9E-017070658C33}" type="slidenum">
              <a:t>&lt;#&gt;</a:t>
            </a:fld>
          </a:p>
        </p:txBody>
      </p:sp>
      <p:sp>
        <p:nvSpPr>
          <p:cNvPr id="8" name="PlaceHolder 5"/>
          <p:cNvSpPr>
            <a:spLocks noGrp="1"/>
          </p:cNvSpPr>
          <p:nvPr>
            <p:ph type="dt" idx="1"/>
          </p:nvPr>
        </p:nvSpPr>
        <p:spPr/>
        <p:txBody>
          <a:bodyPr/>
          <a:lstStyle/>
          <a:p>
            <a:endParaRPr lang="zh-CN"/>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PlaceHolder 1"/>
          <p:cNvSpPr>
            <a:spLocks noGrp="1"/>
          </p:cNvSpPr>
          <p:nvPr>
            <p:ph type="ftr" idx="26"/>
          </p:nvPr>
        </p:nvSpPr>
        <p:spPr/>
        <p:txBody>
          <a:bodyPr/>
          <a:lstStyle/>
          <a:p>
            <a:r>
              <a:t>Footer</a:t>
            </a:r>
          </a:p>
        </p:txBody>
      </p:sp>
      <p:sp>
        <p:nvSpPr>
          <p:cNvPr id="3" name="PlaceHolder 2"/>
          <p:cNvSpPr>
            <a:spLocks noGrp="1"/>
          </p:cNvSpPr>
          <p:nvPr>
            <p:ph type="sldNum" idx="27"/>
          </p:nvPr>
        </p:nvSpPr>
        <p:spPr/>
        <p:txBody>
          <a:bodyPr/>
          <a:lstStyle/>
          <a:p>
            <a:fld id="{05E7B27C-B91A-43EB-9AA0-94A17A982E49}" type="slidenum">
              <a:t>&lt;#&gt;</a:t>
            </a:fld>
          </a:p>
        </p:txBody>
      </p:sp>
      <p:sp>
        <p:nvSpPr>
          <p:cNvPr id="4" name="PlaceHolder 3"/>
          <p:cNvSpPr>
            <a:spLocks noGrp="1"/>
          </p:cNvSpPr>
          <p:nvPr>
            <p:ph type="dt" idx="25"/>
          </p:nvPr>
        </p:nvSpPr>
        <p:spPr/>
        <p:txBody>
          <a:bodyPr/>
          <a:lstStyle/>
          <a:p>
            <a:endParaRPr lang="zh-CN"/>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heme" Target="../theme/theme3.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 name="PlaceHolder 1"/>
          <p:cNvSpPr>
            <a:spLocks noGrp="1"/>
          </p:cNvSpPr>
          <p:nvPr>
            <p:ph type="title"/>
          </p:nvPr>
        </p:nvSpPr>
        <p:spPr>
          <a:xfrm>
            <a:off x="1198800" y="914400"/>
            <a:ext cx="9798840" cy="2570040"/>
          </a:xfrm>
          <a:prstGeom prst="rect">
            <a:avLst/>
          </a:prstGeom>
          <a:noFill/>
          <a:ln w="0">
            <a:noFill/>
          </a:ln>
        </p:spPr>
        <p:txBody>
          <a:bodyPr lIns="90000" tIns="46800" rIns="90000" bIns="46800" anchor="b">
            <a:normAutofit/>
          </a:bodyPr>
          <a:lstStyle/>
          <a:p>
            <a:pPr indent="0" algn="ctr" defTabSz="914400">
              <a:lnSpc>
                <a:spcPct val="100000"/>
              </a:lnSpc>
              <a:buNone/>
            </a:pPr>
            <a:r>
              <a:rPr lang="zh-CN" sz="6000" b="1" strike="noStrike" spc="299">
                <a:solidFill>
                  <a:schemeClr val="dk1">
                    <a:lumMod val="85000"/>
                    <a:lumOff val="15000"/>
                  </a:schemeClr>
                </a:solidFill>
                <a:latin typeface="Arial"/>
                <a:ea typeface="微软雅黑"/>
              </a:rPr>
              <a:t>单击此处编辑母版标题样式</a:t>
            </a:r>
            <a:endParaRPr lang="en-US" sz="6000" b="0" strike="noStrike" spc="-1">
              <a:solidFill>
                <a:schemeClr val="dk1"/>
              </a:solidFill>
              <a:latin typeface="Arial"/>
            </a:endParaRPr>
          </a:p>
        </p:txBody>
      </p:sp>
      <p:sp>
        <p:nvSpPr>
          <p:cNvPr id="6" name="PlaceHolder 2"/>
          <p:cNvSpPr>
            <a:spLocks noGrp="1"/>
          </p:cNvSpPr>
          <p:nvPr>
            <p:ph type="dt" idx="1"/>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2" name="PlaceHolder 3"/>
          <p:cNvSpPr>
            <a:spLocks noGrp="1"/>
          </p:cNvSpPr>
          <p:nvPr>
            <p:ph type="ftr" idx="2"/>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3" name="PlaceHolder 4"/>
          <p:cNvSpPr>
            <a:spLocks noGrp="1"/>
          </p:cNvSpPr>
          <p:nvPr>
            <p:ph type="sldNum" idx="3"/>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4" name="PlaceHolder 5"/>
          <p:cNvSpPr>
            <a:spLocks noGrp="1"/>
          </p:cNvSpPr>
          <p:nvPr>
            <p:ph type="body" idx="4"/>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0" r:id="rId1"/>
  </p:sldLayoutIdLst>
  <p:transition/>
  <p:timing/>
  <p:txStyles>
    <p:titleStyle/>
    <p:bodyStyle/>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FFFFF"/>
        </a:solidFill>
      </p:bgPr>
    </p:bg>
    <p:spTree>
      <p:nvGrpSpPr>
        <p:cNvPr id="1" name=""/>
        <p:cNvGrpSpPr/>
        <p:nvPr/>
      </p:nvGrpSpPr>
      <p:grpSpPr>
        <a:xfrm>
          <a:off x="0" y="0"/>
          <a:ext cx="0" cy="0"/>
        </a:xfrm>
      </p:grpSpPr>
      <p:sp>
        <p:nvSpPr>
          <p:cNvPr id="50" name="PlaceHolder 1"/>
          <p:cNvSpPr>
            <a:spLocks noGrp="1"/>
          </p:cNvSpPr>
          <p:nvPr>
            <p:ph type="dt" idx="25"/>
          </p:nvPr>
        </p:nvSpPr>
        <p:spPr>
          <a:xfrm>
            <a:off x="612000" y="6314400"/>
            <a:ext cx="2699640" cy="316440"/>
          </a:xfrm>
          <a:prstGeom prst="rect">
            <a:avLst/>
          </a:prstGeom>
          <a:noFill/>
          <a:ln w="0">
            <a:noFill/>
          </a:ln>
        </p:spPr>
        <p:txBody>
          <a:bodyPr lIns="91440" tIns="45720" rIns="91440" bIns="45720" anchor="ctr">
            <a:noAutofit/>
          </a:bodyPr>
          <a:lstStyle>
            <a:lvl1pPr indent="0">
              <a:buNone/>
              <a:defRPr lang="en-US" sz="1400" b="0" strike="noStrike" spc="-1">
                <a:solidFill>
                  <a:srgbClr val="000000"/>
                </a:solidFill>
                <a:latin typeface="Times New Roman"/>
              </a:defRPr>
            </a:lvl1pPr>
          </a:lstStyle>
          <a:p>
            <a:pPr indent="0">
              <a:buNone/>
            </a:pPr>
            <a:r>
              <a:rPr lang="en-US" sz="1400" b="0" strike="noStrike" spc="-1">
                <a:solidFill>
                  <a:srgbClr val="000000"/>
                </a:solidFill>
                <a:latin typeface="Times New Roman"/>
              </a:rPr>
              <a:t>&lt;日期/时间&gt;</a:t>
            </a:r>
            <a:endParaRPr lang="en-US" sz="1400" b="0" strike="noStrike" spc="-1">
              <a:solidFill>
                <a:srgbClr val="000000"/>
              </a:solidFill>
              <a:latin typeface="Times New Roman"/>
            </a:endParaRPr>
          </a:p>
        </p:txBody>
      </p:sp>
      <p:sp>
        <p:nvSpPr>
          <p:cNvPr id="51" name="PlaceHolder 2"/>
          <p:cNvSpPr>
            <a:spLocks noGrp="1"/>
          </p:cNvSpPr>
          <p:nvPr>
            <p:ph type="ftr" idx="26"/>
          </p:nvPr>
        </p:nvSpPr>
        <p:spPr>
          <a:xfrm>
            <a:off x="4115880" y="6314400"/>
            <a:ext cx="3959640" cy="316440"/>
          </a:xfrm>
          <a:prstGeom prst="rect">
            <a:avLst/>
          </a:prstGeom>
          <a:noFill/>
          <a:ln w="0">
            <a:noFill/>
          </a:ln>
        </p:spPr>
        <p:txBody>
          <a:bodyPr lIns="91440" tIns="45720" rIns="91440" bIns="45720" anchor="ctr">
            <a:noAutofit/>
          </a:bodyPr>
          <a:lstStyle>
            <a:lvl1pPr indent="0" algn="ctr">
              <a:buNone/>
              <a:defRPr lang="en-US" sz="1400" b="0" strike="noStrike" spc="-1">
                <a:solidFill>
                  <a:srgbClr val="000000"/>
                </a:solidFill>
                <a:latin typeface="Times New Roman"/>
              </a:defRPr>
            </a:lvl1pPr>
          </a:lstStyle>
          <a:p>
            <a:pPr indent="0" algn="ctr">
              <a:buNone/>
            </a:pPr>
            <a:r>
              <a:rPr lang="en-US" sz="1400" b="0" strike="noStrike" spc="-1">
                <a:solidFill>
                  <a:srgbClr val="000000"/>
                </a:solidFill>
                <a:latin typeface="Times New Roman"/>
              </a:rPr>
              <a:t>&lt;页脚&gt;</a:t>
            </a:r>
            <a:endParaRPr lang="en-US" sz="1400" b="0" strike="noStrike" spc="-1">
              <a:solidFill>
                <a:srgbClr val="000000"/>
              </a:solidFill>
              <a:latin typeface="Times New Roman"/>
            </a:endParaRPr>
          </a:p>
        </p:txBody>
      </p:sp>
      <p:sp>
        <p:nvSpPr>
          <p:cNvPr id="52" name="PlaceHolder 3"/>
          <p:cNvSpPr>
            <a:spLocks noGrp="1"/>
          </p:cNvSpPr>
          <p:nvPr>
            <p:ph type="sldNum" idx="27"/>
          </p:nvPr>
        </p:nvSpPr>
        <p:spPr>
          <a:xfrm>
            <a:off x="8877600" y="6314400"/>
            <a:ext cx="2699640" cy="316440"/>
          </a:xfrm>
          <a:prstGeom prst="rect">
            <a:avLst/>
          </a:prstGeom>
          <a:noFill/>
          <a:ln w="0">
            <a:noFill/>
          </a:ln>
        </p:spPr>
        <p:txBody>
          <a:bodyPr lIns="91440" tIns="45720" rIns="91440" bIns="45720" anchor="ctr">
            <a:noAutofit/>
          </a:bodyPr>
          <a:lstStyle/>
          <a:p>
            <a:pPr indent="0">
              <a:buNone/>
            </a:pPr>
            <a:endParaRPr lang="en-US" sz="1000" b="0" strike="noStrike" spc="-1">
              <a:solidFill>
                <a:srgbClr val="000000"/>
              </a:solidFill>
              <a:latin typeface="Times New Roman"/>
            </a:endParaRPr>
          </a:p>
        </p:txBody>
      </p:sp>
      <p:sp>
        <p:nvSpPr>
          <p:cNvPr id="53" name="PlaceHolder 4"/>
          <p:cNvSpPr>
            <a:spLocks noGrp="1"/>
          </p:cNvSpPr>
          <p:nvPr>
            <p:ph type="title"/>
          </p:nvPr>
        </p:nvSpPr>
        <p:spPr>
          <a:xfrm>
            <a:off x="609480" y="273600"/>
            <a:ext cx="10972440" cy="1144800"/>
          </a:xfrm>
          <a:prstGeom prst="rect">
            <a:avLst/>
          </a:prstGeom>
          <a:noFill/>
          <a:ln w="0">
            <a:noFill/>
          </a:ln>
        </p:spPr>
        <p:txBody>
          <a:bodyPr lIns="0" tIns="0" rIns="0" bIns="0" anchor="ctr">
            <a:noAutofit/>
          </a:bodyPr>
          <a:lstStyle/>
          <a:p>
            <a:pPr indent="0">
              <a:buNone/>
            </a:pPr>
            <a:r>
              <a:rPr lang="zh-CN" sz="1800" b="0" strike="noStrike" spc="-1">
                <a:solidFill>
                  <a:schemeClr val="dk1"/>
                </a:solidFill>
                <a:latin typeface="Arial"/>
              </a:rPr>
              <a:t>单击以编辑标题文本格式</a:t>
            </a:r>
            <a:endParaRPr lang="en-US" sz="1800" b="0" strike="noStrike" spc="-1">
              <a:solidFill>
                <a:schemeClr val="dk1"/>
              </a:solidFill>
              <a:latin typeface="Arial"/>
            </a:endParaRPr>
          </a:p>
        </p:txBody>
      </p:sp>
      <p:sp>
        <p:nvSpPr>
          <p:cNvPr id="54" name="PlaceHolder 5"/>
          <p:cNvSpPr>
            <a:spLocks noGrp="1"/>
          </p:cNvSpPr>
          <p:nvPr>
            <p:ph type="body" idx="28"/>
          </p:nvPr>
        </p:nvSpPr>
        <p:spPr>
          <a:xfrm>
            <a:off x="609480" y="1604520"/>
            <a:ext cx="10972440" cy="3977280"/>
          </a:xfrm>
          <a:prstGeom prst="rect">
            <a:avLst/>
          </a:prstGeom>
          <a:noFill/>
          <a:ln w="0">
            <a:noFill/>
          </a:ln>
        </p:spPr>
        <p:txBody>
          <a:bodyPr lIns="0" tIns="0" rIns="0" bIns="0" anchor="t">
            <a:normAutofit/>
          </a:bodyPr>
          <a:lstStyle/>
          <a:p>
            <a:pPr marL="432000" indent="-324000">
              <a:lnSpc>
                <a:spcPct val="130000"/>
              </a:lnSpc>
              <a:spcBef>
                <a:spcPts val="1417"/>
              </a:spcBef>
              <a:buClr>
                <a:srgbClr val="000000"/>
              </a:buClr>
              <a:buSzPct val="45000"/>
              <a:buFont typeface="Wingdings" charset="2"/>
              <a:buChar char=""/>
              <a:tabLst>
                <a:tab pos="1609560"/>
              </a:tabLst>
            </a:pPr>
            <a:r>
              <a:rPr lang="zh-CN" sz="1800" b="0" strike="noStrike" spc="148">
                <a:solidFill>
                  <a:schemeClr val="dk1">
                    <a:lumMod val="65000"/>
                    <a:lumOff val="35000"/>
                  </a:schemeClr>
                </a:solidFill>
                <a:latin typeface="Arial"/>
              </a:rPr>
              <a:t>点击以编辑提纲文本格式</a:t>
            </a:r>
            <a:endParaRPr lang="en-US" sz="1800" b="0" strike="noStrike" spc="148">
              <a:solidFill>
                <a:schemeClr val="dk1">
                  <a:lumMod val="65000"/>
                  <a:lumOff val="35000"/>
                </a:schemeClr>
              </a:solidFill>
              <a:latin typeface="Arial"/>
            </a:endParaRPr>
          </a:p>
          <a:p>
            <a:pPr marL="864000" lvl="1" indent="-324000">
              <a:lnSpc>
                <a:spcPct val="120000"/>
              </a:lnSpc>
              <a:spcBef>
                <a:spcPts val="1134"/>
              </a:spcBef>
              <a:buClr>
                <a:srgbClr val="000000"/>
              </a:buClr>
              <a:buSzPct val="75000"/>
              <a:buFont typeface="Symbol" charset="2"/>
              <a:buChar char=""/>
              <a:tabLst>
                <a:tab pos="1609560"/>
              </a:tabLst>
            </a:pPr>
            <a:r>
              <a:rPr lang="zh-CN" sz="1600" b="0" strike="noStrike" spc="148">
                <a:solidFill>
                  <a:schemeClr val="dk1">
                    <a:lumMod val="65000"/>
                    <a:lumOff val="35000"/>
                  </a:schemeClr>
                </a:solidFill>
                <a:latin typeface="Arial"/>
              </a:rPr>
              <a:t>第二提纲级别</a:t>
            </a:r>
            <a:endParaRPr lang="en-US" sz="1600" b="0" strike="noStrike" spc="148">
              <a:solidFill>
                <a:schemeClr val="dk1">
                  <a:lumMod val="65000"/>
                  <a:lumOff val="35000"/>
                </a:schemeClr>
              </a:solidFill>
              <a:latin typeface="Arial"/>
            </a:endParaRPr>
          </a:p>
          <a:p>
            <a:pPr marL="1296000" lvl="2" indent="-288000">
              <a:lnSpc>
                <a:spcPct val="120000"/>
              </a:lnSpc>
              <a:spcBef>
                <a:spcPts val="850"/>
              </a:spcBef>
              <a:buClr>
                <a:srgbClr val="000000"/>
              </a:buClr>
              <a:buSzPct val="45000"/>
              <a:buFont typeface="Wingdings" charset="2"/>
              <a:buChar char=""/>
              <a:tabLst>
                <a:tab pos="1609560"/>
              </a:tabLst>
            </a:pPr>
            <a:r>
              <a:rPr lang="zh-CN" sz="1400" b="0" strike="noStrike" spc="148">
                <a:solidFill>
                  <a:schemeClr val="dk1">
                    <a:lumMod val="65000"/>
                    <a:lumOff val="35000"/>
                  </a:schemeClr>
                </a:solidFill>
                <a:latin typeface="Arial"/>
              </a:rPr>
              <a:t>第三提纲级别</a:t>
            </a:r>
            <a:endParaRPr lang="en-US" sz="1400" b="0" strike="noStrike" spc="148">
              <a:solidFill>
                <a:schemeClr val="dk1">
                  <a:lumMod val="65000"/>
                  <a:lumOff val="35000"/>
                </a:schemeClr>
              </a:solidFill>
              <a:latin typeface="Arial"/>
            </a:endParaRPr>
          </a:p>
          <a:p>
            <a:pPr marL="1728000" lvl="3" indent="-216000">
              <a:lnSpc>
                <a:spcPct val="120000"/>
              </a:lnSpc>
              <a:spcBef>
                <a:spcPts val="567"/>
              </a:spcBef>
              <a:buClr>
                <a:srgbClr val="000000"/>
              </a:buClr>
              <a:buSzPct val="75000"/>
              <a:buFont typeface="Symbol" charset="2"/>
              <a:buChar char=""/>
              <a:tabLst>
                <a:tab pos="1609560"/>
              </a:tabLst>
            </a:pPr>
            <a:r>
              <a:rPr lang="zh-CN" sz="1400" b="0" strike="noStrike" spc="148">
                <a:solidFill>
                  <a:schemeClr val="dk1">
                    <a:lumMod val="65000"/>
                    <a:lumOff val="35000"/>
                  </a:schemeClr>
                </a:solidFill>
                <a:latin typeface="Arial"/>
              </a:rPr>
              <a:t>第四提纲级别</a:t>
            </a:r>
            <a:endParaRPr lang="en-US" sz="1400" b="0" strike="noStrike" spc="148">
              <a:solidFill>
                <a:schemeClr val="dk1">
                  <a:lumMod val="65000"/>
                  <a:lumOff val="35000"/>
                </a:schemeClr>
              </a:solidFill>
              <a:latin typeface="Arial"/>
            </a:endParaRPr>
          </a:p>
          <a:p>
            <a:pPr marL="2160000" lvl="4"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第五提纲级别</a:t>
            </a:r>
            <a:endParaRPr lang="en-US" sz="2000" b="0" strike="noStrike" spc="148">
              <a:solidFill>
                <a:schemeClr val="dk1">
                  <a:lumMod val="65000"/>
                  <a:lumOff val="35000"/>
                </a:schemeClr>
              </a:solidFill>
              <a:latin typeface="Arial"/>
            </a:endParaRPr>
          </a:p>
          <a:p>
            <a:pPr marL="2592000" lvl="5"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第六提纲级别</a:t>
            </a:r>
            <a:endParaRPr lang="en-US" sz="2000" b="0" strike="noStrike" spc="148">
              <a:solidFill>
                <a:schemeClr val="dk1">
                  <a:lumMod val="65000"/>
                  <a:lumOff val="35000"/>
                </a:schemeClr>
              </a:solidFill>
              <a:latin typeface="Arial"/>
            </a:endParaRPr>
          </a:p>
          <a:p>
            <a:pPr marL="3024000" lvl="6" indent="-216000">
              <a:lnSpc>
                <a:spcPct val="120000"/>
              </a:lnSpc>
              <a:spcBef>
                <a:spcPts val="283"/>
              </a:spcBef>
              <a:buClr>
                <a:srgbClr val="000000"/>
              </a:buClr>
              <a:buSzPct val="45000"/>
              <a:buFont typeface="Wingdings" charset="2"/>
              <a:buChar char=""/>
              <a:tabLst>
                <a:tab pos="1609560"/>
              </a:tabLst>
            </a:pPr>
            <a:r>
              <a:rPr lang="zh-CN" sz="2000" b="0" strike="noStrike" spc="148">
                <a:solidFill>
                  <a:schemeClr val="dk1">
                    <a:lumMod val="65000"/>
                    <a:lumOff val="35000"/>
                  </a:schemeClr>
                </a:solidFill>
                <a:latin typeface="Arial"/>
              </a:rPr>
              <a:t>第七提纲级别</a:t>
            </a:r>
            <a:endParaRPr lang="en-US" sz="2000" b="0" strike="noStrike" spc="148">
              <a:solidFill>
                <a:schemeClr val="dk1">
                  <a:lumMod val="65000"/>
                  <a:lumOff val="35000"/>
                </a:schemeClr>
              </a:solidFill>
              <a:latin typeface="Arial"/>
            </a:endParaRPr>
          </a:p>
        </p:txBody>
      </p:sp>
    </p:spTree>
  </p:cSld>
  <p:clrMap bg1="lt1" tx1="dk1" bg2="lt2" tx2="dk2" accent1="accent1" accent2="accent2" accent3="accent3" accent4="accent4" accent5="accent5" accent6="accent6" hlink="hlink" folHlink="folHlink"/>
  <p:sldLayoutIdLst>
    <p:sldLayoutId id="2147483662" r:id="rId1"/>
  </p:sldLayoutIdLst>
  <p:transition/>
  <p:timing/>
  <p:txStyles>
    <p:titleStyle/>
    <p:bodyStyle/>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1.xml"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2.xml"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3.xml" /><Relationship Id="rId3" Type="http://schemas.openxmlformats.org/officeDocument/2006/relationships/image" Target="../media/image7.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4.xml"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notesSlide" Target="../notesSlides/notesSlide5.xml"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6.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4.png"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5.png"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20016301100605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21000"/>
          </a:blip>
          <a:stretch>
            <a:fillRect/>
          </a:stretch>
        </a:blipFill>
      </p:bgPr>
    </p:bg>
    <p:spTree>
      <p:nvGrpSpPr>
        <p:cNvPr id="1" name=""/>
        <p:cNvGrpSpPr/>
        <p:nvPr/>
      </p:nvGrpSpPr>
      <p:grpSpPr>
        <a:xfrm>
          <a:off x="0" y="0"/>
          <a:ext cx="0" cy="0"/>
        </a:xfrm>
      </p:grpSpPr>
      <p:sp>
        <p:nvSpPr>
          <p:cNvPr id="72" name="PlaceHolder 1"/>
          <p:cNvSpPr>
            <a:spLocks noGrp="1"/>
          </p:cNvSpPr>
          <p:nvPr>
            <p:ph type="title"/>
          </p:nvPr>
        </p:nvSpPr>
        <p:spPr>
          <a:xfrm>
            <a:off x="791280" y="858600"/>
            <a:ext cx="9798840" cy="2570040"/>
          </a:xfrm>
          <a:prstGeom prst="rect">
            <a:avLst/>
          </a:prstGeom>
          <a:noFill/>
          <a:ln w="0">
            <a:noFill/>
          </a:ln>
        </p:spPr>
        <p:txBody>
          <a:bodyPr lIns="90000" tIns="46800" rIns="90000" bIns="46800" anchor="b">
            <a:noAutofit/>
          </a:bodyPr>
          <a:lstStyle/>
          <a:p>
            <a:pPr indent="0" algn="ctr" defTabSz="914400">
              <a:lnSpc>
                <a:spcPct val="100000"/>
              </a:lnSpc>
              <a:buNone/>
            </a:pPr>
            <a:r>
              <a:rPr lang="zh-CN" sz="6000" b="1" strike="noStrike" spc="299">
                <a:solidFill>
                  <a:schemeClr val="dk1"/>
                </a:solidFill>
                <a:latin typeface="Arial"/>
                <a:ea typeface="微软雅黑"/>
              </a:rPr>
              <a:t>电子产业安全生产规定培训</a:t>
            </a:r>
            <a:endParaRPr lang="en-US" sz="6000" b="0" strike="noStrike" spc="-1">
              <a:solidFill>
                <a:schemeClr val="dk1"/>
              </a:solidFill>
              <a:latin typeface="Arial"/>
            </a:endParaRPr>
          </a:p>
        </p:txBody>
      </p:sp>
      <p:sp>
        <p:nvSpPr>
          <p:cNvPr id="73" name="PlaceHolder 2"/>
          <p:cNvSpPr>
            <a:spLocks noGrp="1"/>
          </p:cNvSpPr>
          <p:nvPr>
            <p:ph type="subTitle" idx="4"/>
          </p:nvPr>
        </p:nvSpPr>
        <p:spPr>
          <a:xfrm>
            <a:off x="1198800" y="3560400"/>
            <a:ext cx="472680" cy="202680"/>
          </a:xfrm>
          <a:prstGeom prst="rect">
            <a:avLst/>
          </a:prstGeom>
          <a:noFill/>
          <a:ln w="0">
            <a:noFill/>
          </a:ln>
        </p:spPr>
        <p:txBody>
          <a:bodyPr lIns="90000" tIns="46800" rIns="90000" bIns="46800" anchor="t">
            <a:normAutofit fontScale="37485" lnSpcReduction="20000"/>
          </a:bodyPr>
          <a:lstStyle/>
          <a:p>
            <a:pPr indent="0" algn="ctr" defTabSz="914400">
              <a:lnSpc>
                <a:spcPct val="110000"/>
              </a:lnSpc>
              <a:spcAft>
                <a:spcPts val="1001"/>
              </a:spcAft>
              <a:buNone/>
              <a:tabLst>
                <a:tab pos="0"/>
              </a:tabLst>
            </a:pPr>
            <a:r>
              <a:rPr lang="en-US" sz="2400" b="0" strike="noStrike" spc="199">
                <a:solidFill>
                  <a:schemeClr val="dk1">
                    <a:lumMod val="65000"/>
                    <a:lumOff val="35000"/>
                  </a:schemeClr>
                </a:solidFill>
                <a:latin typeface="Arial"/>
                <a:ea typeface="微软雅黑"/>
              </a:rPr>
              <a:t> </a:t>
            </a:r>
            <a:endParaRPr lang="en-US" sz="2400" b="0" strike="noStrike" spc="-1">
              <a:solidFill>
                <a:srgbClr val="000000"/>
              </a:solidFill>
              <a:latin typeface="Arial"/>
            </a:endParaRPr>
          </a:p>
        </p:txBody>
      </p:sp>
      <p:sp>
        <p:nvSpPr>
          <p:cNvPr id="74" name="文本框 3"/>
          <p:cNvSpPr/>
          <p:nvPr/>
        </p:nvSpPr>
        <p:spPr>
          <a:xfrm>
            <a:off x="4453200" y="4485600"/>
            <a:ext cx="4063680" cy="1086840"/>
          </a:xfrm>
          <a:prstGeom prst="rect">
            <a:avLst/>
          </a:prstGeom>
          <a:noFill/>
          <a:ln w="0">
            <a:noFill/>
          </a:ln>
        </p:spPr>
        <p:style>
          <a:lnRef idx="0"/>
          <a:fillRef idx="0"/>
          <a:effectRef idx="0"/>
          <a:fontRef idx="minor"/>
        </p:style>
        <p:txBody>
          <a:bodyPr lIns="90000" tIns="45000" rIns="90000" bIns="45000" anchor="t">
            <a:noAutofit/>
          </a:bodyPr>
          <a:lstStyle/>
          <a:p>
            <a:pPr defTabSz="914400">
              <a:lnSpc>
                <a:spcPct val="100000"/>
              </a:lnSpc>
            </a:pPr>
            <a:r>
              <a:rPr lang="zh-CN" sz="1800" b="0" strike="noStrike" spc="-1">
                <a:solidFill>
                  <a:schemeClr val="dk1"/>
                </a:solidFill>
                <a:latin typeface="Arial"/>
                <a:ea typeface="微软雅黑"/>
              </a:rPr>
              <a:t>制作人：魏老师</a:t>
            </a:r>
            <a:r>
              <a:rPr lang="en-US" sz="1800" b="0" strike="noStrike" spc="-1">
                <a:solidFill>
                  <a:schemeClr val="dk1"/>
                </a:solidFill>
                <a:latin typeface="Arial"/>
                <a:ea typeface="微软雅黑"/>
              </a:rPr>
              <a:t> </a:t>
            </a:r>
            <a:endParaRPr lang="en-US" sz="1800" b="0" strike="noStrike" spc="-1">
              <a:solidFill>
                <a:srgbClr val="000000"/>
              </a:solidFill>
              <a:latin typeface="Arial"/>
            </a:endParaRPr>
          </a:p>
          <a:p>
            <a:pPr defTabSz="914400">
              <a:lnSpc>
                <a:spcPct val="100000"/>
              </a:lnSpc>
            </a:pPr>
            <a:endParaRPr lang="en-US" sz="1800" b="0" strike="noStrike" spc="-1">
              <a:solidFill>
                <a:srgbClr val="000000"/>
              </a:solidFill>
              <a:latin typeface="Arial"/>
            </a:endParaRPr>
          </a:p>
          <a:p>
            <a:pPr defTabSz="914400">
              <a:lnSpc>
                <a:spcPct val="100000"/>
              </a:lnSpc>
            </a:pPr>
            <a:r>
              <a:rPr lang="zh-CN" sz="1800" b="0" strike="noStrike" spc="-1">
                <a:solidFill>
                  <a:schemeClr val="dk1"/>
                </a:solidFill>
                <a:latin typeface="Arial"/>
                <a:ea typeface="微软雅黑"/>
              </a:rPr>
              <a:t>制作时间：</a:t>
            </a:r>
            <a:r>
              <a:rPr lang="en-US" sz="1800" b="0" strike="noStrike" spc="-1">
                <a:solidFill>
                  <a:schemeClr val="dk1"/>
                </a:solidFill>
                <a:latin typeface="Arial"/>
                <a:ea typeface="微软雅黑"/>
              </a:rPr>
              <a:t>2024</a:t>
            </a:r>
            <a:r>
              <a:rPr lang="zh-CN" sz="1800" b="0" strike="noStrike" spc="-1">
                <a:solidFill>
                  <a:schemeClr val="dk1"/>
                </a:solidFill>
                <a:latin typeface="Arial"/>
                <a:ea typeface="微软雅黑"/>
              </a:rPr>
              <a:t>年</a:t>
            </a:r>
            <a:r>
              <a:rPr lang="en-US" sz="1800" b="0" strike="noStrike" spc="-1">
                <a:solidFill>
                  <a:schemeClr val="dk1"/>
                </a:solidFill>
                <a:latin typeface="Arial"/>
                <a:ea typeface="微软雅黑"/>
              </a:rPr>
              <a:t>3</a:t>
            </a:r>
            <a:r>
              <a:rPr lang="zh-CN" sz="1800" b="0" strike="noStrike" spc="-1">
                <a:solidFill>
                  <a:schemeClr val="dk1"/>
                </a:solidFill>
                <a:latin typeface="Arial"/>
                <a:ea typeface="微软雅黑"/>
              </a:rPr>
              <a:t>月</a:t>
            </a:r>
            <a:endParaRPr lang="en-US" sz="1800" b="0" strike="noStrike" spc="-1">
              <a:solidFill>
                <a:srgbClr val="000000"/>
              </a:solidFill>
              <a:latin typeface="Arial"/>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5" name="PlaceHolder 1"/>
          <p:cNvSpPr>
            <a:spLocks noGrp="1"/>
          </p:cNvSpPr>
          <p:nvPr>
            <p:ph type="title" idx="4294967295"/>
          </p:nvPr>
        </p:nvSpPr>
        <p:spPr>
          <a:xfrm>
            <a:off x="5113080" y="969120"/>
            <a:ext cx="1865880" cy="1059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目录</a:t>
            </a:r>
            <a:endParaRPr lang="en-US" sz="3600" b="0" strike="noStrike" spc="-1">
              <a:solidFill>
                <a:schemeClr val="dk1"/>
              </a:solidFill>
              <a:latin typeface="Arial"/>
            </a:endParaRPr>
          </a:p>
        </p:txBody>
      </p:sp>
      <p:sp>
        <p:nvSpPr>
          <p:cNvPr id="76" name="content"/>
          <p:cNvSpPr/>
          <p:nvPr/>
        </p:nvSpPr>
        <p:spPr>
          <a:xfrm>
            <a:off x="798840" y="2077560"/>
            <a:ext cx="7692120" cy="4260600"/>
          </a:xfrm>
          <a:prstGeom prst="rect">
            <a:avLst/>
          </a:prstGeom>
          <a:noFill/>
          <a:ln w="0">
            <a:noFill/>
          </a:ln>
        </p:spPr>
        <p:style>
          <a:lnRef idx="0"/>
          <a:fillRef idx="0"/>
          <a:effectRef idx="0"/>
          <a:fontRef idx="minor"/>
        </p:style>
        <p:txBody>
          <a:bodyPr lIns="0" tIns="0" rIns="0" bIns="0" anchor="t">
            <a:normAutofit/>
          </a:bodyPr>
          <a:lstStyle/>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1</a:t>
            </a:r>
            <a:r>
              <a:rPr lang="zh-CN" sz="3000" b="0" strike="noStrike" spc="-1">
                <a:solidFill>
                  <a:schemeClr val="dk1"/>
                </a:solidFill>
                <a:latin typeface="微软雅黑"/>
                <a:ea typeface="微软雅黑"/>
              </a:rPr>
              <a:t>章  电子产业安全生产规定培训</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2</a:t>
            </a:r>
            <a:r>
              <a:rPr lang="zh-CN" sz="3000" b="0" strike="noStrike" spc="-1">
                <a:solidFill>
                  <a:schemeClr val="dk1"/>
                </a:solidFill>
                <a:latin typeface="微软雅黑"/>
                <a:ea typeface="微软雅黑"/>
              </a:rPr>
              <a:t>章  安全生产管理体系</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3</a:t>
            </a:r>
            <a:r>
              <a:rPr lang="zh-CN" sz="3000" b="0" strike="noStrike" spc="-1">
                <a:solidFill>
                  <a:schemeClr val="dk1"/>
                </a:solidFill>
                <a:latin typeface="微软雅黑"/>
                <a:ea typeface="微软雅黑"/>
              </a:rPr>
              <a:t>章  电子设备安全操作规范</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4</a:t>
            </a:r>
            <a:r>
              <a:rPr lang="zh-CN" sz="3000" b="0" strike="noStrike" spc="-1">
                <a:solidFill>
                  <a:schemeClr val="dk1"/>
                </a:solidFill>
                <a:latin typeface="微软雅黑"/>
                <a:ea typeface="微软雅黑"/>
              </a:rPr>
              <a:t>章  应急预案管理</a:t>
            </a:r>
            <a:endParaRPr lang="en-US" sz="3000" b="0" strike="noStrike" spc="-1">
              <a:solidFill>
                <a:srgbClr val="000000"/>
              </a:solidFill>
              <a:latin typeface="Arial"/>
            </a:endParaRPr>
          </a:p>
          <a:p>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5</a:t>
            </a:r>
            <a:r>
              <a:rPr lang="zh-CN" sz="3000" b="0" strike="noStrike" spc="-1">
                <a:solidFill>
                  <a:schemeClr val="dk1"/>
                </a:solidFill>
                <a:latin typeface="微软雅黑"/>
                <a:ea typeface="微软雅黑"/>
              </a:rPr>
              <a:t>章  员工安全意识培训</a:t>
            </a:r>
            <a:endParaRPr lang="en-US" sz="3000" b="0" strike="noStrike" spc="-1">
              <a:solidFill>
                <a:srgbClr val="000000"/>
              </a:solidFill>
              <a:latin typeface="Arial"/>
            </a:endParaRPr>
          </a:p>
          <a:p>
            <a:pPr defTabSz="914400">
              <a:lnSpc>
                <a:spcPct val="100000"/>
              </a:lnSpc>
            </a:pPr>
            <a:r>
              <a:rPr lang="zh-CN" sz="3000" b="0" strike="noStrike" spc="-1">
                <a:solidFill>
                  <a:schemeClr val="dk1"/>
                </a:solidFill>
                <a:latin typeface="微软雅黑"/>
                <a:ea typeface="微软雅黑"/>
              </a:rPr>
              <a:t>第</a:t>
            </a:r>
            <a:r>
              <a:rPr lang="en-US" sz="3000" b="0" strike="noStrike" spc="-1">
                <a:solidFill>
                  <a:schemeClr val="dk1"/>
                </a:solidFill>
                <a:latin typeface="微软雅黑"/>
                <a:ea typeface="微软雅黑"/>
              </a:rPr>
              <a:t>6</a:t>
            </a:r>
            <a:r>
              <a:rPr lang="zh-CN" sz="3000" b="0" strike="noStrike" spc="-1">
                <a:solidFill>
                  <a:schemeClr val="dk1"/>
                </a:solidFill>
                <a:latin typeface="微软雅黑"/>
                <a:ea typeface="微软雅黑"/>
              </a:rPr>
              <a:t>章  总结与展望</a:t>
            </a:r>
            <a:endParaRPr lang="en-US" sz="3000" b="0" strike="noStrike" spc="-1">
              <a:solidFill>
                <a:srgbClr val="000000"/>
              </a:solidFill>
              <a:latin typeface="Arial"/>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77"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01</a:t>
            </a:r>
            <a:endParaRPr lang="en-US" sz="1800" b="0" strike="noStrike" spc="148">
              <a:solidFill>
                <a:schemeClr val="dk1">
                  <a:lumMod val="65000"/>
                  <a:lumOff val="35000"/>
                </a:schemeClr>
              </a:solidFill>
              <a:latin typeface="Arial"/>
            </a:endParaRPr>
          </a:p>
        </p:txBody>
      </p:sp>
      <p:sp>
        <p:nvSpPr>
          <p:cNvPr id="78"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1</a:t>
            </a:r>
            <a:r>
              <a:rPr lang="zh-CN" sz="3600" b="1" strike="noStrike" spc="299">
                <a:solidFill>
                  <a:schemeClr val="dk1">
                    <a:lumMod val="85000"/>
                    <a:lumOff val="15000"/>
                  </a:schemeClr>
                </a:solidFill>
                <a:latin typeface="Arial"/>
                <a:ea typeface="微软雅黑"/>
              </a:rPr>
              <a:t>章 电子产业安全生产规定培训</a:t>
            </a:r>
            <a:endParaRPr lang="en-US" sz="3600" b="0" strike="noStrike" spc="-1">
              <a:solidFill>
                <a:schemeClr val="dk1"/>
              </a:solidFill>
              <a:latin typeface="Arial"/>
            </a:endParaRPr>
          </a:p>
        </p:txBody>
      </p:sp>
      <p:sp>
        <p:nvSpPr>
          <p:cNvPr id="79"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8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电子产业概述</a:t>
            </a:r>
            <a:endParaRPr lang="en-US" sz="3500" b="0" strike="noStrike" spc="-1">
              <a:solidFill>
                <a:srgbClr val="000000"/>
              </a:solidFill>
              <a:latin typeface="Arial"/>
            </a:endParaRPr>
          </a:p>
        </p:txBody>
      </p:sp>
      <p:sp>
        <p:nvSpPr>
          <p:cNvPr id="8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电子产业是指以电子技术为基础，在信息化社会中扮演着重要角色的产业领域。电子产品的广泛应用使得电子产业在现代社会中发挥着越来越重要的作用。电子产业涵盖了电子设备制造、通信技术、互联网应用等多个方面。</a:t>
            </a:r>
            <a:endParaRPr lang="en-US" sz="2500" b="0" strike="noStrike" spc="-1">
              <a:solidFill>
                <a:srgbClr val="000000"/>
              </a:solidFill>
              <a:latin typeface="Arial"/>
            </a:endParaRPr>
          </a:p>
        </p:txBody>
      </p:sp>
      <p:sp>
        <p:nvSpPr>
          <p:cNvPr id="8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8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公司形象</a:t>
            </a:r>
            <a:endParaRPr lang="en-US" sz="2200" b="0" strike="noStrike" spc="-1">
              <a:solidFill>
                <a:srgbClr val="000000"/>
              </a:solidFill>
              <a:latin typeface="Arial"/>
            </a:endParaRPr>
          </a:p>
        </p:txBody>
      </p:sp>
      <p:sp>
        <p:nvSpPr>
          <p:cNvPr id="8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8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8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法律遵守</a:t>
            </a:r>
            <a:endParaRPr lang="en-US" sz="2200" b="0" strike="noStrike" spc="-1">
              <a:solidFill>
                <a:srgbClr val="000000"/>
              </a:solidFill>
              <a:latin typeface="Arial"/>
            </a:endParaRPr>
          </a:p>
        </p:txBody>
      </p:sp>
      <p:sp>
        <p:nvSpPr>
          <p:cNvPr id="8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生产稳定</a:t>
            </a:r>
            <a:endParaRPr lang="en-US" sz="2200" b="0" strike="noStrike" spc="-1">
              <a:solidFill>
                <a:srgbClr val="000000"/>
              </a:solidFill>
              <a:latin typeface="Arial"/>
            </a:endParaRPr>
          </a:p>
        </p:txBody>
      </p:sp>
      <p:sp>
        <p:nvSpPr>
          <p:cNvPr id="9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9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安全生产意义</a:t>
            </a:r>
            <a:endParaRPr lang="en-US" sz="3600" b="0" strike="noStrike" spc="-1">
              <a:solidFill>
                <a:schemeClr val="dk1"/>
              </a:solidFill>
              <a:latin typeface="Arial"/>
            </a:endParaRPr>
          </a:p>
        </p:txBody>
      </p:sp>
      <p:sp>
        <p:nvSpPr>
          <p:cNvPr id="9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9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员工生命安全</a:t>
            </a:r>
            <a:endParaRPr lang="en-US" sz="2200" b="0" strike="noStrike" spc="-1">
              <a:solidFill>
                <a:srgbClr val="000000"/>
              </a:solidFill>
              <a:latin typeface="Arial"/>
            </a:endParaRPr>
          </a:p>
        </p:txBody>
      </p:sp>
      <p:sp>
        <p:nvSpPr>
          <p:cNvPr id="9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9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规定内容</a:t>
            </a:r>
            <a:endParaRPr lang="en-US" sz="3600" b="0" strike="noStrike" spc="-1">
              <a:solidFill>
                <a:schemeClr val="dk1"/>
              </a:solidFill>
              <a:latin typeface="Arial"/>
            </a:endParaRPr>
          </a:p>
        </p:txBody>
      </p:sp>
      <p:sp>
        <p:nvSpPr>
          <p:cNvPr id="9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en-US" sz="2000" b="0" strike="noStrike" spc="-1">
                <a:solidFill>
                  <a:schemeClr val="dk1"/>
                </a:solidFill>
                <a:latin typeface="Arial"/>
                <a:ea typeface="微软雅黑"/>
              </a:rPr>
              <a:t> </a:t>
            </a:r>
            <a:endParaRPr lang="en-US" sz="2000" b="0" strike="noStrike" spc="-1">
              <a:solidFill>
                <a:srgbClr val="000000"/>
              </a:solidFill>
              <a:latin typeface="Arial"/>
            </a:endParaRPr>
          </a:p>
        </p:txBody>
      </p:sp>
      <p:sp>
        <p:nvSpPr>
          <p:cNvPr id="9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员工安全意识培训</a:t>
            </a:r>
            <a:endParaRPr lang="en-US" sz="3000" b="0" strike="noStrike" spc="-1">
              <a:solidFill>
                <a:srgbClr val="000000"/>
              </a:solidFill>
              <a:latin typeface="Arial"/>
            </a:endParaRPr>
          </a:p>
        </p:txBody>
      </p:sp>
      <p:sp>
        <p:nvSpPr>
          <p:cNvPr id="10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0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制定应对紧急情况的处理方案</a:t>
            </a:r>
            <a:endParaRPr lang="en-US" sz="2000" b="0" strike="noStrike" spc="-1">
              <a:solidFill>
                <a:srgbClr val="000000"/>
              </a:solidFill>
              <a:latin typeface="Arial"/>
            </a:endParaRPr>
          </a:p>
        </p:txBody>
      </p:sp>
      <p:sp>
        <p:nvSpPr>
          <p:cNvPr id="10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应急预案制定</a:t>
            </a:r>
            <a:endParaRPr lang="en-US" sz="3000" b="0" strike="noStrike" spc="-1">
              <a:solidFill>
                <a:srgbClr val="000000"/>
              </a:solidFill>
              <a:latin typeface="Arial"/>
            </a:endParaRPr>
          </a:p>
        </p:txBody>
      </p:sp>
      <p:sp>
        <p:nvSpPr>
          <p:cNvPr id="10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0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规范化生产流程，减少安全隐患</a:t>
            </a:r>
            <a:endParaRPr lang="en-US" sz="2000" b="0" strike="noStrike" spc="-1">
              <a:solidFill>
                <a:srgbClr val="000000"/>
              </a:solidFill>
              <a:latin typeface="Arial"/>
            </a:endParaRPr>
          </a:p>
        </p:txBody>
      </p:sp>
      <p:sp>
        <p:nvSpPr>
          <p:cNvPr id="10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生产流程安全规范</a:t>
            </a:r>
            <a:endParaRPr lang="en-US" sz="3000" b="0" strike="noStrike" spc="-1">
              <a:solidFill>
                <a:srgbClr val="000000"/>
              </a:solidFill>
              <a:latin typeface="Arial"/>
            </a:endParaRPr>
          </a:p>
        </p:txBody>
      </p:sp>
      <p:sp>
        <p:nvSpPr>
          <p:cNvPr id="10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0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培训方式</a:t>
            </a:r>
            <a:endParaRPr lang="en-US" sz="3600" b="0" strike="noStrike" spc="-1">
              <a:solidFill>
                <a:schemeClr val="dk1"/>
              </a:solidFill>
              <a:latin typeface="Arial"/>
            </a:endParaRPr>
          </a:p>
        </p:txBody>
      </p:sp>
      <p:sp>
        <p:nvSpPr>
          <p:cNvPr id="10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统一安排员工参与培训</a:t>
            </a:r>
            <a:endParaRPr lang="en-US" sz="1500" b="0" strike="noStrike" spc="-1">
              <a:solidFill>
                <a:srgbClr val="000000"/>
              </a:solidFill>
              <a:latin typeface="Arial"/>
            </a:endParaRPr>
          </a:p>
        </p:txBody>
      </p:sp>
      <p:sp>
        <p:nvSpPr>
          <p:cNvPr id="10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定期组织集中培训</a:t>
            </a:r>
            <a:endParaRPr lang="en-US" sz="2200" b="0" strike="noStrike" spc="-1">
              <a:solidFill>
                <a:srgbClr val="000000"/>
              </a:solidFill>
              <a:latin typeface="Arial"/>
            </a:endParaRPr>
          </a:p>
        </p:txBody>
      </p:sp>
      <p:sp>
        <p:nvSpPr>
          <p:cNvPr id="11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通过实践加深学习印象</a:t>
            </a:r>
            <a:endParaRPr lang="en-US" sz="1500" b="0" strike="noStrike" spc="-1">
              <a:solidFill>
                <a:srgbClr val="000000"/>
              </a:solidFill>
              <a:latin typeface="Arial"/>
            </a:endParaRPr>
          </a:p>
        </p:txBody>
      </p:sp>
      <p:sp>
        <p:nvSpPr>
          <p:cNvPr id="11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现场实操演练</a:t>
            </a:r>
            <a:endParaRPr lang="en-US" sz="2200" b="0" strike="noStrike" spc="-1">
              <a:solidFill>
                <a:srgbClr val="000000"/>
              </a:solidFill>
              <a:latin typeface="Arial"/>
            </a:endParaRPr>
          </a:p>
        </p:txBody>
      </p:sp>
      <p:sp>
        <p:nvSpPr>
          <p:cNvPr id="11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灵活学习时间与地点</a:t>
            </a:r>
            <a:endParaRPr lang="en-US" sz="1500" b="0" strike="noStrike" spc="-1">
              <a:solidFill>
                <a:srgbClr val="000000"/>
              </a:solidFill>
              <a:latin typeface="Arial"/>
            </a:endParaRPr>
          </a:p>
        </p:txBody>
      </p:sp>
      <p:sp>
        <p:nvSpPr>
          <p:cNvPr id="11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在线学习</a:t>
            </a:r>
            <a:endParaRPr lang="en-US" sz="2200" b="0" strike="noStrike" spc="-1">
              <a:solidFill>
                <a:srgbClr val="000000"/>
              </a:solidFill>
              <a:latin typeface="Arial"/>
            </a:endParaRPr>
          </a:p>
        </p:txBody>
      </p:sp>
      <p:sp>
        <p:nvSpPr>
          <p:cNvPr id="11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模拟真实场景，检验员工应对能力</a:t>
            </a:r>
            <a:endParaRPr lang="en-US" sz="1500" b="0" strike="noStrike" spc="-1">
              <a:solidFill>
                <a:srgbClr val="000000"/>
              </a:solidFill>
              <a:latin typeface="Arial"/>
            </a:endParaRPr>
          </a:p>
        </p:txBody>
      </p:sp>
      <p:sp>
        <p:nvSpPr>
          <p:cNvPr id="11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模拟演练</a:t>
            </a:r>
            <a:endParaRPr lang="en-US" sz="2200" b="0" strike="noStrike" spc="-1">
              <a:solidFill>
                <a:srgbClr val="000000"/>
              </a:solidFill>
              <a:latin typeface="Arial"/>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alphaModFix amt="34000"/>
          </a:blip>
          <a:stretch>
            <a:fillRect/>
          </a:stretch>
        </a:blipFill>
      </p:bgPr>
    </p:bg>
    <p:spTree>
      <p:nvGrpSpPr>
        <p:cNvPr id="1" name=""/>
        <p:cNvGrpSpPr/>
        <p:nvPr/>
      </p:nvGrpSpPr>
      <p:grpSpPr>
        <a:xfrm>
          <a:off x="0" y="0"/>
          <a:ext cx="0" cy="0"/>
        </a:xfrm>
      </p:grpSpPr>
      <p:sp>
        <p:nvSpPr>
          <p:cNvPr id="116" name="PlaceHolder 1"/>
          <p:cNvSpPr>
            <a:spLocks noGrp="1"/>
          </p:cNvSpPr>
          <p:nvPr>
            <p:ph type="title" idx="4294967295"/>
          </p:nvPr>
        </p:nvSpPr>
        <p:spPr>
          <a:xfrm>
            <a:off x="2887920" y="283680"/>
            <a:ext cx="7095600" cy="1711080"/>
          </a:xfrm>
          <a:prstGeom prst="rect">
            <a:avLst/>
          </a:prstGeom>
          <a:noFill/>
          <a:ln w="0">
            <a:noFill/>
          </a:ln>
        </p:spPr>
        <p:txBody>
          <a:bodyPr lIns="0" tIns="0" rIns="0" bIns="0" anchor="b">
            <a:norm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总结</a:t>
            </a:r>
            <a:endParaRPr lang="en-US" sz="3600" b="0" strike="noStrike" spc="-1">
              <a:solidFill>
                <a:schemeClr val="dk1"/>
              </a:solidFill>
              <a:latin typeface="Arial"/>
            </a:endParaRPr>
          </a:p>
        </p:txBody>
      </p:sp>
      <p:sp>
        <p:nvSpPr>
          <p:cNvPr id="117" name="content"/>
          <p:cNvSpPr/>
          <p:nvPr/>
        </p:nvSpPr>
        <p:spPr>
          <a:xfrm>
            <a:off x="837720" y="2297520"/>
            <a:ext cx="10654920" cy="440964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pPr>
            <a:r>
              <a:rPr lang="zh-CN" sz="2500" b="0" strike="noStrike" spc="-1">
                <a:solidFill>
                  <a:schemeClr val="dk1">
                    <a:lumMod val="85000"/>
                    <a:lumOff val="15000"/>
                  </a:schemeClr>
                </a:solidFill>
                <a:latin typeface="微软雅黑"/>
                <a:ea typeface="微软雅黑"/>
              </a:rPr>
              <a:t>安全生产规定和培训对于电子产业至关重要。只有确保员工具备安全意识并严格遵守规定，企业才能顺利进行生产，避免事故发生，保障员工和公司的利益。因此，培训应该贯穿整个生产过程，不断强化安全意识，确保生产环境的安全稳定。</a:t>
            </a:r>
            <a:endParaRPr lang="en-US" sz="2500" b="0" strike="noStrike" spc="-1">
              <a:solidFill>
                <a:srgbClr val="000000"/>
              </a:solidFill>
              <a:latin typeface="Arial"/>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18"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02</a:t>
            </a:r>
            <a:endParaRPr lang="en-US" sz="1800" b="0" strike="noStrike" spc="148">
              <a:solidFill>
                <a:schemeClr val="dk1">
                  <a:lumMod val="65000"/>
                  <a:lumOff val="35000"/>
                </a:schemeClr>
              </a:solidFill>
              <a:latin typeface="Arial"/>
            </a:endParaRPr>
          </a:p>
        </p:txBody>
      </p:sp>
      <p:sp>
        <p:nvSpPr>
          <p:cNvPr id="119"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a:t>
            </a:r>
            <a:r>
              <a:rPr lang="en-US" sz="3600" b="1" strike="noStrike" spc="299">
                <a:solidFill>
                  <a:schemeClr val="dk1">
                    <a:lumMod val="85000"/>
                    <a:lumOff val="15000"/>
                  </a:schemeClr>
                </a:solidFill>
                <a:latin typeface="Arial"/>
                <a:ea typeface="微软雅黑"/>
              </a:rPr>
              <a:t>2</a:t>
            </a:r>
            <a:r>
              <a:rPr lang="zh-CN" sz="3600" b="1" strike="noStrike" spc="299">
                <a:solidFill>
                  <a:schemeClr val="dk1">
                    <a:lumMod val="85000"/>
                    <a:lumOff val="15000"/>
                  </a:schemeClr>
                </a:solidFill>
                <a:latin typeface="Arial"/>
                <a:ea typeface="微软雅黑"/>
              </a:rPr>
              <a:t>章 安全生产管理体系</a:t>
            </a:r>
            <a:endParaRPr lang="en-US" sz="3600" b="0" strike="noStrike" spc="-1">
              <a:solidFill>
                <a:schemeClr val="dk1"/>
              </a:solidFill>
              <a:latin typeface="Arial"/>
            </a:endParaRPr>
          </a:p>
        </p:txBody>
      </p:sp>
      <p:sp>
        <p:nvSpPr>
          <p:cNvPr id="120"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21"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安全生产责任制度</a:t>
            </a:r>
            <a:endParaRPr lang="en-US" sz="3600" b="0" strike="noStrike" spc="-1">
              <a:solidFill>
                <a:schemeClr val="dk1"/>
              </a:solidFill>
              <a:latin typeface="Arial"/>
            </a:endParaRPr>
          </a:p>
        </p:txBody>
      </p:sp>
      <p:sp>
        <p:nvSpPr>
          <p:cNvPr id="122"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各级管理人员的安全责任和义务</a:t>
            </a:r>
            <a:endParaRPr lang="en-US" sz="1500" b="0" strike="noStrike" spc="-1">
              <a:solidFill>
                <a:srgbClr val="000000"/>
              </a:solidFill>
              <a:latin typeface="Arial"/>
            </a:endParaRPr>
          </a:p>
        </p:txBody>
      </p:sp>
      <p:sp>
        <p:nvSpPr>
          <p:cNvPr id="123"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明确责任</a:t>
            </a:r>
            <a:endParaRPr lang="en-US" sz="2200" b="0" strike="noStrike" spc="-1">
              <a:solidFill>
                <a:srgbClr val="000000"/>
              </a:solidFill>
              <a:latin typeface="Arial"/>
            </a:endParaRPr>
          </a:p>
        </p:txBody>
      </p:sp>
      <p:sp>
        <p:nvSpPr>
          <p:cNvPr id="124"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建立有效的监督体系</a:t>
            </a:r>
            <a:endParaRPr lang="en-US" sz="1500" b="0" strike="noStrike" spc="-1">
              <a:solidFill>
                <a:srgbClr val="000000"/>
              </a:solidFill>
              <a:latin typeface="Arial"/>
            </a:endParaRPr>
          </a:p>
        </p:txBody>
      </p:sp>
      <p:sp>
        <p:nvSpPr>
          <p:cNvPr id="125"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监督体系</a:t>
            </a:r>
            <a:endParaRPr lang="en-US" sz="2200" b="0" strike="noStrike" spc="-1">
              <a:solidFill>
                <a:srgbClr val="000000"/>
              </a:solidFill>
              <a:latin typeface="Arial"/>
            </a:endParaRPr>
          </a:p>
        </p:txBody>
      </p:sp>
      <p:sp>
        <p:nvSpPr>
          <p:cNvPr id="126"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定期进行制度的评估和修订</a:t>
            </a:r>
            <a:endParaRPr lang="en-US" sz="1500" b="0" strike="noStrike" spc="-1">
              <a:solidFill>
                <a:srgbClr val="000000"/>
              </a:solidFill>
              <a:latin typeface="Arial"/>
            </a:endParaRPr>
          </a:p>
        </p:txBody>
      </p:sp>
      <p:sp>
        <p:nvSpPr>
          <p:cNvPr id="127"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制度建立</a:t>
            </a:r>
            <a:endParaRPr lang="en-US" sz="2200" b="0" strike="noStrike" spc="-1">
              <a:solidFill>
                <a:srgbClr val="000000"/>
              </a:solidFill>
              <a:latin typeface="Arial"/>
            </a:endParaRPr>
          </a:p>
        </p:txBody>
      </p:sp>
      <p:sp>
        <p:nvSpPr>
          <p:cNvPr id="128"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29"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30"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1"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安全风险评估</a:t>
            </a:r>
            <a:endParaRPr lang="en-US" sz="3500" b="0" strike="noStrike" spc="-1">
              <a:solidFill>
                <a:srgbClr val="000000"/>
              </a:solidFill>
              <a:latin typeface="Arial"/>
            </a:endParaRPr>
          </a:p>
        </p:txBody>
      </p:sp>
      <p:sp>
        <p:nvSpPr>
          <p:cNvPr id="132"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安全风险评估是确保生产过程安全可控的重要步骤。定期进行风险评估，发现存在的隐患，及时采取措施进行整改，以减少事故发生的可能性。</a:t>
            </a:r>
            <a:endParaRPr lang="en-US" sz="2500" b="0" strike="noStrike" spc="-1">
              <a:solidFill>
                <a:srgbClr val="000000"/>
              </a:solidFill>
              <a:latin typeface="Arial"/>
            </a:endParaRPr>
          </a:p>
        </p:txBody>
      </p:sp>
      <p:sp>
        <p:nvSpPr>
          <p:cNvPr id="133"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34"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5"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定期检查</a:t>
            </a:r>
            <a:endParaRPr lang="en-US" sz="2200" b="0" strike="noStrike" spc="-1">
              <a:solidFill>
                <a:srgbClr val="000000"/>
              </a:solidFill>
              <a:latin typeface="Arial"/>
            </a:endParaRPr>
          </a:p>
        </p:txBody>
      </p:sp>
      <p:sp>
        <p:nvSpPr>
          <p:cNvPr id="136"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定期对生产现场进行检查</a:t>
            </a:r>
            <a:endParaRPr lang="en-US" sz="1500" b="0" strike="noStrike" spc="-1">
              <a:solidFill>
                <a:srgbClr val="000000"/>
              </a:solidFill>
              <a:latin typeface="Arial"/>
            </a:endParaRPr>
          </a:p>
        </p:txBody>
      </p:sp>
      <p:sp>
        <p:nvSpPr>
          <p:cNvPr id="137"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38"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问题整改</a:t>
            </a:r>
            <a:endParaRPr lang="en-US" sz="2200" b="0" strike="noStrike" spc="-1">
              <a:solidFill>
                <a:srgbClr val="000000"/>
              </a:solidFill>
              <a:latin typeface="Arial"/>
            </a:endParaRPr>
          </a:p>
        </p:txBody>
      </p:sp>
      <p:sp>
        <p:nvSpPr>
          <p:cNvPr id="139"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发现问题及时整改</a:t>
            </a:r>
            <a:endParaRPr lang="en-US" sz="1500" b="0" strike="noStrike" spc="-1">
              <a:solidFill>
                <a:srgbClr val="000000"/>
              </a:solidFill>
              <a:latin typeface="Arial"/>
            </a:endParaRPr>
          </a:p>
        </p:txBody>
      </p:sp>
      <p:sp>
        <p:nvSpPr>
          <p:cNvPr id="140"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1"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责任追究</a:t>
            </a:r>
            <a:endParaRPr lang="en-US" sz="2200" b="0" strike="noStrike" spc="-1">
              <a:solidFill>
                <a:srgbClr val="000000"/>
              </a:solidFill>
              <a:latin typeface="Arial"/>
            </a:endParaRPr>
          </a:p>
        </p:txBody>
      </p:sp>
      <p:sp>
        <p:nvSpPr>
          <p:cNvPr id="142"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严格追究责任</a:t>
            </a:r>
            <a:endParaRPr lang="en-US" sz="1500" b="0" strike="noStrike" spc="-1">
              <a:solidFill>
                <a:srgbClr val="000000"/>
              </a:solidFill>
              <a:latin typeface="Arial"/>
            </a:endParaRPr>
          </a:p>
        </p:txBody>
      </p:sp>
      <p:sp>
        <p:nvSpPr>
          <p:cNvPr id="143"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安全生产监督检查</a:t>
            </a:r>
            <a:endParaRPr lang="en-US" sz="3600" b="0" strike="noStrike" spc="-1">
              <a:solidFill>
                <a:schemeClr val="dk1"/>
              </a:solidFill>
              <a:latin typeface="Arial"/>
            </a:endParaRPr>
          </a:p>
        </p:txBody>
      </p:sp>
      <p:sp>
        <p:nvSpPr>
          <p:cNvPr id="144"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45"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建立机制</a:t>
            </a:r>
            <a:endParaRPr lang="en-US" sz="2200" b="0" strike="noStrike" spc="-1">
              <a:solidFill>
                <a:srgbClr val="000000"/>
              </a:solidFill>
              <a:latin typeface="Arial"/>
            </a:endParaRPr>
          </a:p>
        </p:txBody>
      </p:sp>
      <p:sp>
        <p:nvSpPr>
          <p:cNvPr id="146"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建立安全生产监督检查机制</a:t>
            </a:r>
            <a:endParaRPr lang="en-US" sz="1500" b="0" strike="noStrike" spc="-1">
              <a:solidFill>
                <a:srgbClr val="000000"/>
              </a:solidFill>
              <a:latin typeface="Arial"/>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47"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事故应急预案</a:t>
            </a:r>
            <a:endParaRPr lang="en-US" sz="3600" b="0" strike="noStrike" spc="-1">
              <a:solidFill>
                <a:schemeClr val="dk1"/>
              </a:solidFill>
              <a:latin typeface="Arial"/>
            </a:endParaRPr>
          </a:p>
        </p:txBody>
      </p:sp>
      <p:sp>
        <p:nvSpPr>
          <p:cNvPr id="148"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制定完善的事故应急预案</a:t>
            </a:r>
            <a:endParaRPr lang="en-US" sz="2000" b="0" strike="noStrike" spc="-1">
              <a:solidFill>
                <a:srgbClr val="000000"/>
              </a:solidFill>
              <a:latin typeface="Arial"/>
            </a:endParaRPr>
          </a:p>
        </p:txBody>
      </p:sp>
      <p:sp>
        <p:nvSpPr>
          <p:cNvPr id="149"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预案制定</a:t>
            </a:r>
            <a:endParaRPr lang="en-US" sz="3000" b="0" strike="noStrike" spc="-1">
              <a:solidFill>
                <a:srgbClr val="000000"/>
              </a:solidFill>
              <a:latin typeface="Arial"/>
            </a:endParaRPr>
          </a:p>
        </p:txBody>
      </p:sp>
      <p:sp>
        <p:nvSpPr>
          <p:cNvPr id="150"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51"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加强员工应急培训</a:t>
            </a:r>
            <a:endParaRPr lang="en-US" sz="2000" b="0" strike="noStrike" spc="-1">
              <a:solidFill>
                <a:srgbClr val="000000"/>
              </a:solidFill>
              <a:latin typeface="Arial"/>
            </a:endParaRPr>
          </a:p>
        </p:txBody>
      </p:sp>
      <p:sp>
        <p:nvSpPr>
          <p:cNvPr id="152"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员工培训</a:t>
            </a:r>
            <a:endParaRPr lang="en-US" sz="3000" b="0" strike="noStrike" spc="-1">
              <a:solidFill>
                <a:srgbClr val="000000"/>
              </a:solidFill>
              <a:latin typeface="Arial"/>
            </a:endParaRPr>
          </a:p>
        </p:txBody>
      </p:sp>
      <p:sp>
        <p:nvSpPr>
          <p:cNvPr id="153"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154"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定期进行应急演练</a:t>
            </a:r>
            <a:endParaRPr lang="en-US" sz="2000" b="0" strike="noStrike" spc="-1">
              <a:solidFill>
                <a:srgbClr val="000000"/>
              </a:solidFill>
              <a:latin typeface="Arial"/>
            </a:endParaRPr>
          </a:p>
        </p:txBody>
      </p:sp>
      <p:sp>
        <p:nvSpPr>
          <p:cNvPr id="155"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应急演练</a:t>
            </a:r>
            <a:endParaRPr lang="en-US" sz="3000" b="0" strike="noStrike" spc="-1">
              <a:solidFill>
                <a:srgbClr val="000000"/>
              </a:solidFill>
              <a:latin typeface="Arial"/>
            </a:endParaRPr>
          </a:p>
        </p:txBody>
      </p:sp>
      <p:sp>
        <p:nvSpPr>
          <p:cNvPr id="156"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57"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安全管理体系建设</a:t>
            </a:r>
            <a:endParaRPr lang="en-US" sz="3600" b="0" strike="noStrike" spc="-1">
              <a:solidFill>
                <a:schemeClr val="dk1"/>
              </a:solidFill>
              <a:latin typeface="Arial"/>
            </a:endParaRPr>
          </a:p>
        </p:txBody>
      </p:sp>
      <p:sp>
        <p:nvSpPr>
          <p:cNvPr id="158"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建立事故通报制度</a:t>
            </a:r>
            <a:endParaRPr lang="en-US" sz="1500" b="0" strike="noStrike" spc="-1">
              <a:solidFill>
                <a:srgbClr val="000000"/>
              </a:solidFill>
              <a:latin typeface="Arial"/>
            </a:endParaRPr>
          </a:p>
        </p:txBody>
      </p:sp>
      <p:sp>
        <p:nvSpPr>
          <p:cNvPr id="159"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通报制度</a:t>
            </a:r>
            <a:endParaRPr lang="en-US" sz="2200" b="0" strike="noStrike" spc="-1">
              <a:solidFill>
                <a:srgbClr val="000000"/>
              </a:solidFill>
              <a:latin typeface="Arial"/>
            </a:endParaRPr>
          </a:p>
        </p:txBody>
      </p:sp>
      <p:sp>
        <p:nvSpPr>
          <p:cNvPr id="160"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加强员工安全教育</a:t>
            </a:r>
            <a:endParaRPr lang="en-US" sz="1500" b="0" strike="noStrike" spc="-1">
              <a:solidFill>
                <a:srgbClr val="000000"/>
              </a:solidFill>
              <a:latin typeface="Arial"/>
            </a:endParaRPr>
          </a:p>
        </p:txBody>
      </p:sp>
      <p:sp>
        <p:nvSpPr>
          <p:cNvPr id="161"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安全教育</a:t>
            </a:r>
            <a:endParaRPr lang="en-US" sz="2200" b="0" strike="noStrike" spc="-1">
              <a:solidFill>
                <a:srgbClr val="000000"/>
              </a:solidFill>
              <a:latin typeface="Arial"/>
            </a:endParaRPr>
          </a:p>
        </p:txBody>
      </p:sp>
      <p:sp>
        <p:nvSpPr>
          <p:cNvPr id="162"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严格执行安全生产标准</a:t>
            </a:r>
            <a:endParaRPr lang="en-US" sz="1500" b="0" strike="noStrike" spc="-1">
              <a:solidFill>
                <a:srgbClr val="000000"/>
              </a:solidFill>
              <a:latin typeface="Arial"/>
            </a:endParaRPr>
          </a:p>
        </p:txBody>
      </p:sp>
      <p:sp>
        <p:nvSpPr>
          <p:cNvPr id="163"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安全生产标准</a:t>
            </a:r>
            <a:endParaRPr lang="en-US" sz="2200" b="0" strike="noStrike" spc="-1">
              <a:solidFill>
                <a:srgbClr val="000000"/>
              </a:solidFill>
              <a:latin typeface="Arial"/>
            </a:endParaRPr>
          </a:p>
        </p:txBody>
      </p:sp>
      <p:sp>
        <p:nvSpPr>
          <p:cNvPr id="164"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65"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3"/>
          <a:stretch>
            <a:fillRect/>
          </a:stretch>
        </a:blipFill>
      </p:bgPr>
    </p:bg>
    <p:spTree>
      <p:nvGrpSpPr>
        <p:cNvPr id="1" name=""/>
        <p:cNvGrpSpPr/>
        <p:nvPr/>
      </p:nvGrpSpPr>
      <p:grpSpPr>
        <a:xfrm>
          <a:off x="0" y="0"/>
          <a:ext cx="0" cy="0"/>
        </a:xfrm>
      </p:grpSpPr>
      <p:sp>
        <p:nvSpPr>
          <p:cNvPr id="166" name="PlaceHolder 1"/>
          <p:cNvSpPr>
            <a:spLocks noGrp="1"/>
          </p:cNvSpPr>
          <p:nvPr>
            <p:ph/>
          </p:nvPr>
        </p:nvSpPr>
        <p:spPr>
          <a:xfrm>
            <a:off x="299880" y="1488960"/>
            <a:ext cx="6318360" cy="521640"/>
          </a:xfrm>
          <a:prstGeom prst="rect">
            <a:avLst/>
          </a:prstGeom>
          <a:noFill/>
          <a:ln w="0">
            <a:noFill/>
          </a:ln>
        </p:spPr>
        <p:txBody>
          <a:bodyPr lIns="90000" tIns="46800" rIns="90000" bIns="46800" anchor="t">
            <a:normAutofit/>
          </a:bodyPr>
          <a:lstStyle/>
          <a:p>
            <a:pPr marL="228600" indent="-228600" defTabSz="914400">
              <a:lnSpc>
                <a:spcPct val="130000"/>
              </a:lnSpc>
              <a:spcAft>
                <a:spcPts val="1001"/>
              </a:spcAft>
              <a:buClr>
                <a:srgbClr val="595959"/>
              </a:buClr>
              <a:buFont typeface="Arial"/>
              <a:buChar char="●"/>
              <a:tabLst>
                <a:tab pos="1609560"/>
              </a:tabLst>
            </a:pPr>
            <a:r>
              <a:rPr lang="en-US" sz="1800" b="0" strike="noStrike" spc="148">
                <a:solidFill>
                  <a:schemeClr val="dk1">
                    <a:lumMod val="65000"/>
                    <a:lumOff val="35000"/>
                  </a:schemeClr>
                </a:solidFill>
                <a:latin typeface="Arial"/>
                <a:ea typeface="微软雅黑"/>
              </a:rPr>
              <a:t>03</a:t>
            </a:r>
            <a:endParaRPr lang="en-US" sz="1800" b="0" strike="noStrike" spc="148">
              <a:solidFill>
                <a:schemeClr val="dk1">
                  <a:lumMod val="65000"/>
                  <a:lumOff val="35000"/>
                </a:schemeClr>
              </a:solidFill>
              <a:latin typeface="Arial"/>
            </a:endParaRPr>
          </a:p>
        </p:txBody>
      </p:sp>
      <p:sp>
        <p:nvSpPr>
          <p:cNvPr id="167" name="PlaceHolder 2"/>
          <p:cNvSpPr>
            <a:spLocks noGrp="1"/>
          </p:cNvSpPr>
          <p:nvPr>
            <p:ph type="title" idx="4294967295"/>
          </p:nvPr>
        </p:nvSpPr>
        <p:spPr>
          <a:xfrm>
            <a:off x="1549440" y="2085840"/>
            <a:ext cx="9610920" cy="157248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第三章 电子设备安全操作规范</a:t>
            </a:r>
            <a:endParaRPr lang="en-US" sz="3600" b="0" strike="noStrike" spc="-1">
              <a:solidFill>
                <a:schemeClr val="dk1"/>
              </a:solidFill>
              <a:latin typeface="Arial"/>
            </a:endParaRPr>
          </a:p>
        </p:txBody>
      </p:sp>
      <p:sp>
        <p:nvSpPr>
          <p:cNvPr id="168" name="章节页"/>
          <p:cNvSpPr/>
          <p:nvPr/>
        </p:nvSpPr>
        <p:spPr>
          <a:xfrm>
            <a:off x="857880" y="1252800"/>
            <a:ext cx="1934640" cy="363960"/>
          </a:xfrm>
          <a:prstGeom prst="rect">
            <a:avLst/>
          </a:prstGeom>
          <a:noFill/>
          <a:ln w="0">
            <a:noFill/>
          </a:ln>
        </p:spPr>
        <p:style>
          <a:lnRef idx="0"/>
          <a:fillRef idx="0"/>
          <a:effectRef idx="0"/>
          <a:fontRef idx="minor"/>
        </p:style>
        <p:txBody>
          <a:bodyPr lIns="90000" tIns="45000" rIns="90000" bIns="45000" anchor="t">
            <a:spAutoFit/>
          </a:bodyPr>
          <a:lstStyle/>
          <a:p>
            <a:pPr defTabSz="914400">
              <a:lnSpc>
                <a:spcPct val="100000"/>
              </a:lnSpc>
            </a:pPr>
            <a:r>
              <a:rPr lang="en-US" sz="1800" b="0" strike="noStrike" spc="-1">
                <a:solidFill>
                  <a:schemeClr val="dk1"/>
                </a:solidFill>
                <a:latin typeface="Arial"/>
                <a:ea typeface="微软雅黑"/>
              </a:rPr>
              <a:t> </a:t>
            </a:r>
            <a:endParaRPr lang="en-US" sz="1800" b="0" strike="noStrike" spc="-1">
              <a:solidFill>
                <a:srgbClr val="000000"/>
              </a:solidFill>
              <a:latin typeface="Arial"/>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69" name="矩形 6"/>
          <p:cNvSpPr/>
          <p:nvPr/>
        </p:nvSpPr>
        <p:spPr>
          <a:xfrm>
            <a:off x="8392680" y="1403280"/>
            <a:ext cx="3102840" cy="4781880"/>
          </a:xfrm>
          <a:prstGeom prst="rect">
            <a:avLst/>
          </a:prstGeom>
          <a:noFill/>
          <a:ln>
            <a:noFill/>
          </a:ln>
        </p:spPr>
        <p:style>
          <a:lnRef idx="2">
            <a:schemeClr val="accent1">
              <a:lumMod val="75000"/>
            </a:schemeClr>
          </a:lnRef>
          <a:fillRef idx="1">
            <a:schemeClr val="accent1"/>
          </a:fillRef>
          <a:effectRef idx="0"/>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70" name="title"/>
          <p:cNvSpPr/>
          <p:nvPr/>
        </p:nvSpPr>
        <p:spPr>
          <a:xfrm>
            <a:off x="3310200" y="685800"/>
            <a:ext cx="7092720" cy="1081800"/>
          </a:xfrm>
          <a:prstGeom prst="rect">
            <a:avLst/>
          </a:prstGeom>
          <a:noFill/>
          <a:ln w="0">
            <a:noFill/>
          </a:ln>
        </p:spPr>
        <p:style>
          <a:lnRef idx="0"/>
          <a:fillRef idx="0"/>
          <a:effectRef idx="0"/>
          <a:fontRef idx="minor"/>
        </p:style>
        <p:txBody>
          <a:bodyPr lIns="0" tIns="0" rIns="0" bIns="36360" anchor="b">
            <a:noAutofit/>
          </a:bodyPr>
          <a:lstStyle/>
          <a:p>
            <a:pPr algn="ctr" defTabSz="914400">
              <a:lnSpc>
                <a:spcPct val="100000"/>
              </a:lnSpc>
              <a:tabLst>
                <a:tab pos="0"/>
              </a:tabLst>
            </a:pPr>
            <a:r>
              <a:rPr lang="zh-CN" sz="3500" b="1" strike="noStrike" spc="299">
                <a:solidFill>
                  <a:schemeClr val="dk1"/>
                </a:solidFill>
                <a:latin typeface="Arial"/>
                <a:ea typeface="微软雅黑"/>
              </a:rPr>
              <a:t>电子设备操作流程</a:t>
            </a:r>
            <a:endParaRPr lang="en-US" sz="3500" b="0" strike="noStrike" spc="-1">
              <a:solidFill>
                <a:srgbClr val="000000"/>
              </a:solidFill>
              <a:latin typeface="Arial"/>
            </a:endParaRPr>
          </a:p>
        </p:txBody>
      </p:sp>
      <p:sp>
        <p:nvSpPr>
          <p:cNvPr id="171" name="content"/>
          <p:cNvSpPr/>
          <p:nvPr/>
        </p:nvSpPr>
        <p:spPr>
          <a:xfrm>
            <a:off x="1654920" y="2215440"/>
            <a:ext cx="9145080" cy="3969720"/>
          </a:xfrm>
          <a:prstGeom prst="rect">
            <a:avLst/>
          </a:prstGeom>
          <a:noFill/>
          <a:ln w="0">
            <a:noFill/>
          </a:ln>
        </p:spPr>
        <p:style>
          <a:lnRef idx="0"/>
          <a:fillRef idx="0"/>
          <a:effectRef idx="0"/>
          <a:fontRef idx="minor"/>
        </p:style>
        <p:txBody>
          <a:bodyPr lIns="0" tIns="0" rIns="0" bIns="0" anchor="t">
            <a:noAutofit/>
            <a:scene3d>
              <a:camera prst="orthographicFront"/>
              <a:lightRig rig="threePt" dir="t"/>
            </a:scene3d>
          </a:bodyPr>
          <a:lstStyle/>
          <a:p>
            <a:pPr defTabSz="914400">
              <a:lnSpc>
                <a:spcPct val="130000"/>
              </a:lnSpc>
              <a:tabLst>
                <a:tab pos="0"/>
              </a:tabLst>
            </a:pPr>
            <a:r>
              <a:rPr lang="zh-CN" sz="2500" b="0" strike="noStrike" spc="148">
                <a:solidFill>
                  <a:schemeClr val="dk1"/>
                </a:solidFill>
                <a:latin typeface="Arial"/>
                <a:ea typeface="微软雅黑"/>
              </a:rPr>
              <a:t>在电子设备操作流程中，员工需要明确规范的操作步骤，包括开机、关机、调试等。正确的操作流程可以确保设备的正常运行，减少操作失误带来的安全隐患。此外，还需要注意维护保养程序，定期检查设备的工作状态，确保设备处于良好运行状态。</a:t>
            </a:r>
            <a:endParaRPr lang="en-US" sz="2500" b="0" strike="noStrike" spc="-1">
              <a:solidFill>
                <a:srgbClr val="000000"/>
              </a:solidFill>
              <a:latin typeface="Arial"/>
            </a:endParaRPr>
          </a:p>
        </p:txBody>
      </p:sp>
      <p:sp>
        <p:nvSpPr>
          <p:cNvPr id="172" name="PlaceHolder 1"/>
          <p:cNvSpPr>
            <a:spLocks noGrp="1"/>
          </p:cNvSpPr>
          <p:nvPr>
            <p:ph type="title" idx="4294967295"/>
          </p:nvPr>
        </p:nvSpPr>
        <p:spPr>
          <a:xfrm>
            <a:off x="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en-US" sz="3600" b="1" strike="noStrike" spc="299">
                <a:solidFill>
                  <a:schemeClr val="dk1">
                    <a:lumMod val="85000"/>
                    <a:lumOff val="15000"/>
                  </a:schemeClr>
                </a:solidFill>
                <a:latin typeface="Arial"/>
                <a:ea typeface="微软雅黑"/>
              </a:rPr>
              <a:t> </a:t>
            </a:r>
            <a:endParaRPr lang="en-US" sz="3600" b="0" strike="noStrike" spc="-1">
              <a:solidFill>
                <a:schemeClr val="dk1"/>
              </a:solidFill>
              <a:latin typeface="Arial"/>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55000"/>
          </a:blip>
          <a:stretch>
            <a:fillRect/>
          </a:stretch>
        </a:blipFill>
      </p:bgPr>
    </p:bg>
    <p:spTree>
      <p:nvGrpSpPr>
        <p:cNvPr id="1" name=""/>
        <p:cNvGrpSpPr/>
        <p:nvPr/>
      </p:nvGrpSpPr>
      <p:grpSpPr>
        <a:xfrm>
          <a:off x="0" y="0"/>
          <a:ext cx="0" cy="0"/>
        </a:xfrm>
      </p:grpSpPr>
      <p:sp>
        <p:nvSpPr>
          <p:cNvPr id="173" name="PlaceHolder 1"/>
          <p:cNvSpPr>
            <a:spLocks noGrp="1"/>
          </p:cNvSpPr>
          <p:nvPr>
            <p:ph type="title" idx="4294967295"/>
          </p:nvPr>
        </p:nvSpPr>
        <p:spPr>
          <a:xfrm>
            <a:off x="2241720" y="608400"/>
            <a:ext cx="10968480" cy="7052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solidFill>
                <a:latin typeface="微软雅黑"/>
                <a:ea typeface="微软雅黑"/>
              </a:rPr>
              <a:t>设备故障排查</a:t>
            </a:r>
            <a:endParaRPr lang="en-US" sz="3600" b="0" strike="noStrike" spc="-1">
              <a:solidFill>
                <a:schemeClr val="dk1"/>
              </a:solidFill>
              <a:latin typeface="Arial"/>
            </a:endParaRPr>
          </a:p>
        </p:txBody>
      </p:sp>
      <p:sp>
        <p:nvSpPr>
          <p:cNvPr id="174" name="content.1.subtitle"/>
          <p:cNvSpPr/>
          <p:nvPr/>
        </p:nvSpPr>
        <p:spPr>
          <a:xfrm>
            <a:off x="113040" y="3895200"/>
            <a:ext cx="2639880" cy="163404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员工需要能快速响应设备故障，及时处理避免延误生产进度。</a:t>
            </a:r>
            <a:endParaRPr lang="en-US" sz="1500" b="0" strike="noStrike" spc="-1">
              <a:solidFill>
                <a:srgbClr val="000000"/>
              </a:solidFill>
              <a:latin typeface="Arial"/>
            </a:endParaRPr>
          </a:p>
        </p:txBody>
      </p:sp>
      <p:sp>
        <p:nvSpPr>
          <p:cNvPr id="175" name="content.1.title"/>
          <p:cNvSpPr/>
          <p:nvPr/>
        </p:nvSpPr>
        <p:spPr>
          <a:xfrm>
            <a:off x="221040" y="2159640"/>
            <a:ext cx="2400120" cy="48600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快速响应</a:t>
            </a:r>
            <a:endParaRPr lang="en-US" sz="2200" b="0" strike="noStrike" spc="-1">
              <a:solidFill>
                <a:srgbClr val="000000"/>
              </a:solidFill>
              <a:latin typeface="Arial"/>
            </a:endParaRPr>
          </a:p>
        </p:txBody>
      </p:sp>
      <p:sp>
        <p:nvSpPr>
          <p:cNvPr id="176" name="content.2.subtitle"/>
          <p:cNvSpPr/>
          <p:nvPr/>
        </p:nvSpPr>
        <p:spPr>
          <a:xfrm>
            <a:off x="9320040" y="3642840"/>
            <a:ext cx="2535840" cy="17992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制定标准化的故障排查流程，让员工能够按部就班地处理设备故障。</a:t>
            </a:r>
            <a:endParaRPr lang="en-US" sz="1500" b="0" strike="noStrike" spc="-1">
              <a:solidFill>
                <a:srgbClr val="000000"/>
              </a:solidFill>
              <a:latin typeface="Arial"/>
            </a:endParaRPr>
          </a:p>
        </p:txBody>
      </p:sp>
      <p:sp>
        <p:nvSpPr>
          <p:cNvPr id="177" name="content.2.title"/>
          <p:cNvSpPr/>
          <p:nvPr/>
        </p:nvSpPr>
        <p:spPr>
          <a:xfrm>
            <a:off x="9188280" y="1577880"/>
            <a:ext cx="2667240" cy="11318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标准化流程</a:t>
            </a:r>
            <a:endParaRPr lang="en-US" sz="2200" b="0" strike="noStrike" spc="-1">
              <a:solidFill>
                <a:srgbClr val="000000"/>
              </a:solidFill>
              <a:latin typeface="Arial"/>
            </a:endParaRPr>
          </a:p>
        </p:txBody>
      </p:sp>
      <p:sp>
        <p:nvSpPr>
          <p:cNvPr id="178" name="content.3.subtitle"/>
          <p:cNvSpPr/>
          <p:nvPr/>
        </p:nvSpPr>
        <p:spPr>
          <a:xfrm>
            <a:off x="3272040" y="3763800"/>
            <a:ext cx="2469240" cy="18208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zh-CN" sz="1500" b="0" strike="noStrike" spc="-1">
                <a:solidFill>
                  <a:schemeClr val="dk1">
                    <a:lumMod val="85000"/>
                    <a:lumOff val="15000"/>
                  </a:schemeClr>
                </a:solidFill>
                <a:latin typeface="微软雅黑"/>
                <a:ea typeface="微软雅黑"/>
              </a:rPr>
              <a:t>通过预防性维护减少设备故障的发生，提高生产效率。</a:t>
            </a:r>
            <a:endParaRPr lang="en-US" sz="1500" b="0" strike="noStrike" spc="-1">
              <a:solidFill>
                <a:srgbClr val="000000"/>
              </a:solidFill>
              <a:latin typeface="Arial"/>
            </a:endParaRPr>
          </a:p>
        </p:txBody>
      </p:sp>
      <p:sp>
        <p:nvSpPr>
          <p:cNvPr id="179" name="content.3.title"/>
          <p:cNvSpPr/>
          <p:nvPr/>
        </p:nvSpPr>
        <p:spPr>
          <a:xfrm>
            <a:off x="3423240" y="2366640"/>
            <a:ext cx="2228400" cy="34308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zh-CN" sz="2200" b="1" strike="noStrike" spc="-1">
                <a:solidFill>
                  <a:schemeClr val="dk1"/>
                </a:solidFill>
                <a:latin typeface="微软雅黑"/>
                <a:ea typeface="微软雅黑"/>
              </a:rPr>
              <a:t>预防为主</a:t>
            </a:r>
            <a:endParaRPr lang="en-US" sz="2200" b="0" strike="noStrike" spc="-1">
              <a:solidFill>
                <a:srgbClr val="000000"/>
              </a:solidFill>
              <a:latin typeface="Arial"/>
            </a:endParaRPr>
          </a:p>
        </p:txBody>
      </p:sp>
      <p:sp>
        <p:nvSpPr>
          <p:cNvPr id="180" name="content.4.subtitle"/>
          <p:cNvSpPr/>
          <p:nvPr/>
        </p:nvSpPr>
        <p:spPr>
          <a:xfrm>
            <a:off x="6552000" y="3763800"/>
            <a:ext cx="2459520" cy="1689480"/>
          </a:xfrm>
          <a:prstGeom prst="rect">
            <a:avLst/>
          </a:prstGeom>
          <a:noFill/>
          <a:ln w="0">
            <a:noFill/>
          </a:ln>
        </p:spPr>
        <p:style>
          <a:lnRef idx="0"/>
          <a:fillRef idx="0"/>
          <a:effectRef idx="0"/>
          <a:fontRef idx="minor"/>
        </p:style>
        <p:txBody>
          <a:bodyPr lIns="0" tIns="0" rIns="0" bIns="0" anchor="t">
            <a:noAutofit/>
          </a:bodyPr>
          <a:lstStyle/>
          <a:p>
            <a:pPr algn="ctr" defTabSz="914400">
              <a:lnSpc>
                <a:spcPct val="150000"/>
              </a:lnSpc>
            </a:pPr>
            <a:r>
              <a:rPr lang="en-US" sz="1500" b="0" strike="noStrike" spc="-1">
                <a:solidFill>
                  <a:schemeClr val="dk1">
                    <a:lumMod val="85000"/>
                    <a:lumOff val="15000"/>
                  </a:schemeClr>
                </a:solidFill>
                <a:latin typeface="微软雅黑"/>
                <a:ea typeface="微软雅黑"/>
              </a:rPr>
              <a:t> </a:t>
            </a:r>
            <a:endParaRPr lang="en-US" sz="1500" b="0" strike="noStrike" spc="-1">
              <a:solidFill>
                <a:srgbClr val="000000"/>
              </a:solidFill>
              <a:latin typeface="Arial"/>
            </a:endParaRPr>
          </a:p>
        </p:txBody>
      </p:sp>
      <p:sp>
        <p:nvSpPr>
          <p:cNvPr id="181" name="content.4.title"/>
          <p:cNvSpPr/>
          <p:nvPr/>
        </p:nvSpPr>
        <p:spPr>
          <a:xfrm>
            <a:off x="6310800" y="2022480"/>
            <a:ext cx="3008880" cy="687240"/>
          </a:xfrm>
          <a:prstGeom prst="rect">
            <a:avLst/>
          </a:prstGeom>
          <a:noFill/>
          <a:ln w="0">
            <a:noFill/>
          </a:ln>
        </p:spPr>
        <p:style>
          <a:lnRef idx="0"/>
          <a:fillRef idx="0"/>
          <a:effectRef idx="0"/>
          <a:fontRef idx="minor"/>
        </p:style>
        <p:txBody>
          <a:bodyPr lIns="0" tIns="0" rIns="0" bIns="0" anchor="b">
            <a:noAutofit/>
          </a:bodyPr>
          <a:lstStyle/>
          <a:p>
            <a:pPr algn="ctr" defTabSz="914400">
              <a:lnSpc>
                <a:spcPct val="100000"/>
              </a:lnSpc>
            </a:pPr>
            <a:r>
              <a:rPr lang="en-US" sz="2200" b="1" strike="noStrike" spc="-1">
                <a:solidFill>
                  <a:schemeClr val="dk1"/>
                </a:solidFill>
                <a:latin typeface="微软雅黑"/>
                <a:ea typeface="微软雅黑"/>
              </a:rPr>
              <a:t> </a:t>
            </a:r>
            <a:endParaRPr lang="en-US" sz="2200" b="0" strike="noStrike" spc="-1">
              <a:solidFill>
                <a:srgbClr val="000000"/>
              </a:solidFill>
              <a:latin typeface="Arial"/>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alphaModFix amt="48000"/>
          </a:blip>
          <a:stretch>
            <a:fillRect/>
          </a:stretch>
        </a:blipFill>
      </p:bgPr>
    </p:bg>
    <p:spTree>
      <p:nvGrpSpPr>
        <p:cNvPr id="1" name=""/>
        <p:cNvGrpSpPr/>
        <p:nvPr/>
      </p:nvGrpSpPr>
      <p:grpSpPr>
        <a:xfrm>
          <a:off x="0" y="0"/>
          <a:ext cx="0" cy="0"/>
        </a:xfrm>
      </p:grpSpPr>
      <p:sp>
        <p:nvSpPr>
          <p:cNvPr id="182" name="矩形 28"/>
          <p:cNvSpPr/>
          <p:nvPr/>
        </p:nvSpPr>
        <p:spPr>
          <a:xfrm>
            <a:off x="347328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3" name="content.2.title"/>
          <p:cNvSpPr/>
          <p:nvPr/>
        </p:nvSpPr>
        <p:spPr>
          <a:xfrm>
            <a:off x="2835360" y="1675080"/>
            <a:ext cx="2852640" cy="5032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保养细节</a:t>
            </a:r>
            <a:endParaRPr lang="en-US" sz="2200" b="0" strike="noStrike" spc="-1">
              <a:solidFill>
                <a:srgbClr val="000000"/>
              </a:solidFill>
              <a:latin typeface="Arial"/>
            </a:endParaRPr>
          </a:p>
        </p:txBody>
      </p:sp>
      <p:sp>
        <p:nvSpPr>
          <p:cNvPr id="184" name="content.2.content"/>
          <p:cNvSpPr/>
          <p:nvPr/>
        </p:nvSpPr>
        <p:spPr>
          <a:xfrm>
            <a:off x="2569320" y="3621960"/>
            <a:ext cx="2317320" cy="19065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清洁设备表面和内部，防止灰尘及污物影响设备运行。</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润滑设备运动部件，减少磨损，保持设备正常运转。</a:t>
            </a:r>
            <a:endParaRPr lang="en-US" sz="1500" b="0" strike="noStrike" spc="-1">
              <a:solidFill>
                <a:srgbClr val="000000"/>
              </a:solidFill>
              <a:latin typeface="Arial"/>
            </a:endParaRPr>
          </a:p>
        </p:txBody>
      </p:sp>
      <p:sp>
        <p:nvSpPr>
          <p:cNvPr id="185" name="矩形 33"/>
          <p:cNvSpPr/>
          <p:nvPr/>
        </p:nvSpPr>
        <p:spPr>
          <a:xfrm>
            <a:off x="620856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6" name="content.3.title"/>
          <p:cNvSpPr/>
          <p:nvPr/>
        </p:nvSpPr>
        <p:spPr>
          <a:xfrm>
            <a:off x="5789160" y="1675080"/>
            <a:ext cx="294660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安全检查</a:t>
            </a:r>
            <a:endParaRPr lang="en-US" sz="2200" b="0" strike="noStrike" spc="-1">
              <a:solidFill>
                <a:srgbClr val="000000"/>
              </a:solidFill>
              <a:latin typeface="Arial"/>
            </a:endParaRPr>
          </a:p>
        </p:txBody>
      </p:sp>
      <p:sp>
        <p:nvSpPr>
          <p:cNvPr id="187" name="content.3.content"/>
          <p:cNvSpPr/>
          <p:nvPr/>
        </p:nvSpPr>
        <p:spPr>
          <a:xfrm>
            <a:off x="5557680" y="3558600"/>
            <a:ext cx="2184120" cy="228060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定期进行安全检查，确保设备符合安全操作标准。</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及时处理发现的安全隐患，保障员工和设备安全。</a:t>
            </a:r>
            <a:endParaRPr lang="en-US" sz="1500" b="0" strike="noStrike" spc="-1">
              <a:solidFill>
                <a:srgbClr val="000000"/>
              </a:solidFill>
              <a:latin typeface="Arial"/>
            </a:endParaRPr>
          </a:p>
        </p:txBody>
      </p:sp>
      <p:sp>
        <p:nvSpPr>
          <p:cNvPr id="188" name="矩形 38"/>
          <p:cNvSpPr/>
          <p:nvPr/>
        </p:nvSpPr>
        <p:spPr>
          <a:xfrm>
            <a:off x="8942040" y="1821960"/>
            <a:ext cx="252828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89" name="content.4.title"/>
          <p:cNvSpPr/>
          <p:nvPr/>
        </p:nvSpPr>
        <p:spPr>
          <a:xfrm>
            <a:off x="9257040" y="1675080"/>
            <a:ext cx="2974680" cy="49572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备件储备</a:t>
            </a:r>
            <a:endParaRPr lang="en-US" sz="2200" b="0" strike="noStrike" spc="-1">
              <a:solidFill>
                <a:srgbClr val="000000"/>
              </a:solidFill>
              <a:latin typeface="Arial"/>
            </a:endParaRPr>
          </a:p>
        </p:txBody>
      </p:sp>
      <p:sp>
        <p:nvSpPr>
          <p:cNvPr id="190" name="content.4.content"/>
          <p:cNvSpPr/>
          <p:nvPr/>
        </p:nvSpPr>
        <p:spPr>
          <a:xfrm>
            <a:off x="9055800" y="3621960"/>
            <a:ext cx="2948760" cy="2126160"/>
          </a:xfrm>
          <a:prstGeom prst="rect">
            <a:avLst/>
          </a:prstGeom>
          <a:noFill/>
          <a:ln w="0">
            <a:noFill/>
          </a:ln>
        </p:spPr>
        <p:style>
          <a:lnRef idx="0"/>
          <a:fillRef idx="0"/>
          <a:effectRef idx="0"/>
          <a:fontRef idx="minor"/>
        </p:style>
        <p:txBody>
          <a:bodyPr lIns="0" tIns="0" rIns="0" bIns="0" anchor="t">
            <a:noAutofit/>
          </a:bodyPr>
          <a:lstStyle/>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建立备件储备制度，及时更换损坏部件，避免因零件缺失导致生产中断。</a:t>
            </a:r>
            <a:endParaRPr lang="en-US" sz="1500" b="0" strike="noStrike" spc="-1">
              <a:solidFill>
                <a:srgbClr val="000000"/>
              </a:solidFill>
              <a:latin typeface="Arial"/>
            </a:endParaRPr>
          </a:p>
        </p:txBody>
      </p:sp>
      <p:sp>
        <p:nvSpPr>
          <p:cNvPr id="191" name="PlaceHolder 1"/>
          <p:cNvSpPr>
            <a:spLocks noGrp="1"/>
          </p:cNvSpPr>
          <p:nvPr>
            <p:ph type="title" idx="4294967295"/>
          </p:nvPr>
        </p:nvSpPr>
        <p:spPr>
          <a:xfrm>
            <a:off x="1802880" y="360000"/>
            <a:ext cx="10799640" cy="719640"/>
          </a:xfrm>
          <a:prstGeom prst="rect">
            <a:avLst/>
          </a:prstGeom>
          <a:noFill/>
          <a:ln w="0">
            <a:noFill/>
          </a:ln>
        </p:spPr>
        <p:txBody>
          <a:bodyPr lIns="90000" tIns="47160" rIns="90000" bIns="47160" anchor="ctr">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电子设备维护</a:t>
            </a:r>
            <a:endParaRPr lang="en-US" sz="3600" b="0" strike="noStrike" spc="-1">
              <a:solidFill>
                <a:schemeClr val="dk1"/>
              </a:solidFill>
              <a:latin typeface="Arial"/>
            </a:endParaRPr>
          </a:p>
        </p:txBody>
      </p:sp>
      <p:sp>
        <p:nvSpPr>
          <p:cNvPr id="192" name="矩形 19"/>
          <p:cNvSpPr/>
          <p:nvPr/>
        </p:nvSpPr>
        <p:spPr>
          <a:xfrm>
            <a:off x="729720" y="1821960"/>
            <a:ext cx="2529360" cy="4017240"/>
          </a:xfrm>
          <a:prstGeom prst="rect">
            <a:avLst/>
          </a:prstGeom>
          <a:noFill/>
          <a:ln>
            <a:noFill/>
          </a:ln>
          <a:effectLst>
            <a:outerShdw blurRad="50760" dist="37674" dir="2700000" algn="tl" rotWithShape="0">
              <a:schemeClr val="accent1">
                <a:alpha val="40000"/>
              </a:schemeClr>
            </a:outerShdw>
          </a:effectLst>
        </p:spPr>
        <p:style>
          <a:lnRef idx="2">
            <a:schemeClr val="accent1">
              <a:shade val="50000"/>
            </a:schemeClr>
          </a:lnRef>
          <a:fillRef idx="1">
            <a:schemeClr val="accent1"/>
          </a:fillRef>
          <a:effectRef idx="0">
            <a:schemeClr val="accent1"/>
          </a:effectRef>
          <a:fontRef idx="minor"/>
        </p:style>
        <p:txBody>
          <a:bodyPr lIns="90000" tIns="45000" rIns="90000" bIns="45000" anchor="ctr">
            <a:noAutofit/>
          </a:bodyPr>
          <a:lstStyle/>
          <a:p>
            <a:pPr algn="ctr" defTabSz="914400">
              <a:lnSpc>
                <a:spcPct val="100000"/>
              </a:lnSpc>
            </a:pPr>
            <a:endParaRPr lang="en-US" sz="1800" b="0" strike="noStrike" spc="-1">
              <a:solidFill>
                <a:schemeClr val="lt1"/>
              </a:solidFill>
              <a:latin typeface="Arial"/>
              <a:ea typeface="微软雅黑"/>
            </a:endParaRPr>
          </a:p>
        </p:txBody>
      </p:sp>
      <p:sp>
        <p:nvSpPr>
          <p:cNvPr id="193" name="content.1.title"/>
          <p:cNvSpPr/>
          <p:nvPr/>
        </p:nvSpPr>
        <p:spPr>
          <a:xfrm>
            <a:off x="57960" y="1675080"/>
            <a:ext cx="2676240" cy="376200"/>
          </a:xfrm>
          <a:prstGeom prst="rect">
            <a:avLst/>
          </a:prstGeom>
          <a:noFill/>
          <a:ln w="0">
            <a:noFill/>
          </a:ln>
        </p:spPr>
        <p:style>
          <a:lnRef idx="0"/>
          <a:fillRef idx="0"/>
          <a:effectRef idx="0"/>
          <a:fontRef idx="minor"/>
        </p:style>
        <p:txBody>
          <a:bodyPr lIns="0" tIns="0" rIns="0" bIns="0" anchor="t">
            <a:noAutofit/>
          </a:bodyPr>
          <a:lstStyle/>
          <a:p>
            <a:pPr algn="just" defTabSz="914400">
              <a:lnSpc>
                <a:spcPct val="100000"/>
              </a:lnSpc>
            </a:pPr>
            <a:r>
              <a:rPr lang="zh-CN" sz="2200" b="1" strike="noStrike" spc="-1">
                <a:solidFill>
                  <a:schemeClr val="dk1"/>
                </a:solidFill>
                <a:latin typeface="微软雅黑"/>
                <a:ea typeface="微软雅黑"/>
              </a:rPr>
              <a:t>定期维护</a:t>
            </a:r>
            <a:endParaRPr lang="en-US" sz="2200" b="0" strike="noStrike" spc="-1">
              <a:solidFill>
                <a:srgbClr val="000000"/>
              </a:solidFill>
              <a:latin typeface="Arial"/>
            </a:endParaRPr>
          </a:p>
        </p:txBody>
      </p:sp>
      <p:sp>
        <p:nvSpPr>
          <p:cNvPr id="194" name="content.1.content"/>
          <p:cNvSpPr/>
          <p:nvPr/>
        </p:nvSpPr>
        <p:spPr>
          <a:xfrm>
            <a:off x="57960" y="3558600"/>
            <a:ext cx="1978920" cy="3171960"/>
          </a:xfrm>
          <a:prstGeom prst="rect">
            <a:avLst/>
          </a:prstGeom>
          <a:noFill/>
          <a:ln w="0">
            <a:noFill/>
          </a:ln>
        </p:spPr>
        <p:style>
          <a:lnRef idx="0"/>
          <a:fillRef idx="0"/>
          <a:effectRef idx="0"/>
          <a:fontRef idx="minor"/>
        </p:style>
        <p:txBody>
          <a:bodyPr lIns="0" tIns="0" rIns="0" bIns="0" anchor="t">
            <a:noAutofit/>
          </a:bodyPr>
          <a:lstStyle/>
          <a:p>
            <a:r>
              <a:rPr lang="zh-CN" sz="1500" b="0" strike="noStrike" spc="-1">
                <a:solidFill>
                  <a:schemeClr val="dk1">
                    <a:lumMod val="85000"/>
                    <a:lumOff val="15000"/>
                  </a:schemeClr>
                </a:solidFill>
                <a:latin typeface="微软雅黑"/>
                <a:ea typeface="微软雅黑"/>
              </a:rPr>
              <a:t>定期对电子设备进行检查和维护，确保设备性能稳定。</a:t>
            </a:r>
            <a:endParaRPr lang="en-US" sz="1500" b="0" strike="noStrike" spc="-1">
              <a:solidFill>
                <a:srgbClr val="000000"/>
              </a:solidFill>
              <a:latin typeface="Arial"/>
            </a:endParaRPr>
          </a:p>
          <a:p>
            <a:pPr defTabSz="914400">
              <a:lnSpc>
                <a:spcPct val="150000"/>
              </a:lnSpc>
              <a:tabLst>
                <a:tab pos="0"/>
              </a:tabLst>
            </a:pPr>
            <a:r>
              <a:rPr lang="zh-CN" sz="1500" b="0" strike="noStrike" spc="-1">
                <a:solidFill>
                  <a:schemeClr val="dk1">
                    <a:lumMod val="85000"/>
                    <a:lumOff val="15000"/>
                  </a:schemeClr>
                </a:solidFill>
                <a:latin typeface="微软雅黑"/>
                <a:ea typeface="微软雅黑"/>
              </a:rPr>
              <a:t>及时更换老化部件，延长设备的使用寿命。</a:t>
            </a:r>
            <a:endParaRPr lang="en-US" sz="1500" b="0" strike="noStrike" spc="-1">
              <a:solidFill>
                <a:srgbClr val="000000"/>
              </a:solidFill>
              <a:latin typeface="Arial"/>
            </a:endParaRPr>
          </a:p>
        </p:txBody>
      </p:sp>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rotWithShape="0">
          <a:blip r:embed="rId2"/>
          <a:stretch>
            <a:fillRect/>
          </a:stretch>
        </a:blipFill>
      </p:bgPr>
    </p:bg>
    <p:spTree>
      <p:nvGrpSpPr>
        <p:cNvPr id="1" name=""/>
        <p:cNvGrpSpPr/>
        <p:nvPr/>
      </p:nvGrpSpPr>
      <p:grpSpPr>
        <a:xfrm>
          <a:off x="0" y="0"/>
          <a:ext cx="0" cy="0"/>
        </a:xfrm>
      </p:grpSpPr>
      <p:sp>
        <p:nvSpPr>
          <p:cNvPr id="195" name="PlaceHolder 1"/>
          <p:cNvSpPr>
            <a:spLocks noGrp="1"/>
          </p:cNvSpPr>
          <p:nvPr>
            <p:ph type="title" idx="4294967295"/>
          </p:nvPr>
        </p:nvSpPr>
        <p:spPr>
          <a:xfrm>
            <a:off x="2643480" y="481320"/>
            <a:ext cx="4603320" cy="719640"/>
          </a:xfrm>
          <a:prstGeom prst="rect">
            <a:avLst/>
          </a:prstGeom>
          <a:noFill/>
          <a:ln w="0">
            <a:noFill/>
          </a:ln>
        </p:spPr>
        <p:txBody>
          <a:bodyPr lIns="0" tIns="0" rIns="0" bIns="0" anchor="b">
            <a:noAutofit/>
          </a:bodyPr>
          <a:lstStyle/>
          <a:p>
            <a:pPr indent="0" defTabSz="914400">
              <a:lnSpc>
                <a:spcPct val="100000"/>
              </a:lnSpc>
              <a:buNone/>
            </a:pPr>
            <a:r>
              <a:rPr lang="zh-CN" sz="3600" b="1" strike="noStrike" spc="299">
                <a:solidFill>
                  <a:schemeClr val="dk1">
                    <a:lumMod val="85000"/>
                    <a:lumOff val="15000"/>
                  </a:schemeClr>
                </a:solidFill>
                <a:latin typeface="Arial"/>
                <a:ea typeface="微软雅黑"/>
              </a:rPr>
              <a:t>设备操作安全注意事项</a:t>
            </a:r>
            <a:endParaRPr lang="en-US" sz="3600" b="0" strike="noStrike" spc="-1">
              <a:solidFill>
                <a:schemeClr val="dk1"/>
              </a:solidFill>
              <a:latin typeface="Arial"/>
            </a:endParaRPr>
          </a:p>
        </p:txBody>
      </p:sp>
      <p:sp>
        <p:nvSpPr>
          <p:cNvPr id="196" name="content.1.subtitle"/>
          <p:cNvSpPr/>
          <p:nvPr/>
        </p:nvSpPr>
        <p:spPr>
          <a:xfrm>
            <a:off x="1244520" y="2356560"/>
            <a:ext cx="588096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Arial"/>
                <a:ea typeface="微软雅黑"/>
              </a:rPr>
              <a:t>避免湿手操作电气设备，防止触电危险。</a:t>
            </a:r>
            <a:endParaRPr lang="en-US" sz="2000" b="0" strike="noStrike" spc="-1">
              <a:solidFill>
                <a:srgbClr val="000000"/>
              </a:solidFill>
              <a:latin typeface="Arial"/>
            </a:endParaRPr>
          </a:p>
        </p:txBody>
      </p:sp>
      <p:sp>
        <p:nvSpPr>
          <p:cNvPr id="197" name="content.1.title"/>
          <p:cNvSpPr/>
          <p:nvPr/>
        </p:nvSpPr>
        <p:spPr>
          <a:xfrm>
            <a:off x="1329120" y="1487160"/>
            <a:ext cx="683928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电气安全</a:t>
            </a:r>
            <a:endParaRPr lang="en-US" sz="3000" b="0" strike="noStrike" spc="-1">
              <a:solidFill>
                <a:srgbClr val="000000"/>
              </a:solidFill>
              <a:latin typeface="Arial"/>
            </a:endParaRPr>
          </a:p>
        </p:txBody>
      </p:sp>
      <p:sp>
        <p:nvSpPr>
          <p:cNvPr id="198" name="椭圆 13"/>
          <p:cNvSpPr/>
          <p:nvPr/>
        </p:nvSpPr>
        <p:spPr>
          <a:xfrm>
            <a:off x="669240" y="177408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01</a:t>
            </a:r>
            <a:endParaRPr lang="en-US" sz="1600" b="0" strike="noStrike" spc="-1">
              <a:solidFill>
                <a:srgbClr val="FFFFFF"/>
              </a:solidFill>
              <a:latin typeface="Arial"/>
            </a:endParaRPr>
          </a:p>
        </p:txBody>
      </p:sp>
      <p:sp>
        <p:nvSpPr>
          <p:cNvPr id="199" name="content.3.subtitle"/>
          <p:cNvSpPr/>
          <p:nvPr/>
        </p:nvSpPr>
        <p:spPr>
          <a:xfrm>
            <a:off x="1333440" y="5716440"/>
            <a:ext cx="537372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solidFill>
                <a:latin typeface="微软雅黑"/>
                <a:ea typeface="微软雅黑"/>
              </a:rPr>
              <a:t>保持设备稳定，避免设备晃动或倾斜导致事故。</a:t>
            </a:r>
            <a:endParaRPr lang="en-US" sz="2000" b="0" strike="noStrike" spc="-1">
              <a:solidFill>
                <a:srgbClr val="000000"/>
              </a:solidFill>
              <a:latin typeface="Arial"/>
            </a:endParaRPr>
          </a:p>
        </p:txBody>
      </p:sp>
      <p:sp>
        <p:nvSpPr>
          <p:cNvPr id="200" name="content.3.title"/>
          <p:cNvSpPr/>
          <p:nvPr/>
        </p:nvSpPr>
        <p:spPr>
          <a:xfrm>
            <a:off x="1329120" y="4847760"/>
            <a:ext cx="737964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设备稳定性</a:t>
            </a:r>
            <a:endParaRPr lang="en-US" sz="3000" b="0" strike="noStrike" spc="-1">
              <a:solidFill>
                <a:srgbClr val="000000"/>
              </a:solidFill>
              <a:latin typeface="Arial"/>
            </a:endParaRPr>
          </a:p>
        </p:txBody>
      </p:sp>
      <p:sp>
        <p:nvSpPr>
          <p:cNvPr id="201" name="椭圆 18"/>
          <p:cNvSpPr/>
          <p:nvPr/>
        </p:nvSpPr>
        <p:spPr>
          <a:xfrm>
            <a:off x="669240" y="351144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02</a:t>
            </a:r>
            <a:endParaRPr lang="en-US" sz="1600" b="0" strike="noStrike" spc="-1">
              <a:solidFill>
                <a:srgbClr val="FFFFFF"/>
              </a:solidFill>
              <a:latin typeface="Arial"/>
            </a:endParaRPr>
          </a:p>
        </p:txBody>
      </p:sp>
      <p:sp>
        <p:nvSpPr>
          <p:cNvPr id="202" name="content.2.subtitle"/>
          <p:cNvSpPr/>
          <p:nvPr/>
        </p:nvSpPr>
        <p:spPr>
          <a:xfrm>
            <a:off x="1330920" y="3866400"/>
            <a:ext cx="6837480" cy="659880"/>
          </a:xfrm>
          <a:prstGeom prst="rect">
            <a:avLst/>
          </a:prstGeom>
          <a:noFill/>
          <a:ln w="0">
            <a:noFill/>
          </a:ln>
        </p:spPr>
        <p:style>
          <a:lnRef idx="0"/>
          <a:fillRef idx="0"/>
          <a:effectRef idx="0"/>
          <a:fontRef idx="minor"/>
        </p:style>
        <p:txBody>
          <a:bodyPr lIns="0" tIns="0" rIns="0" bIns="0" anchor="t">
            <a:noAutofit/>
          </a:bodyPr>
          <a:lstStyle/>
          <a:p>
            <a:pPr algn="just" defTabSz="914400">
              <a:lnSpc>
                <a:spcPct val="150000"/>
              </a:lnSpc>
            </a:pPr>
            <a:r>
              <a:rPr lang="zh-CN" sz="2000" b="0" strike="noStrike" spc="-1">
                <a:solidFill>
                  <a:schemeClr val="dk1">
                    <a:lumMod val="85000"/>
                    <a:lumOff val="15000"/>
                  </a:schemeClr>
                </a:solidFill>
                <a:latin typeface="微软雅黑"/>
                <a:ea typeface="微软雅黑"/>
              </a:rPr>
              <a:t>在操作机械设备时，注意防护装置的使用，避免被机械部件夹住。</a:t>
            </a:r>
            <a:endParaRPr lang="en-US" sz="2000" b="0" strike="noStrike" spc="-1">
              <a:solidFill>
                <a:srgbClr val="000000"/>
              </a:solidFill>
              <a:latin typeface="Arial"/>
            </a:endParaRPr>
          </a:p>
        </p:txBody>
      </p:sp>
      <p:sp>
        <p:nvSpPr>
          <p:cNvPr id="203" name="content.2.title"/>
          <p:cNvSpPr/>
          <p:nvPr/>
        </p:nvSpPr>
        <p:spPr>
          <a:xfrm>
            <a:off x="1329120" y="3128760"/>
            <a:ext cx="7246800" cy="659880"/>
          </a:xfrm>
          <a:prstGeom prst="rect">
            <a:avLst/>
          </a:prstGeom>
          <a:noFill/>
          <a:ln w="0">
            <a:noFill/>
          </a:ln>
        </p:spPr>
        <p:style>
          <a:lnRef idx="0"/>
          <a:fillRef idx="0"/>
          <a:effectRef idx="0"/>
          <a:fontRef idx="minor"/>
        </p:style>
        <p:txBody>
          <a:bodyPr lIns="0" tIns="0" rIns="0" bIns="0" anchor="b">
            <a:noAutofit/>
          </a:bodyPr>
          <a:lstStyle/>
          <a:p>
            <a:pPr defTabSz="914400">
              <a:lnSpc>
                <a:spcPct val="100000"/>
              </a:lnSpc>
            </a:pPr>
            <a:r>
              <a:rPr lang="zh-CN" sz="3000" b="1" strike="noStrike" spc="-1">
                <a:solidFill>
                  <a:schemeClr val="dk1"/>
                </a:solidFill>
                <a:latin typeface="微软雅黑"/>
                <a:ea typeface="微软雅黑"/>
              </a:rPr>
              <a:t>机械安全</a:t>
            </a:r>
            <a:endParaRPr lang="en-US" sz="3000" b="0" strike="noStrike" spc="-1">
              <a:solidFill>
                <a:srgbClr val="000000"/>
              </a:solidFill>
              <a:latin typeface="Arial"/>
            </a:endParaRPr>
          </a:p>
        </p:txBody>
      </p:sp>
      <p:sp>
        <p:nvSpPr>
          <p:cNvPr id="204" name="椭圆 1"/>
          <p:cNvSpPr/>
          <p:nvPr/>
        </p:nvSpPr>
        <p:spPr>
          <a:xfrm>
            <a:off x="669240" y="5070600"/>
            <a:ext cx="504000" cy="504000"/>
          </a:xfrm>
          <a:prstGeom prst="ellipse">
            <a:avLst/>
          </a:prstGeom>
          <a:solidFill>
            <a:schemeClr val="accent1"/>
          </a:solidFill>
          <a:ln w="0">
            <a:noFill/>
          </a:ln>
          <a:effectLst>
            <a:outerShdw blurRad="101520" dist="38160" algn="l" rotWithShape="0">
              <a:schemeClr val="accent1">
                <a:alpha val="40000"/>
              </a:schemeClr>
            </a:outerShdw>
          </a:effectLst>
        </p:spPr>
        <p:style>
          <a:lnRef idx="0"/>
          <a:fillRef idx="0"/>
          <a:effectRef idx="0"/>
          <a:fontRef idx="minor"/>
        </p:style>
        <p:txBody>
          <a:bodyPr wrap="none" lIns="0" tIns="0" rIns="0" bIns="0" anchor="ctr">
            <a:noAutofit/>
          </a:bodyPr>
          <a:lstStyle/>
          <a:p>
            <a:pPr algn="ctr" defTabSz="914400">
              <a:lnSpc>
                <a:spcPct val="100000"/>
              </a:lnSpc>
            </a:pPr>
            <a:r>
              <a:rPr lang="en-US" sz="1600" b="1" strike="noStrike" spc="-1">
                <a:solidFill>
                  <a:schemeClr val="lt1"/>
                </a:solidFill>
                <a:latin typeface="微软雅黑"/>
                <a:ea typeface="微软雅黑"/>
              </a:rPr>
              <a:t>03</a:t>
            </a:r>
            <a:endParaRPr lang="en-US" sz="1600" b="0" strike="noStrike" spc="-1">
              <a:solidFill>
                <a:srgbClr val="FFFFFF"/>
              </a:solidFill>
              <a:latin typeface="Arial"/>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https://d.book118.com/367200163011006055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WPS">
  <a:themeElements>
    <a:clrScheme name="WPS">
      <a:dk1>
        <a:srgbClr val="000000"/>
      </a:dk1>
      <a:lt1>
        <a:srgbClr val="FFFFFF"/>
      </a:lt1>
      <a:dk2>
        <a:srgbClr val="44546A"/>
      </a:dk2>
      <a:lt2>
        <a:srgbClr val="E7E6E6"/>
      </a:lt2>
      <a:accent1>
        <a:srgbClr val="4874CB"/>
      </a:accent1>
      <a:accent2>
        <a:srgbClr val="EE822F"/>
      </a:accent2>
      <a:accent3>
        <a:srgbClr val="F2BA02"/>
      </a:accent3>
      <a:accent4>
        <a:srgbClr val="75BD42"/>
      </a:accent4>
      <a:accent5>
        <a:srgbClr val="30C0B4"/>
      </a:accent5>
      <a:accent6>
        <a:srgbClr val="E54C5E"/>
      </a:accent6>
      <a:hlink>
        <a:srgbClr val="0026E5"/>
      </a:hlink>
      <a:folHlink>
        <a:srgbClr val="7E1FAD"/>
      </a:folHlink>
    </a:clrScheme>
    <a:fontScheme name="WPS">
      <a:majorFont>
        <a:latin typeface="Arial"/>
        <a:ea typeface="微软雅黑"/>
        <a:cs typeface="Arial"/>
      </a:majorFont>
      <a:minorFont>
        <a:latin typeface="Arial"/>
        <a:ea typeface="微软雅黑"/>
        <a:cs typeface="Arial"/>
      </a:minorFont>
    </a:fontScheme>
    <a:fmtScheme>
      <a:fillStyleLst>
        <a:solidFill>
          <a:schemeClr val="phClr"/>
        </a:solidFill>
        <a:gradFill>
          <a:gsLst>
            <a:gs pos="0">
              <a:schemeClr val="phClr">
                <a:lumOff val="17500"/>
              </a:schemeClr>
            </a:gs>
            <a:gs pos="100000">
              <a:schemeClr val="phClr"/>
            </a:gs>
          </a:gsLst>
          <a:lin ang="2700000" scaled="0"/>
        </a:gradFill>
        <a:gradFill>
          <a:gsLst>
            <a:gs pos="0">
              <a:schemeClr val="phClr"/>
            </a:gs>
            <a:gs pos="100000">
              <a:schemeClr val="phClr"/>
            </a:gs>
          </a:gsLst>
          <a:lin ang="2700000" scaled="0"/>
        </a:gradFill>
      </a:fillStyleLst>
      <a:lnStyleLst>
        <a:ln w="12700" cap="flat" cmpd="sng" algn="ctr">
          <a:prstDash val="solid"/>
          <a:miter lim="800000"/>
        </a:ln>
        <a:ln w="12700" cap="flat" cmpd="sng" algn="ctr">
          <a:prstDash val="solid"/>
          <a:miter lim="800000"/>
        </a:ln>
        <a:ln w="12700" cap="flat" cmpd="sng" algn="ctr">
          <a:prstDash val="solid"/>
          <a:miter lim="800000"/>
        </a:ln>
      </a:lnStyleLst>
      <a:effectStyleLst>
        <a:effectStyle>
          <a:effectLst/>
        </a:effectStyle>
        <a:effectStyle>
          <a:effectLst/>
        </a:effectStyle>
        <a:effectStyle>
          <a:effectLst/>
        </a:effectStyle>
      </a:effectStyleLst>
      <a:bgFillStyleLst>
        <a:solidFill>
          <a:schemeClr val="phClr"/>
        </a:solidFill>
        <a:solidFill>
          <a:schemeClr val="phClr">
            <a:tint val="95000"/>
          </a:schemeClr>
        </a:solidFill>
        <a:gradFill>
          <a:gsLst>
            <a:gs pos="0">
              <a:schemeClr val="phClr">
                <a:tint val="93000"/>
                <a:shade val="98000"/>
                <a:lumMod val="102000"/>
              </a:schemeClr>
            </a:gs>
            <a:gs pos="50000">
              <a:schemeClr val="phClr">
                <a:tint val="98000"/>
                <a:shade val="90000"/>
                <a:lumMod val="103000"/>
              </a:schemeClr>
            </a:gs>
            <a:gs pos="100000">
              <a:schemeClr val="phClr">
                <a:shade val="63000"/>
              </a:schemeClr>
            </a:gs>
          </a:gsLst>
          <a:lin ang="5400000" scaled="0"/>
        </a:gradFill>
      </a:bgFillStyleLst>
    </a:fmtScheme>
  </a:themeElements>
</a:theme>
</file>

<file path=ppt/theme/theme4.xml><?xml version="1.0" encoding="utf-8"?>
<a:theme xmlns:r="http://schemas.openxmlformats.org/officeDocument/2006/relationships" xmlns:a="http://schemas.openxmlformats.org/drawingml/2006/main" name="Office Theme">
  <a:themeElements>
    <a:clrScheme name="LibreOffice">
      <a:dk1>
        <a:srgbClr val="000000"/>
      </a:dk1>
      <a:lt1>
        <a:srgbClr val="FFFFFF"/>
      </a:lt1>
      <a:dk2>
        <a:srgbClr val="000000"/>
      </a:dk2>
      <a:lt2>
        <a:srgbClr val="FFFFFF"/>
      </a:lt2>
      <a:accent1>
        <a:srgbClr val="18A303"/>
      </a:accent1>
      <a:accent2>
        <a:srgbClr val="0369A3"/>
      </a:accent2>
      <a:accent3>
        <a:srgbClr val="A33E03"/>
      </a:accent3>
      <a:accent4>
        <a:srgbClr val="8E03A3"/>
      </a:accent4>
      <a:accent5>
        <a:srgbClr val="C99C00"/>
      </a:accent5>
      <a:accent6>
        <a:srgbClr val="C9211E"/>
      </a:accent6>
      <a:hlink>
        <a:srgbClr val="0000EE"/>
      </a:hlink>
      <a:folHlink>
        <a:srgbClr val="551A8B"/>
      </a:folHlink>
    </a:clrScheme>
    <a:fontScheme name="Office">
      <a:majorFont>
        <a:latin typeface="Arial"/>
        <a:ea typeface="DejaVu Sans"/>
        <a:cs typeface="DejaVu Sans"/>
      </a:majorFont>
      <a:minorFont>
        <a:latin typeface="Arial"/>
        <a:ea typeface="DejaVu Sans"/>
        <a:cs typeface="DejaVu Sans"/>
      </a:minorFont>
    </a:fontScheme>
    <a:fmtScheme>
      <a:fillStyleLst>
        <a:solidFill>
          <a:schemeClr val="phClr"/>
        </a:solidFill>
        <a:solidFill>
          <a:schemeClr val="phClr"/>
        </a:solidFill>
        <a:solidFill>
          <a:schemeClr val="phClr"/>
        </a:solidFill>
      </a:fillStyleLst>
      <a:lnStyleLst>
        <a:ln w="6350" cap="flat" cmpd="sng" algn="ctr">
          <a:prstDash val="solid"/>
          <a:miter/>
        </a:ln>
        <a:ln w="6350" cap="flat" cmpd="sng" algn="ctr">
          <a:prstDash val="solid"/>
          <a:miter/>
        </a:ln>
        <a:ln w="6350" cap="flat" cmpd="sng" algn="ctr">
          <a:prstDash val="solid"/>
          <a:miter/>
        </a:ln>
      </a:lnStyleLst>
      <a:effectStyleLst>
        <a:effectStyle>
          <a:effectLst/>
        </a:effectStyle>
        <a:effectStyle>
          <a:effectLst/>
        </a:effectStyle>
        <a:effectStyle>
          <a:effectLst/>
        </a:effectStyle>
      </a:effectStyleLst>
      <a:bgFillStyleLst>
        <a:solidFill>
          <a:schemeClr val="phClr"/>
        </a:solidFill>
        <a:solidFill>
          <a:schemeClr val="phClr"/>
        </a:solidFill>
        <a:solidFill>
          <a:schemeClr val="phClr"/>
        </a:soli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128</Paragraphs>
  <Slides>20</Slides>
  <Notes>5</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20</vt:i4>
      </vt:variant>
    </vt:vector>
  </HeadingPairs>
  <TitlesOfParts>
    <vt:vector baseType="lpstr" size="28">
      <vt:lpstr>Arial</vt:lpstr>
      <vt:lpstr>Calibri</vt:lpstr>
      <vt:lpstr>微软雅黑</vt:lpstr>
      <vt:lpstr>Times New Roman</vt:lpstr>
      <vt:lpstr>Wingdings</vt:lpstr>
      <vt:lpstr>Symbol</vt:lpstr>
      <vt:lpstr>DejaVu Sans</vt:lpstr>
      <vt:lpstr>Office Theme</vt:lpstr>
      <vt:lpstr>电子产业安全生产规定培训</vt:lpstr>
      <vt:lpstr>目录</vt:lpstr>
      <vt:lpstr>第1章 电子产业安全生产规定培训</vt:lpstr>
      <vt:lpstr> </vt:lpstr>
      <vt:lpstr>安全生产意义</vt:lpstr>
      <vt:lpstr>规定内容</vt:lpstr>
      <vt:lpstr>培训方式</vt:lpstr>
      <vt:lpstr>总结</vt:lpstr>
      <vt:lpstr>第2章 安全生产管理体系</vt:lpstr>
      <vt:lpstr>安全生产责任制度</vt:lpstr>
      <vt:lpstr> </vt:lpstr>
      <vt:lpstr>安全生产监督检查</vt:lpstr>
      <vt:lpstr>事故应急预案</vt:lpstr>
      <vt:lpstr>安全管理体系建设</vt:lpstr>
      <vt:lpstr>第三章 电子设备安全操作规范</vt:lpstr>
      <vt:lpstr> </vt:lpstr>
      <vt:lpstr>设备故障排查</vt:lpstr>
      <vt:lpstr>电子设备维护</vt:lpstr>
      <vt:lpstr>设备操作安全注意事项</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2024-09-29T14:43:29.206</cp:lastPrinted>
  <dcterms:created xsi:type="dcterms:W3CDTF">2024-09-29T06:43:29Z</dcterms:created>
  <dcterms:modified xsi:type="dcterms:W3CDTF">2024-09-29T06:43:31Z</dcterms:modified>
</cp:coreProperties>
</file>