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2E1F3AD-013F-4D9F-BFF4-B344E3A8E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D7C3A9-F55A-4548-B6FA-23487FB3E5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E33909-B182-424C-A2A5-37A55A2027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BD62B1-156C-43C4-8580-F8C6E70980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953B0C-250F-4D50-AF05-2308AC69DC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96A2E0-BA4A-466D-8B1A-AA091DC246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0476D7-3E5B-4416-9B5C-914C355192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8F2CBD-E445-4FDE-83EB-BB42BEC046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055A3A-13CA-446F-BBC9-33BD2C2E83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085324-F3DC-4DC3-A3BB-F9966AEE8A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3CFD94-CBFF-4B11-ADD5-CD26DBFC1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0000501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危化品安全管理培训安全责任</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危化品安全管理概述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危化品安全管理体系建立</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危化品生产、储存、运输环节安全管理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危化品事故预防与应急处理</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企业内部自查自纠与外部监管协作</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总结回顾与展望未来发展趋势</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危化品安全管理概述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375" r="163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根据《危险化学品目录》，将危险化学品分为爆炸品、压缩气体和液化气体、易燃液体、易燃固体、自燃物品和遇湿易燃物品、氧化剂和有机过氧化物、毒害品和感染性物品、放射性物品、腐蚀品等九大类。</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0737" b="1073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636" b="86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9778" b="977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危化品安全管理重要性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保障人民生命财产安全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危化品事故往往造成重大人员伤亡和财产损失，加强安全管理是保障人民生命财产安全的重要举措。</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促进经济可持续发展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危化品广泛应用于国民经济各个领域，加强安全管理有利于保障经济可持续发展。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维护社会稳定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危化品事故易引发社会恐慌和不稳定因素，加强安全管理有利于维护社会稳定。</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《危险化学品安全管理条例》、《安全生产法》等。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国家法规</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2500" r="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国际公约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行业标准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《作业场所安全使用化学品公约》等。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《危险货物分类和品名编号》、《危险货物包装标志》等。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危化品安全管理体系建立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明确危化品安全管理的方针、原则、目标和要求，规范危化品的生产、储存、运输、使用等各环节。</a:t>
            </a:r>
          </a:p>
        </p:txBody>
      </p:sp>
      <p:pic>
        <p:nvPicPr>
          <p:cNvPr id="6" name="Picture 6"/>
          <p:cNvPicPr>
            <a:picLocks noChangeAspect="1"/>
          </p:cNvPicPr>
          <p:nvPr/>
        </p:nvPicPr>
        <p:blipFill>
          <a:blip r:embed="rId2"/>
          <a:srcRect l="16708" r="16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制定安全管理制度</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针对不同类型的危化品和不同的作业环节，制定相应的安全操作规程，确保员工能够正确、安全地进行操作。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完善安全操作规程</a:t>
            </a:r>
          </a:p>
        </p:txBody>
      </p:sp>
      <p:pic>
        <p:nvPicPr>
          <p:cNvPr id="10" name="Picture 10"/>
          <p:cNvPicPr>
            <a:picLocks noChangeAspect="1"/>
          </p:cNvPicPr>
          <p:nvPr/>
        </p:nvPicPr>
        <p:blipFill>
          <a:blip r:embed="rId3"/>
          <a:srcRect t="12500" b="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542" r="16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制定危化品事故应急预案，明确应急处置措施和人员职责，提高应对突发事件的能力。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建立应急救援机制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安全管理制度建设</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明确安全管理职责</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明确各级管理人员和操作人员的安全管理职责，形成“层层负责、人人有责”的安全管理格局。</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设立安全管理机构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企业应设立专门的安全管理机构，负责危化品安全管理的日常工作，包括制定安全管理制度、监督执行情况、组织安全培训等。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加强安全监管力度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加强对危化品生产、储存、运输、使用等各环节的安全监管，确保各项安全措施得到有效执行。</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安全管理机构设置及职责</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定期对员工进行危化品安全知识和操作技能的培训，提高员工的安全意识和操作技能水平。</a:t>
            </a:r>
          </a:p>
        </p:txBody>
      </p:sp>
      <p:pic>
        <p:nvPicPr>
          <p:cNvPr id="5" name="Picture 5"/>
          <p:cNvPicPr>
            <a:picLocks noChangeAspect="1"/>
          </p:cNvPicPr>
          <p:nvPr/>
        </p:nvPicPr>
        <p:blipFill>
          <a:blip r:embed="rId2"/>
          <a:srcRect l="17042" r="1704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542" r="16542"/>
          <a:stretch>
            <a:fillRect/>
          </a:stretch>
        </p:blipFill>
        <p:spPr>
          <a:xfrm>
            <a:off x="5146546" y="1536628"/>
            <a:ext cx="1898908"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8375" r="183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开展安全培训</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对从事危化品作业的员工实行持证上岗制度，确保员工具备相应的安全知识和操作技能。</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实行持证上岗制度</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定期组织员工进行危化品事故应急演练，提高员工应对突发事件的能力和水平。</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加强应急演练</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安全培训与人员资质要求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危化品生产、储存、运输环节安全管理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24" r="1672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加强员工安全培训和教育</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提高员工的安全意识和操作技能，确保员工能够熟练掌握应急处理措施。</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严格遵守生产工艺和安全操作规程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确保生产过程中的每一步操作都符合安全标准，防止因操作不当引发事故。</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定期对生产设备进行维护和检修</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确保设备处于良好状态，避免因设备故障导致安全事故。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生产环节安全控制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保持储存场所通风良好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确保储存场所空气流通，防止危化品积聚引发爆炸或中毒事故。</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严格控制储存温度和湿度</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根据危化品的性质，严格控制储存场所的温度和湿度，避免因环境条件变化导致危化品性质发生变化。</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危化品应分类储存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根据危化品的性质进行分类储存，避免不同性质的危化品相互接触引发事故。</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储存环节安全防范措施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https://d.book118.com/368000005011006024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2024-08-30T22:53:41.441</cp:lastPrinted>
  <dcterms:created xsi:type="dcterms:W3CDTF">2024-08-30T14:53:41Z</dcterms:created>
  <dcterms:modified xsi:type="dcterms:W3CDTF">2024-08-30T14:53:43Z</dcterms:modified>
</cp:coreProperties>
</file>