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440E47-D981-446E-BEA3-F3E848167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E217F2-6734-4FCC-91A0-C08B19DB43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8B46F5-1F32-44CE-AF25-404E12BB15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011F75-3D0E-436E-84A9-B1ADCF5926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699AF8-A8F0-4AFB-A754-D4901656AA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3B607D7-3CAA-4603-AECA-DCE25939AF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FAE8AD-84D4-4796-BE24-EDEC35210F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07F532-E5FF-4341-955F-3D9FDEEF3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AEF434-EDE9-4C1C-AC57-5DD1027264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CE6EB7-ED7A-4703-954F-0B042ACEED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524572-E5AA-4A95-943A-D01F31E37B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00001000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高中信息技术(高考复习)专题一数据与信息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数据与信息概述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数据类型与表示方法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信息技术基础知识回顾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数据库管理系统简介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数据处理与分析方法论述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信息安全与伦理道德问题探讨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数据与信息概述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数据定义及特性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数据是描述事物的符号记录，是信息的载体，可以被计算机识别、存储和加工处理。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数据特性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数据具有客观性、可识别性、可传递性、可处理性和时效性。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5" r="21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信息是对数据进行加工处理后得到的有意义的结果，是数据的内涵和本质。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信息具有事实性、时效性、共享性、依附性和可处理性。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信息概念及属性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信息属性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信息概念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信息是数据的内涵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信息是数据的本质和灵魂，是数据所表达的含义和内容。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数据与信息的相互转化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数据和信息之间可以相互转化，通过对数据的加工处理可以得到信息，同时信息也可以转化为数据进行存储和传输。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数据是信息的载体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数据本身没有意义，只有经过解释和加工处理后才能成为信息。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数据与信息关系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数据类型与表示方法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9083" r="2908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不带小数点的数值，包括正整数、零和负整数。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整数类型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带有小数点的数值，可以表示更大范围的数。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浮点类型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小数点位置固定的数值表示方法。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定点数类型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数值型数据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计算机中使用的最小文本单位，通常对应一个字节。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字符类型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000" r="17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字符串类型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088" r="1508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文本文件类型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由零个或多个字符组成的有序字符序列。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存储在计算机中的文本数据，通常以ASCII或Unicode编码。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文本型数据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图像类型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音频类型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视频类型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3171" b="3171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图像和音频视频型数据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包括位图图像和矢量图像，位图由像素点组成，矢量图像由数学公式描述。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模拟音频和数字音频，模拟音频是连续的波形信号，数字音频是离散的数字信号。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由一系列静止的图像帧组成，每帧图像包含一段时间内的场景信息。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数值型数据与文本型数据的比较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数值型数据用于数学计算和统计分析，文本型数据用于文本编辑和文档处理。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图像和音频视频型数据的比较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图像数据提供视觉信息，音频数据提供听觉信息，视频数据则同时包含视觉和听觉信息。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不同类型数据表示方法的优缺点比较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例如，数值型数据精确度高但表达范围有限；文本型数据易于阅读和编辑但占用存储空间较大；图像和音频视频型数据直观生动但处理和分析难度较大。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数据表示方法比较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信息技术基础知识回顾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计算机软件系统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包括系统软件和应用软件，是计算机的灵魂，指挥和控制计算机的运行。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计算机工作原理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基于存储程序控制原理，将程序和数据存储在内存中，由CPU按照程序中的指令顺序执行。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计算机硬件系统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包括中央处理器、内存储器、外存储器、输入设备和输出设备等，是计算机的物理基础。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计算机系统组成及工作原理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常见操作系统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Windows、Linux、macOS等，各自具有不同的特点和适用场景。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操作系统基本概念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是一组控制和管理计算机软硬件资源、合理组织计算机工作流程、方便用户使用的程序的集合。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操作系统功能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包括处理器管理、存储管理、设备管理、文件管理和作业管理等，提供人机交互界面，实现计算机资源的抽象和虚拟。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操作系统功能与应用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https://d.book118.com/368000010007006032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2024-09-09T06:18:38.199</cp:lastPrinted>
  <dcterms:created xsi:type="dcterms:W3CDTF">2024-09-08T22:18:38Z</dcterms:created>
  <dcterms:modified xsi:type="dcterms:W3CDTF">2024-09-08T22:18:40Z</dcterms:modified>
</cp:coreProperties>
</file>