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FC48B-5891-4C84-AF3E-6C08637A4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ABE82-1853-4B6C-90A1-825797CC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38553-FBBA-4387-A646-DF9731BA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59670-4E1A-4FB5-8A01-37BF2E8B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B76CC-B408-4FDB-BEE6-2CA7F03A4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80FF9-6C3C-4660-9655-B1D347BFD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9A83E-FA2C-47C5-A843-C23ED1912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F967D-CF1F-413C-AF75-93198A14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29F8E-4224-4439-BAA5-5566AFF9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48505-EA45-47E1-AEA7-E7481FA9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3E73C-6612-48AB-B05C-2C849E6FD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001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大客户营销管理策略在服务行业中的应用研究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服务行业大客户概述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服务行业大客户营销管理现状分析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大客户营销管理策略在服务行业的应用研究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服务行业大客户营销管理策略实施保障措施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随着经济全球化和服务业的崛起，大客户成为服务行业的重要收入来源。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服务行业快速发展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05" r="810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583" b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服务行业中，企业间的竞争愈发激烈，大客户成为争夺的焦点。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大客户对服务的需求更加多样化和个性化，要求企业能够提供定制化的服务。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探讨大客户营销管理策略在服务行业中的应用，为企业制定有效的大客户管理策略提供理论支持和实践指导。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如何识别、吸引、保留和发展大客户？如何构建有效的大客户营销管理体系？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采用文献综述、案例分析、问卷调查等方法，对大客户营销管理策略进行深入研究。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以服务行业为研究对象，重点探讨金融、电信、物流等典型服务行业中大客户营销管理策略的应用。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服务行业大客户概述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大客户通常是指在公司业务中具有较高重要性、较大潜力或较高价值的客户。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大客户的特征包括采购规模大、业务增长快、对服务质量要求高、决策过程复杂等。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按照服务需求分类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定制化服务、标准化服务和综合性服务等。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按照客户规模分类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大型企业和中小型企业。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按照客户性质分类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政府机构、事业单位、企业和个人等。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服务行业大客户的分类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4" r="1491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2" r="1740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大客户对服务行业的重要性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大客户往往带来较高的收益，是公司重要的利润来源。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与大客户合作可以提升公司的品牌形象和市场地位。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大客户通常具有长期稳定的业务需求，有助于公司业务的稳定发展。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大客户对服务的高要求推动公司不断创新，提升服务质量和竞争力。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收益贡献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业务稳定性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大客户营销管理策略理论基础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营销管理策略是企业为实现营销目标，通过一系列有计划、有组织的营销活动，对市场进行深入分析、选择和定位，并制定相应的营销策略组合。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营销管理策略定义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包括市场分析、目标市场选择、营销组合策略制定、营销计划执行与控制等一系列相互关联的活动，旨在通过满足客户需求和实现企业盈利目标。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大客户营销管理策略强调以客户为中心，关注客户需求和满意度，通过深入了解客户，提供个性化的产品和服务。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与大客户建立长期稳定的合作关系是企业持续发展的重要保障，通过提供优质的服务和产品，不断满足客户需求，提高客户满意度和忠诚度。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大客户营销管理需要企业内部各部门的紧密协作，形成跨部门的服务团队，确保为客户提供全方位的服务和支持。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包括市场细分（Segmentation）、目标市场选择（Targeting）和市场定位（Positioning），是制定大客户营销管理策略的基础。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STP营销战略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即产品（Product）、价格（Price）、渠道（Place）、促销（Promotion），是大客户营销管理策略的核心内容，通过优化组合实现营销目标。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4P营销组合策略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强调以客户为中心的管理理念和技术支持，通过建立完善的客户信息管理系统，实现对大客户的精细化管理。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大客户营销管理策略的理论框架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服务行业大客户营销管理现状分析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125" b="171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服务行业大客户营销管理的现状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大客户识别与定位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服务行业普遍重视大客户的识别与定位，通过建立客户档案、分析客户行为等方式，对大客户进行精准识别与分类。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针对大客户的个性化需求，服务行业企业制定个性化服务策略，提供定制化服务方案，以满足大客户的特殊需求。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服务行业企业注重与大客户的长期合作关系建立与维护，通过定期回访、客户满意度调查等方式，加强与大客户的沟通与联系。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https://d.book118.com/368000013015006032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2024-09-09T08:36:40.331</cp:lastPrinted>
  <dcterms:created xsi:type="dcterms:W3CDTF">2024-09-09T00:36:40Z</dcterms:created>
  <dcterms:modified xsi:type="dcterms:W3CDTF">2024-09-09T00:36:42Z</dcterms:modified>
</cp:coreProperties>
</file>