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727"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1" r:id="rId36"/>
  </p:sldIdLst>
  <p:sldSz cx="12192000" cy="6858000"/>
  <p:notesSz cx="6858000" cy="9144000"/>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tags" Target="tags/tag1.xml" /><Relationship Id="rId38" Type="http://schemas.openxmlformats.org/officeDocument/2006/relationships/presProps" Target="presProps.xml" /><Relationship Id="rId39" Type="http://schemas.openxmlformats.org/officeDocument/2006/relationships/viewProps" Target="viewProps.xml" /><Relationship Id="rId4" Type="http://schemas.openxmlformats.org/officeDocument/2006/relationships/notesMaster" Target="notesMasters/notesMaster1.xml" /><Relationship Id="rId40" Type="http://schemas.openxmlformats.org/officeDocument/2006/relationships/theme" Target="theme/theme1.xml" /><Relationship Id="rId41" Type="http://schemas.openxmlformats.org/officeDocument/2006/relationships/tableStyles" Target="tableStyles.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Segnaposto intestazion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a:defRPr>
            </a:lvl1pPr>
          </a:lstStyle>
          <a:p>
            <a:endParaRPr lang="it-IT"/>
          </a:p>
        </p:txBody>
      </p:sp>
      <p:sp>
        <p:nvSpPr>
          <p:cNvPr id="3" name="Segnaposto data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a:defRPr>
            </a:lvl1pPr>
          </a:lstStyle>
          <a:p>
            <a:fld id="{11A086D9-B6C2-4543-93F1-7626B8D6DACC}" type="datetimeFigureOut">
              <a:rPr lang="it-IT" smtClean="0"/>
              <a:t>30/09/2023</a:t>
            </a:fld>
            <a:endParaRPr lang="it-IT"/>
          </a:p>
        </p:txBody>
      </p:sp>
      <p:sp>
        <p:nvSpPr>
          <p:cNvPr id="4" name="Segnaposto immagine diapositiva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Segnaposto note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Fare clic per modificare gli stili del testo dello schema</a:t>
            </a:r>
          </a:p>
          <a:p>
            <a:pPr lvl="1"/>
            <a:r>
              <a:rPr lang="en-US"/>
              <a:t>Secondo livello</a:t>
            </a:r>
            <a:endParaRPr lang="en-US"/>
          </a:p>
          <a:p>
            <a:pPr lvl="2"/>
            <a:r>
              <a:rPr lang="en-US" err="1"/>
              <a:t>Terzo livello</a:t>
            </a:r>
            <a:endParaRPr lang="en-US"/>
          </a:p>
          <a:p>
            <a:pPr lvl="3"/>
            <a:r>
              <a:rPr lang="en-US"/>
              <a:t>Quarto livello</a:t>
            </a:r>
            <a:endParaRPr lang="en-US"/>
          </a:p>
          <a:p>
            <a:pPr lvl="4"/>
            <a:r>
              <a:rPr lang="en-US" err="1"/>
              <a:t>Quinto livello</a:t>
            </a:r>
            <a:endParaRPr lang="it-IT"/>
          </a:p>
        </p:txBody>
      </p:sp>
      <p:sp>
        <p:nvSpPr>
          <p:cNvPr id="6" name="Segnaposto piè di pagina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a:defRPr>
            </a:lvl1pPr>
          </a:lstStyle>
          <a:p>
            <a:endParaRPr lang="it-IT"/>
          </a:p>
        </p:txBody>
      </p:sp>
      <p:sp>
        <p:nvSpPr>
          <p:cNvPr id="7" name="Segnaposto numero diapositiva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Arial"/>
              </a:defRPr>
            </a:lvl1pPr>
          </a:lstStyle>
          <a:p>
            <a:fld id="{D56EDDCE-EE65-6D48-ACA2-30328AA80092}" type="slidenum">
              <a:rPr lang="it-IT" smtClean="0"/>
              <a:t>‹#›</a:t>
            </a:fld>
            <a:endParaRPr lang="it-IT"/>
          </a:p>
        </p:txBody>
      </p:sp>
    </p:spTree>
    <p:extLst>
      <p:ext uri="{BB962C8B-B14F-4D97-AF65-F5344CB8AC3E}">
        <p14:creationId xmlns:p14="http://schemas.microsoft.com/office/powerpoint/2010/main" val="1746336913"/>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Arial"/>
        <a:ea typeface="+mn-ea"/>
        <a:cs typeface="+mn-cs"/>
      </a:defRPr>
    </a:lvl1pPr>
    <a:lvl2pPr marL="457200" algn="l" defTabSz="457200" rtl="0" eaLnBrk="1" latinLnBrk="0" hangingPunct="1">
      <a:defRPr sz="1200" kern="1200">
        <a:solidFill>
          <a:schemeClr val="tx1"/>
        </a:solidFill>
        <a:latin typeface="Arial"/>
        <a:ea typeface="+mn-ea"/>
        <a:cs typeface="+mn-cs"/>
      </a:defRPr>
    </a:lvl2pPr>
    <a:lvl3pPr marL="914400" algn="l" defTabSz="457200" rtl="0" eaLnBrk="1" latinLnBrk="0" hangingPunct="1">
      <a:defRPr sz="1200" kern="1200">
        <a:solidFill>
          <a:schemeClr val="tx1"/>
        </a:solidFill>
        <a:latin typeface="Arial"/>
        <a:ea typeface="+mn-ea"/>
        <a:cs typeface="+mn-cs"/>
      </a:defRPr>
    </a:lvl3pPr>
    <a:lvl4pPr marL="1371600" algn="l" defTabSz="457200" rtl="0" eaLnBrk="1" latinLnBrk="0" hangingPunct="1">
      <a:defRPr sz="1200" kern="1200">
        <a:solidFill>
          <a:schemeClr val="tx1"/>
        </a:solidFill>
        <a:latin typeface="Arial"/>
        <a:ea typeface="+mn-ea"/>
        <a:cs typeface="+mn-cs"/>
      </a:defRPr>
    </a:lvl4pPr>
    <a:lvl5pPr marL="1828800" algn="l" defTabSz="457200" rtl="0" eaLnBrk="1" latinLnBrk="0" hangingPunct="1">
      <a:defRPr sz="1200" kern="1200">
        <a:solidFill>
          <a:schemeClr val="tx1"/>
        </a:solidFill>
        <a:latin typeface="Arial"/>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492066D-59EF-2643-8CE9-4247BCD5A463}" type="slidenum">
              <a:rPr lang="en-GB" altLang="ja-JP" smtClean="0"/>
              <a:pPr>
                <a:defRPr/>
              </a:pPr>
              <a:t>2</a:t>
            </a:fld>
            <a:endParaRPr lang="en-GB" altLang="ja-JP"/>
          </a:p>
        </p:txBody>
      </p:sp>
    </p:spTree>
    <p:extLst>
      <p:ext uri="{BB962C8B-B14F-4D97-AF65-F5344CB8AC3E}">
        <p14:creationId xmlns:p14="http://schemas.microsoft.com/office/powerpoint/2010/main" val="74977695"/>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0F131D-7FDA-4AAC-B211-6EF302C8BD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0A73CA-840D-4AF3-864F-A2AE03BFB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615CA1-73AB-4CD4-B574-38AAB79C43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49704E-7903-4819-A80D-24E4A32C9B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BD2D09-5884-426D-8BFA-4BE0233880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932F3F-3A80-47D3-A434-1ECA48F182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9B7CFF-E5C5-4703-9695-75A0878EC9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31AD62-7CE2-4EC7-AFDF-41B173AB74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FDB6B5-7E63-4673-BE88-89879569C2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EE24D4-7022-48D5-958F-0EC9664DB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708D90-22FA-4EC1-A829-E8834AEBC3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VER">
    <p:spTree>
      <p:nvGrpSpPr>
        <p:cNvPr id="1" name=""/>
        <p:cNvGrpSpPr/>
        <p:nvPr/>
      </p:nvGrpSpPr>
      <p:grpSpPr>
        <a:xfrm>
          <a:off x="0" y="0"/>
          <a:ext cx="0" cy="0"/>
        </a:xfrm>
      </p:grpSpPr>
      <p:sp>
        <p:nvSpPr>
          <p:cNvPr id="2" name="Titolo 1"/>
          <p:cNvSpPr>
            <a:spLocks noGrp="1"/>
          </p:cNvSpPr>
          <p:nvPr>
            <p:ph type="title" hasCustomPrompt="1"/>
          </p:nvPr>
        </p:nvSpPr>
        <p:spPr/>
        <p:txBody>
          <a:bodyPr/>
          <a:lstStyle/>
          <a:p>
            <a:r>
              <a:rPr lang="en-US"/>
              <a:t>Presentation Title</a:t>
            </a:r>
            <a:endParaRPr lang="en-GB"/>
          </a:p>
        </p:txBody>
      </p:sp>
      <p:sp>
        <p:nvSpPr>
          <p:cNvPr id="5" name="Segnaposto testo 4"/>
          <p:cNvSpPr>
            <a:spLocks noGrp="1"/>
          </p:cNvSpPr>
          <p:nvPr>
            <p:ph type="body" sz="quarter" idx="10" hasCustomPrompt="1"/>
          </p:nvPr>
        </p:nvSpPr>
        <p:spPr>
          <a:xfrm>
            <a:off x="978430" y="5055958"/>
            <a:ext cx="4364567" cy="488950"/>
          </a:xfrm>
          <a:prstGeom prst="rect">
            <a:avLst/>
          </a:prstGeom>
        </p:spPr>
        <p:txBody>
          <a:bodyPr vert="horz" lIns="0" tIns="0" rIns="0" bIns="0"/>
          <a:lstStyle>
            <a:lvl1pPr marL="0" indent="0">
              <a:lnSpc>
                <a:spcPts val="900"/>
              </a:lnSpc>
              <a:spcBef>
                <a:spcPct val="0"/>
              </a:spcBef>
              <a:buFontTx/>
              <a:buNone/>
              <a:defRPr sz="900" baseline="0">
                <a:solidFill>
                  <a:schemeClr val="bg2"/>
                </a:solidFill>
                <a:latin typeface="Noto Sans Regular"/>
              </a:defRPr>
            </a:lvl1pPr>
            <a:lvl2pPr marL="0" indent="0">
              <a:lnSpc>
                <a:spcPts val="900"/>
              </a:lnSpc>
              <a:spcBef>
                <a:spcPct val="0"/>
              </a:spcBef>
              <a:buFontTx/>
              <a:buNone/>
              <a:defRPr sz="900" baseline="0">
                <a:solidFill>
                  <a:schemeClr val="bg2"/>
                </a:solidFill>
              </a:defRPr>
            </a:lvl2pPr>
            <a:lvl3pPr marL="0" indent="0">
              <a:lnSpc>
                <a:spcPts val="900"/>
              </a:lnSpc>
              <a:spcBef>
                <a:spcPct val="0"/>
              </a:spcBef>
              <a:buFontTx/>
              <a:buNone/>
              <a:defRPr sz="900" baseline="0">
                <a:solidFill>
                  <a:schemeClr val="bg2"/>
                </a:solidFill>
              </a:defRPr>
            </a:lvl3pPr>
            <a:lvl4pPr marL="0" indent="0">
              <a:lnSpc>
                <a:spcPts val="900"/>
              </a:lnSpc>
              <a:spcBef>
                <a:spcPct val="0"/>
              </a:spcBef>
              <a:buFontTx/>
              <a:buNone/>
              <a:defRPr sz="900" baseline="0">
                <a:solidFill>
                  <a:schemeClr val="bg2"/>
                </a:solidFill>
              </a:defRPr>
            </a:lvl4pPr>
            <a:lvl5pPr marL="0" indent="0">
              <a:lnSpc>
                <a:spcPts val="900"/>
              </a:lnSpc>
              <a:spcBef>
                <a:spcPct val="0"/>
              </a:spcBef>
              <a:buFontTx/>
              <a:buNone/>
              <a:defRPr sz="900" baseline="0">
                <a:solidFill>
                  <a:schemeClr val="bg2"/>
                </a:solidFill>
              </a:defRPr>
            </a:lvl5pPr>
          </a:lstStyle>
          <a:p>
            <a:pPr lvl="0"/>
            <a:r>
              <a:rPr lang="en-US"/>
              <a:t>Date, Place</a:t>
            </a:r>
            <a:endParaRPr lang="en-GB"/>
          </a:p>
        </p:txBody>
      </p:sp>
      <p:sp>
        <p:nvSpPr>
          <p:cNvPr id="4" name="Segnaposto testo 4"/>
          <p:cNvSpPr>
            <a:spLocks noGrp="1"/>
          </p:cNvSpPr>
          <p:nvPr>
            <p:ph type="body" sz="quarter" idx="11" hasCustomPrompt="1"/>
          </p:nvPr>
        </p:nvSpPr>
        <p:spPr>
          <a:xfrm>
            <a:off x="961990" y="4686089"/>
            <a:ext cx="6912567" cy="294823"/>
          </a:xfrm>
          <a:prstGeom prst="rect">
            <a:avLst/>
          </a:prstGeom>
        </p:spPr>
        <p:txBody>
          <a:bodyPr vert="horz" lIns="0" tIns="0" rIns="0" bIns="0"/>
          <a:lstStyle>
            <a:lvl1pPr marL="0" indent="0">
              <a:lnSpc>
                <a:spcPts val="1800"/>
              </a:lnSpc>
              <a:spcBef>
                <a:spcPct val="0"/>
              </a:spcBef>
              <a:buFontTx/>
              <a:buNone/>
              <a:defRPr sz="1800" baseline="0">
                <a:solidFill>
                  <a:schemeClr val="bg2"/>
                </a:solidFill>
                <a:latin typeface="Noto Sans Regular"/>
              </a:defRPr>
            </a:lvl1pPr>
            <a:lvl2pPr marL="0" indent="0">
              <a:lnSpc>
                <a:spcPts val="900"/>
              </a:lnSpc>
              <a:spcBef>
                <a:spcPct val="0"/>
              </a:spcBef>
              <a:buFontTx/>
              <a:buNone/>
              <a:defRPr sz="900" baseline="0">
                <a:solidFill>
                  <a:schemeClr val="bg2"/>
                </a:solidFill>
              </a:defRPr>
            </a:lvl2pPr>
            <a:lvl3pPr marL="0" indent="0">
              <a:lnSpc>
                <a:spcPts val="900"/>
              </a:lnSpc>
              <a:spcBef>
                <a:spcPct val="0"/>
              </a:spcBef>
              <a:buFontTx/>
              <a:buNone/>
              <a:defRPr sz="900" baseline="0">
                <a:solidFill>
                  <a:schemeClr val="bg2"/>
                </a:solidFill>
              </a:defRPr>
            </a:lvl3pPr>
            <a:lvl4pPr marL="0" indent="0">
              <a:lnSpc>
                <a:spcPts val="900"/>
              </a:lnSpc>
              <a:spcBef>
                <a:spcPct val="0"/>
              </a:spcBef>
              <a:buFontTx/>
              <a:buNone/>
              <a:defRPr sz="900" baseline="0">
                <a:solidFill>
                  <a:schemeClr val="bg2"/>
                </a:solidFill>
              </a:defRPr>
            </a:lvl4pPr>
            <a:lvl5pPr marL="0" indent="0">
              <a:lnSpc>
                <a:spcPts val="900"/>
              </a:lnSpc>
              <a:spcBef>
                <a:spcPct val="0"/>
              </a:spcBef>
              <a:buFontTx/>
              <a:buNone/>
              <a:defRPr sz="900" baseline="0">
                <a:solidFill>
                  <a:schemeClr val="bg2"/>
                </a:solidFill>
              </a:defRPr>
            </a:lvl5pPr>
          </a:lstStyle>
          <a:p>
            <a:pPr lvl="0"/>
            <a:r>
              <a:rPr lang="en-US"/>
              <a:t>Second Line Subtitle</a:t>
            </a:r>
            <a:endParaRPr lang="en-GB"/>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EXT + ELEMENT">
    <p:spTree>
      <p:nvGrpSpPr>
        <p:cNvPr id="1" name=""/>
        <p:cNvGrpSpPr/>
        <p:nvPr/>
      </p:nvGrpSpPr>
      <p:grpSpPr>
        <a:xfrm>
          <a:off x="0" y="0"/>
          <a:ext cx="0" cy="0"/>
        </a:xfrm>
      </p:grpSpPr>
      <p:sp>
        <p:nvSpPr>
          <p:cNvPr id="5" name="Segnaposto testo 4"/>
          <p:cNvSpPr>
            <a:spLocks noGrp="1"/>
          </p:cNvSpPr>
          <p:nvPr>
            <p:ph type="body" sz="quarter" idx="33" hasCustomPrompt="1"/>
          </p:nvPr>
        </p:nvSpPr>
        <p:spPr>
          <a:xfrm>
            <a:off x="567926" y="1806224"/>
            <a:ext cx="11000932" cy="1372812"/>
          </a:xfrm>
          <a:prstGeom prst="rect">
            <a:avLst/>
          </a:prstGeom>
        </p:spPr>
        <p:txBody>
          <a:bodyPr vert="horz" lIns="0" tIns="0" rIns="0" bIns="0"/>
          <a:lstStyle>
            <a:lvl1pPr marL="0" indent="0">
              <a:lnSpc>
                <a:spcPts val="1900"/>
              </a:lnSpc>
              <a:spcBef>
                <a:spcPts val="500"/>
              </a:spcBef>
              <a:buFontTx/>
              <a:buNone/>
              <a:defRPr sz="12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err="1"/>
              <a:t>Lorem ipsum dolor sit amet, consectetur adipiscing elit, sed do eiusmod tempor incididunt ut labore et dolore magna aliqua. Ut enim ad minim veniam, quis nostrud ex</a:t>
            </a:r>
          </a:p>
        </p:txBody>
      </p:sp>
      <p:sp>
        <p:nvSpPr>
          <p:cNvPr id="7" name="Segnaposto numero diapositiva 6"/>
          <p:cNvSpPr>
            <a:spLocks noGrp="1"/>
          </p:cNvSpPr>
          <p:nvPr>
            <p:ph type="sldNum" sz="quarter" idx="35"/>
          </p:nvPr>
        </p:nvSpPr>
        <p:spPr/>
        <p:txBody>
          <a:bodyPr/>
          <a:lstStyle/>
          <a:p>
            <a:fld id="{9C18EA95-C3D3-214C-9452-EF8527DBCD86}" type="slidenum">
              <a:rPr lang="it-IT" smtClean="0"/>
              <a:t>‹#›</a:t>
            </a:fld>
            <a:endParaRPr lang="it-IT"/>
          </a:p>
        </p:txBody>
      </p:sp>
      <p:sp>
        <p:nvSpPr>
          <p:cNvPr id="2" name="Titolo 1"/>
          <p:cNvSpPr>
            <a:spLocks noGrp="1"/>
          </p:cNvSpPr>
          <p:nvPr>
            <p:ph type="title" hasCustomPrompt="1"/>
          </p:nvPr>
        </p:nvSpPr>
        <p:spPr/>
        <p:txBody>
          <a:bodyPr/>
          <a:lstStyle>
            <a:lvl1pPr>
              <a:defRPr/>
            </a:lvl1pPr>
          </a:lstStyle>
          <a:p>
            <a:r>
              <a:rPr lang="en-US"/>
              <a:t>Title here. Non commodo ipsum.</a:t>
            </a:r>
            <a:endParaRPr lang="en-GB"/>
          </a:p>
        </p:txBody>
      </p:sp>
      <p:sp>
        <p:nvSpPr>
          <p:cNvPr id="8" name="Segnaposto testo 4"/>
          <p:cNvSpPr>
            <a:spLocks noGrp="1"/>
          </p:cNvSpPr>
          <p:nvPr>
            <p:ph type="body" sz="quarter" idx="36" hasCustomPrompt="1"/>
          </p:nvPr>
        </p:nvSpPr>
        <p:spPr>
          <a:xfrm>
            <a:off x="567927" y="3163043"/>
            <a:ext cx="11000932" cy="2871606"/>
          </a:xfrm>
          <a:prstGeom prst="rect">
            <a:avLst/>
          </a:prstGeom>
        </p:spPr>
        <p:txBody>
          <a:bodyPr vert="horz" lIns="0" tIns="0" rIns="0" bIns="0"/>
          <a:lstStyle>
            <a:lvl1pPr marL="360000" indent="-360000">
              <a:lnSpc>
                <a:spcPts val="2400"/>
              </a:lnSpc>
              <a:spcBef>
                <a:spcPct val="0"/>
              </a:spcBef>
              <a:spcAft>
                <a:spcPts val="800"/>
              </a:spcAft>
              <a:buFont typeface="Arial"/>
              <a:buChar char="•"/>
              <a:defRPr sz="12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err="1"/>
              <a:t>Etiam bibendum</a:t>
            </a:r>
            <a:endParaRPr lang="en-US"/>
          </a:p>
          <a:p>
            <a:pPr lvl="0"/>
            <a:r>
              <a:rPr lang="en-US" err="1"/>
              <a:t>Sed porta</a:t>
            </a:r>
            <a:endParaRPr lang="en-US"/>
          </a:p>
          <a:p>
            <a:pPr lvl="0"/>
            <a:r>
              <a:rPr lang="en-US" err="1"/>
              <a:t>Quisque non commodo</a:t>
            </a:r>
            <a:endParaRPr lang="en-US"/>
          </a:p>
        </p:txBody>
      </p:sp>
      <p:sp>
        <p:nvSpPr>
          <p:cNvPr id="6" name="Segnaposto testo 4"/>
          <p:cNvSpPr>
            <a:spLocks noGrp="1"/>
          </p:cNvSpPr>
          <p:nvPr>
            <p:ph type="body" sz="quarter" idx="37" hasCustomPrompt="1"/>
          </p:nvPr>
        </p:nvSpPr>
        <p:spPr>
          <a:xfrm>
            <a:off x="578444" y="672952"/>
            <a:ext cx="9641051" cy="252717"/>
          </a:xfrm>
          <a:prstGeom prst="rect">
            <a:avLst/>
          </a:prstGeom>
        </p:spPr>
        <p:txBody>
          <a:bodyPr vert="horz" lIns="0" tIns="0" rIns="0" bIns="0"/>
          <a:lstStyle>
            <a:lvl1pPr marL="0" indent="0">
              <a:lnSpc>
                <a:spcPts val="1800"/>
              </a:lnSpc>
              <a:spcBef>
                <a:spcPts val="500"/>
              </a:spcBef>
              <a:buFontTx/>
              <a:buNone/>
              <a:defRPr sz="18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err="1"/>
              <a:t>Lorem ipsum dolor sit.</a:t>
            </a:r>
          </a:p>
        </p:txBody>
      </p:sp>
    </p:spTree>
    <p:extLst>
      <p:ext uri="{BB962C8B-B14F-4D97-AF65-F5344CB8AC3E}">
        <p14:creationId xmlns:p14="http://schemas.microsoft.com/office/powerpoint/2010/main" val="379292700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LIST + ELEMENT">
    <p:spTree>
      <p:nvGrpSpPr>
        <p:cNvPr id="1" name=""/>
        <p:cNvGrpSpPr/>
        <p:nvPr/>
      </p:nvGrpSpPr>
      <p:grpSpPr>
        <a:xfrm>
          <a:off x="0" y="0"/>
          <a:ext cx="0" cy="0"/>
        </a:xfrm>
      </p:grpSpPr>
      <p:sp>
        <p:nvSpPr>
          <p:cNvPr id="9" name="Segnaposto contenuto 7"/>
          <p:cNvSpPr>
            <a:spLocks noGrp="1"/>
          </p:cNvSpPr>
          <p:nvPr>
            <p:ph sz="quarter" idx="34" hasCustomPrompt="1"/>
          </p:nvPr>
        </p:nvSpPr>
        <p:spPr>
          <a:xfrm>
            <a:off x="6142011" y="2256090"/>
            <a:ext cx="5868567" cy="3802221"/>
          </a:xfrm>
          <a:prstGeom prst="rect">
            <a:avLst/>
          </a:prstGeom>
        </p:spPr>
        <p:txBody>
          <a:bodyPr vert="horz" lIns="0" tIns="0" rIns="0" bIns="0"/>
          <a:lstStyle>
            <a:lvl1pPr marL="0" indent="0">
              <a:lnSpc>
                <a:spcPts val="1100"/>
              </a:lnSpc>
              <a:spcBef>
                <a:spcPct val="0"/>
              </a:spcBef>
              <a:spcAft>
                <a:spcPts val="900"/>
              </a:spcAft>
              <a:buSzPct val="70000"/>
              <a:buFontTx/>
              <a:buNone/>
              <a:defRPr sz="900" b="0" i="1">
                <a:solidFill>
                  <a:schemeClr val="accent6"/>
                </a:solidFill>
                <a:latin typeface="Noto Sans Regular"/>
              </a:defRPr>
            </a:lvl1pPr>
            <a:lvl2pPr marL="529200" indent="0">
              <a:lnSpc>
                <a:spcPts val="1100"/>
              </a:lnSpc>
              <a:spcBef>
                <a:spcPct val="0"/>
              </a:spcBef>
              <a:spcAft>
                <a:spcPts val="900"/>
              </a:spcAft>
              <a:buSzPct val="70000"/>
              <a:buFontTx/>
              <a:buNone/>
              <a:defRPr sz="900" b="0" i="1" baseline="0">
                <a:solidFill>
                  <a:schemeClr val="accent6"/>
                </a:solidFill>
              </a:defRPr>
            </a:lvl2pPr>
            <a:lvl3pPr marL="914400" indent="0">
              <a:lnSpc>
                <a:spcPts val="1100"/>
              </a:lnSpc>
              <a:spcBef>
                <a:spcPct val="0"/>
              </a:spcBef>
              <a:spcAft>
                <a:spcPts val="900"/>
              </a:spcAft>
              <a:buSzPct val="70000"/>
              <a:buFontTx/>
              <a:buNone/>
              <a:defRPr sz="900" b="0" i="1" baseline="0">
                <a:solidFill>
                  <a:schemeClr val="accent6"/>
                </a:solidFill>
              </a:defRPr>
            </a:lvl3pPr>
            <a:lvl4pPr marL="1335600" indent="0">
              <a:lnSpc>
                <a:spcPts val="1100"/>
              </a:lnSpc>
              <a:spcBef>
                <a:spcPct val="0"/>
              </a:spcBef>
              <a:spcAft>
                <a:spcPts val="900"/>
              </a:spcAft>
              <a:buSzPct val="70000"/>
              <a:buFontTx/>
              <a:buNone/>
              <a:defRPr sz="900" b="0" i="1">
                <a:solidFill>
                  <a:schemeClr val="accent6"/>
                </a:solidFill>
              </a:defRPr>
            </a:lvl4pPr>
            <a:lvl5pPr marL="1792800" indent="0">
              <a:lnSpc>
                <a:spcPts val="1100"/>
              </a:lnSpc>
              <a:spcBef>
                <a:spcPct val="0"/>
              </a:spcBef>
              <a:spcAft>
                <a:spcPts val="900"/>
              </a:spcAft>
              <a:buSzPct val="70000"/>
              <a:buFontTx/>
              <a:buNone/>
              <a:defRPr sz="900" b="0" i="1">
                <a:solidFill>
                  <a:schemeClr val="accent6"/>
                </a:solidFill>
              </a:defRPr>
            </a:lvl5pPr>
          </a:lstStyle>
          <a:p>
            <a:pPr lvl="0"/>
            <a:r>
              <a:rPr lang="en-US"/>
              <a:t>Click on the icons to insert an element</a:t>
            </a:r>
            <a:endParaRPr lang="it-IT"/>
          </a:p>
        </p:txBody>
      </p:sp>
      <p:sp>
        <p:nvSpPr>
          <p:cNvPr id="4" name="Segnaposto numero diapositiva 3"/>
          <p:cNvSpPr>
            <a:spLocks noGrp="1"/>
          </p:cNvSpPr>
          <p:nvPr>
            <p:ph type="sldNum" sz="quarter" idx="35"/>
          </p:nvPr>
        </p:nvSpPr>
        <p:spPr/>
        <p:txBody>
          <a:bodyPr/>
          <a:lstStyle/>
          <a:p>
            <a:fld id="{9C18EA95-C3D3-214C-9452-EF8527DBCD86}" type="slidenum">
              <a:rPr lang="it-IT" smtClean="0"/>
              <a:t>‹#›</a:t>
            </a:fld>
            <a:endParaRPr lang="it-IT"/>
          </a:p>
        </p:txBody>
      </p:sp>
      <p:sp>
        <p:nvSpPr>
          <p:cNvPr id="2" name="Titolo 1"/>
          <p:cNvSpPr>
            <a:spLocks noGrp="1"/>
          </p:cNvSpPr>
          <p:nvPr>
            <p:ph type="title" hasCustomPrompt="1"/>
          </p:nvPr>
        </p:nvSpPr>
        <p:spPr/>
        <p:txBody>
          <a:bodyPr/>
          <a:lstStyle/>
          <a:p>
            <a:r>
              <a:rPr lang="en-US"/>
              <a:t>Title here, no commodo ipsum.</a:t>
            </a:r>
            <a:endParaRPr lang="en-GB"/>
          </a:p>
        </p:txBody>
      </p:sp>
      <p:sp>
        <p:nvSpPr>
          <p:cNvPr id="8" name="Segnaposto testo 4"/>
          <p:cNvSpPr>
            <a:spLocks noGrp="1"/>
          </p:cNvSpPr>
          <p:nvPr>
            <p:ph type="body" sz="quarter" idx="36" hasCustomPrompt="1"/>
          </p:nvPr>
        </p:nvSpPr>
        <p:spPr>
          <a:xfrm>
            <a:off x="567928" y="1727355"/>
            <a:ext cx="5532017" cy="4409840"/>
          </a:xfrm>
          <a:prstGeom prst="rect">
            <a:avLst/>
          </a:prstGeom>
        </p:spPr>
        <p:txBody>
          <a:bodyPr vert="horz" lIns="0" tIns="0" rIns="0" bIns="0"/>
          <a:lstStyle>
            <a:lvl1pPr marL="360000" indent="-360000">
              <a:lnSpc>
                <a:spcPts val="2400"/>
              </a:lnSpc>
              <a:spcBef>
                <a:spcPct val="0"/>
              </a:spcBef>
              <a:spcAft>
                <a:spcPts val="800"/>
              </a:spcAft>
              <a:buFont typeface="Arial"/>
              <a:buChar char="•"/>
              <a:defRPr sz="12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err="1"/>
              <a:t>Etiam bibendum</a:t>
            </a:r>
            <a:endParaRPr lang="en-US"/>
          </a:p>
          <a:p>
            <a:pPr lvl="0"/>
            <a:r>
              <a:rPr lang="en-US" err="1"/>
              <a:t>Sed porta</a:t>
            </a:r>
            <a:endParaRPr lang="en-US"/>
          </a:p>
          <a:p>
            <a:pPr lvl="0"/>
            <a:r>
              <a:rPr lang="en-US" err="1"/>
              <a:t>Quisque non commodo</a:t>
            </a:r>
            <a:endParaRPr lang="en-US"/>
          </a:p>
        </p:txBody>
      </p:sp>
      <p:sp>
        <p:nvSpPr>
          <p:cNvPr id="10" name="Segnaposto testo 9"/>
          <p:cNvSpPr>
            <a:spLocks noGrp="1"/>
          </p:cNvSpPr>
          <p:nvPr>
            <p:ph type="body" sz="quarter" idx="37" hasCustomPrompt="1"/>
          </p:nvPr>
        </p:nvSpPr>
        <p:spPr>
          <a:xfrm>
            <a:off x="6162414" y="2018425"/>
            <a:ext cx="5837649" cy="163874"/>
          </a:xfrm>
          <a:prstGeom prst="rect">
            <a:avLst/>
          </a:prstGeom>
        </p:spPr>
        <p:txBody>
          <a:bodyPr vert="horz" lIns="0" tIns="0" rIns="0" bIns="0"/>
          <a:lstStyle>
            <a:lvl1pPr marL="0" indent="0">
              <a:lnSpc>
                <a:spcPts val="1100"/>
              </a:lnSpc>
              <a:spcBef>
                <a:spcPct val="0"/>
              </a:spcBef>
              <a:buFontTx/>
              <a:buNone/>
              <a:defRPr sz="800" baseline="0">
                <a:solidFill>
                  <a:schemeClr val="tx2"/>
                </a:solidFill>
                <a:latin typeface="Noto Sans Regular"/>
              </a:defRPr>
            </a:lvl1pPr>
          </a:lstStyle>
          <a:p>
            <a:pPr lvl="0"/>
            <a:r>
              <a:rPr lang="en-US"/>
              <a:t>Source Lorem Ipsum 2016</a:t>
            </a:r>
            <a:endParaRPr lang="en-GB"/>
          </a:p>
        </p:txBody>
      </p:sp>
      <p:sp>
        <p:nvSpPr>
          <p:cNvPr id="7" name="Segnaposto testo 4"/>
          <p:cNvSpPr>
            <a:spLocks noGrp="1"/>
          </p:cNvSpPr>
          <p:nvPr>
            <p:ph type="body" sz="quarter" idx="38" hasCustomPrompt="1"/>
          </p:nvPr>
        </p:nvSpPr>
        <p:spPr>
          <a:xfrm>
            <a:off x="578444" y="672952"/>
            <a:ext cx="9641051" cy="252717"/>
          </a:xfrm>
          <a:prstGeom prst="rect">
            <a:avLst/>
          </a:prstGeom>
        </p:spPr>
        <p:txBody>
          <a:bodyPr vert="horz" lIns="0" tIns="0" rIns="0" bIns="0"/>
          <a:lstStyle>
            <a:lvl1pPr marL="0" indent="0">
              <a:lnSpc>
                <a:spcPts val="1800"/>
              </a:lnSpc>
              <a:spcBef>
                <a:spcPts val="500"/>
              </a:spcBef>
              <a:buFontTx/>
              <a:buNone/>
              <a:defRPr sz="18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err="1"/>
              <a:t>Lorem ipsum dolor sit.</a:t>
            </a:r>
          </a:p>
        </p:txBody>
      </p:sp>
      <p:sp>
        <p:nvSpPr>
          <p:cNvPr id="11" name="Segnaposto testo 9"/>
          <p:cNvSpPr>
            <a:spLocks noGrp="1"/>
          </p:cNvSpPr>
          <p:nvPr>
            <p:ph type="body" sz="quarter" idx="39" hasCustomPrompt="1"/>
          </p:nvPr>
        </p:nvSpPr>
        <p:spPr>
          <a:xfrm>
            <a:off x="6162414" y="1828657"/>
            <a:ext cx="5837649" cy="156576"/>
          </a:xfrm>
          <a:prstGeom prst="rect">
            <a:avLst/>
          </a:prstGeom>
        </p:spPr>
        <p:txBody>
          <a:bodyPr vert="horz" lIns="0" tIns="0" rIns="0" bIns="0"/>
          <a:lstStyle>
            <a:lvl1pPr marL="0" indent="0">
              <a:lnSpc>
                <a:spcPts val="1100"/>
              </a:lnSpc>
              <a:spcBef>
                <a:spcPct val="0"/>
              </a:spcBef>
              <a:buFontTx/>
              <a:buNone/>
              <a:defRPr sz="800" baseline="0">
                <a:solidFill>
                  <a:schemeClr val="tx2"/>
                </a:solidFill>
                <a:latin typeface="Noto Sans SemiBold"/>
              </a:defRPr>
            </a:lvl1pPr>
          </a:lstStyle>
          <a:p>
            <a:pPr lvl="0"/>
            <a:r>
              <a:rPr lang="en-US" err="1"/>
              <a:t>Aenean sodales nisi vitae dictum hendrerit. </a:t>
            </a:r>
          </a:p>
        </p:txBody>
      </p:sp>
    </p:spTree>
    <p:extLst>
      <p:ext uri="{BB962C8B-B14F-4D97-AF65-F5344CB8AC3E}">
        <p14:creationId xmlns:p14="http://schemas.microsoft.com/office/powerpoint/2010/main" val="1956206502"/>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LIST + ELEMENT">
    <p:spTree>
      <p:nvGrpSpPr>
        <p:cNvPr id="1" name=""/>
        <p:cNvGrpSpPr/>
        <p:nvPr/>
      </p:nvGrpSpPr>
      <p:grpSpPr>
        <a:xfrm>
          <a:off x="0" y="0"/>
          <a:ext cx="0" cy="0"/>
        </a:xfrm>
      </p:grpSpPr>
      <p:sp>
        <p:nvSpPr>
          <p:cNvPr id="9" name="Segnaposto contenuto 7"/>
          <p:cNvSpPr>
            <a:spLocks noGrp="1"/>
          </p:cNvSpPr>
          <p:nvPr>
            <p:ph sz="quarter" idx="34" hasCustomPrompt="1"/>
          </p:nvPr>
        </p:nvSpPr>
        <p:spPr>
          <a:xfrm>
            <a:off x="6425976" y="1877446"/>
            <a:ext cx="5290123" cy="3786444"/>
          </a:xfrm>
          <a:prstGeom prst="rect">
            <a:avLst/>
          </a:prstGeom>
        </p:spPr>
        <p:txBody>
          <a:bodyPr vert="horz" lIns="0" tIns="0" rIns="0" bIns="0"/>
          <a:lstStyle>
            <a:lvl1pPr marL="0" indent="0">
              <a:lnSpc>
                <a:spcPts val="1100"/>
              </a:lnSpc>
              <a:spcBef>
                <a:spcPct val="0"/>
              </a:spcBef>
              <a:spcAft>
                <a:spcPts val="900"/>
              </a:spcAft>
              <a:buSzPct val="70000"/>
              <a:buFontTx/>
              <a:buNone/>
              <a:defRPr sz="900" b="0" i="1">
                <a:solidFill>
                  <a:schemeClr val="accent6"/>
                </a:solidFill>
                <a:latin typeface="Noto Sans Regular"/>
              </a:defRPr>
            </a:lvl1pPr>
            <a:lvl2pPr marL="529200" indent="0">
              <a:lnSpc>
                <a:spcPts val="1100"/>
              </a:lnSpc>
              <a:spcBef>
                <a:spcPct val="0"/>
              </a:spcBef>
              <a:spcAft>
                <a:spcPts val="900"/>
              </a:spcAft>
              <a:buSzPct val="70000"/>
              <a:buFontTx/>
              <a:buNone/>
              <a:defRPr sz="900" b="0" i="1" baseline="0">
                <a:solidFill>
                  <a:schemeClr val="accent6"/>
                </a:solidFill>
              </a:defRPr>
            </a:lvl2pPr>
            <a:lvl3pPr marL="914400" indent="0">
              <a:lnSpc>
                <a:spcPts val="1100"/>
              </a:lnSpc>
              <a:spcBef>
                <a:spcPct val="0"/>
              </a:spcBef>
              <a:spcAft>
                <a:spcPts val="900"/>
              </a:spcAft>
              <a:buSzPct val="70000"/>
              <a:buFontTx/>
              <a:buNone/>
              <a:defRPr sz="900" b="0" i="1" baseline="0">
                <a:solidFill>
                  <a:schemeClr val="accent6"/>
                </a:solidFill>
              </a:defRPr>
            </a:lvl3pPr>
            <a:lvl4pPr marL="1335600" indent="0">
              <a:lnSpc>
                <a:spcPts val="1100"/>
              </a:lnSpc>
              <a:spcBef>
                <a:spcPct val="0"/>
              </a:spcBef>
              <a:spcAft>
                <a:spcPts val="900"/>
              </a:spcAft>
              <a:buSzPct val="70000"/>
              <a:buFontTx/>
              <a:buNone/>
              <a:defRPr sz="900" b="0" i="1">
                <a:solidFill>
                  <a:schemeClr val="accent6"/>
                </a:solidFill>
              </a:defRPr>
            </a:lvl4pPr>
            <a:lvl5pPr marL="1792800" indent="0">
              <a:lnSpc>
                <a:spcPts val="1100"/>
              </a:lnSpc>
              <a:spcBef>
                <a:spcPct val="0"/>
              </a:spcBef>
              <a:spcAft>
                <a:spcPts val="900"/>
              </a:spcAft>
              <a:buSzPct val="70000"/>
              <a:buFontTx/>
              <a:buNone/>
              <a:defRPr sz="900" b="0" i="1">
                <a:solidFill>
                  <a:schemeClr val="accent6"/>
                </a:solidFill>
              </a:defRPr>
            </a:lvl5pPr>
          </a:lstStyle>
          <a:p>
            <a:pPr lvl="0"/>
            <a:r>
              <a:rPr lang="en-US"/>
              <a:t>Click on the icons to insert an element</a:t>
            </a:r>
            <a:endParaRPr lang="it-IT"/>
          </a:p>
        </p:txBody>
      </p:sp>
      <p:sp>
        <p:nvSpPr>
          <p:cNvPr id="4" name="Segnaposto numero diapositiva 3"/>
          <p:cNvSpPr>
            <a:spLocks noGrp="1"/>
          </p:cNvSpPr>
          <p:nvPr>
            <p:ph type="sldNum" sz="quarter" idx="35"/>
          </p:nvPr>
        </p:nvSpPr>
        <p:spPr/>
        <p:txBody>
          <a:bodyPr/>
          <a:lstStyle/>
          <a:p>
            <a:fld id="{9C18EA95-C3D3-214C-9452-EF8527DBCD86}" type="slidenum">
              <a:rPr lang="it-IT" smtClean="0"/>
              <a:t>‹#›</a:t>
            </a:fld>
            <a:endParaRPr lang="it-IT"/>
          </a:p>
        </p:txBody>
      </p:sp>
      <p:sp>
        <p:nvSpPr>
          <p:cNvPr id="2" name="Titolo 1"/>
          <p:cNvSpPr>
            <a:spLocks noGrp="1"/>
          </p:cNvSpPr>
          <p:nvPr>
            <p:ph type="title" hasCustomPrompt="1"/>
          </p:nvPr>
        </p:nvSpPr>
        <p:spPr/>
        <p:txBody>
          <a:bodyPr/>
          <a:lstStyle/>
          <a:p>
            <a:r>
              <a:rPr lang="en-US"/>
              <a:t>Title here, no commodo ipsum.</a:t>
            </a:r>
            <a:endParaRPr lang="en-GB"/>
          </a:p>
        </p:txBody>
      </p:sp>
      <p:sp>
        <p:nvSpPr>
          <p:cNvPr id="6" name="Segnaposto testo 4"/>
          <p:cNvSpPr>
            <a:spLocks noGrp="1"/>
          </p:cNvSpPr>
          <p:nvPr>
            <p:ph type="body" sz="quarter" idx="33" hasCustomPrompt="1"/>
          </p:nvPr>
        </p:nvSpPr>
        <p:spPr>
          <a:xfrm>
            <a:off x="567927" y="1806224"/>
            <a:ext cx="5710811" cy="4244198"/>
          </a:xfrm>
          <a:prstGeom prst="rect">
            <a:avLst/>
          </a:prstGeom>
        </p:spPr>
        <p:txBody>
          <a:bodyPr vert="horz" lIns="0" tIns="0" rIns="0" bIns="0"/>
          <a:lstStyle>
            <a:lvl1pPr marL="0" indent="0">
              <a:lnSpc>
                <a:spcPts val="1900"/>
              </a:lnSpc>
              <a:spcBef>
                <a:spcPts val="500"/>
              </a:spcBef>
              <a:buFontTx/>
              <a:buNone/>
              <a:defRPr sz="12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err="1"/>
              <a:t>Lorem ipsum dolor sit amet, consectetur adipiscing elit, sed do eiusmod tempor incididunt ut labore et dolore magna aliqua. Ut enim ad minim veniam, quis nostrud ex</a:t>
            </a:r>
          </a:p>
        </p:txBody>
      </p:sp>
      <p:sp>
        <p:nvSpPr>
          <p:cNvPr id="7" name="Segnaposto testo 4"/>
          <p:cNvSpPr>
            <a:spLocks noGrp="1"/>
          </p:cNvSpPr>
          <p:nvPr>
            <p:ph type="body" sz="quarter" idx="37" hasCustomPrompt="1"/>
          </p:nvPr>
        </p:nvSpPr>
        <p:spPr>
          <a:xfrm>
            <a:off x="578444" y="672952"/>
            <a:ext cx="9641051" cy="252717"/>
          </a:xfrm>
          <a:prstGeom prst="rect">
            <a:avLst/>
          </a:prstGeom>
        </p:spPr>
        <p:txBody>
          <a:bodyPr vert="horz" lIns="0" tIns="0" rIns="0" bIns="0"/>
          <a:lstStyle>
            <a:lvl1pPr marL="0" indent="0">
              <a:lnSpc>
                <a:spcPts val="1800"/>
              </a:lnSpc>
              <a:spcBef>
                <a:spcPts val="500"/>
              </a:spcBef>
              <a:buFontTx/>
              <a:buNone/>
              <a:defRPr sz="18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err="1"/>
              <a:t>Lorem ipsum dolor sit.</a:t>
            </a:r>
          </a:p>
        </p:txBody>
      </p:sp>
    </p:spTree>
    <p:extLst>
      <p:ext uri="{BB962C8B-B14F-4D97-AF65-F5344CB8AC3E}">
        <p14:creationId xmlns:p14="http://schemas.microsoft.com/office/powerpoint/2010/main" val="2841517835"/>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ext_CK Confidential">
    <p:spTree>
      <p:nvGrpSpPr>
        <p:cNvPr id="1" name=""/>
        <p:cNvGrpSpPr/>
        <p:nvPr/>
      </p:nvGrpSpPr>
      <p:grpSpPr>
        <a:xfrm>
          <a:off x="0" y="0"/>
          <a:ext cx="0" cy="0"/>
        </a:xfrm>
      </p:grpSpPr>
      <p:sp>
        <p:nvSpPr>
          <p:cNvPr id="2" name="灯片编号占位符 1"/>
          <p:cNvSpPr>
            <a:spLocks noGrp="1"/>
          </p:cNvSpPr>
          <p:nvPr>
            <p:ph type="sldNum" sz="quarter" idx="10"/>
          </p:nvPr>
        </p:nvSpPr>
        <p:spPr/>
        <p:txBody>
          <a:bodyPr/>
          <a:lstStyle/>
          <a:p>
            <a:fld id="{9C18EA95-C3D3-214C-9452-EF8527DBCD86}" type="slidenum">
              <a:rPr lang="it-IT" smtClean="0"/>
              <a:t>‹#›</a:t>
            </a:fld>
            <a:endParaRPr lang="it-IT"/>
          </a:p>
        </p:txBody>
      </p:sp>
    </p:spTree>
    <p:extLst>
      <p:ext uri="{BB962C8B-B14F-4D97-AF65-F5344CB8AC3E}">
        <p14:creationId xmlns:p14="http://schemas.microsoft.com/office/powerpoint/2010/main" val="1859189565"/>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DIVIDER 1">
    <p:spTree>
      <p:nvGrpSpPr>
        <p:cNvPr id="1" name=""/>
        <p:cNvGrpSpPr/>
        <p:nvPr/>
      </p:nvGrpSpPr>
      <p:grpSpPr>
        <a:xfrm>
          <a:off x="0" y="0"/>
          <a:ext cx="0" cy="0"/>
        </a:xfrm>
      </p:grpSpPr>
      <p:sp>
        <p:nvSpPr>
          <p:cNvPr id="5" name="Segnaposto testo 4"/>
          <p:cNvSpPr>
            <a:spLocks noGrp="1"/>
          </p:cNvSpPr>
          <p:nvPr>
            <p:ph type="body" sz="quarter" idx="10" hasCustomPrompt="1"/>
          </p:nvPr>
        </p:nvSpPr>
        <p:spPr>
          <a:xfrm>
            <a:off x="420684" y="2903506"/>
            <a:ext cx="1397995" cy="922337"/>
          </a:xfrm>
          <a:prstGeom prst="rect">
            <a:avLst/>
          </a:prstGeom>
        </p:spPr>
        <p:txBody>
          <a:bodyPr vert="horz" lIns="0" tIns="0" rIns="0" bIns="0"/>
          <a:lstStyle>
            <a:lvl1pPr marL="0" indent="0" algn="r">
              <a:lnSpc>
                <a:spcPct val="100000"/>
              </a:lnSpc>
              <a:spcBef>
                <a:spcPct val="0"/>
              </a:spcBef>
              <a:buFontTx/>
              <a:buNone/>
              <a:defRPr sz="6000" b="0" i="0" baseline="0">
                <a:solidFill>
                  <a:schemeClr val="accent2"/>
                </a:solidFill>
                <a:latin typeface="Noto Sans Light"/>
              </a:defRPr>
            </a:lvl1pPr>
            <a:lvl2pPr marL="0" indent="0" algn="r">
              <a:lnSpc>
                <a:spcPct val="100000"/>
              </a:lnSpc>
              <a:spcBef>
                <a:spcPct val="0"/>
              </a:spcBef>
              <a:buFontTx/>
              <a:buNone/>
              <a:defRPr sz="2933" b="1" i="0">
                <a:solidFill>
                  <a:schemeClr val="bg2"/>
                </a:solidFill>
              </a:defRPr>
            </a:lvl2pPr>
            <a:lvl3pPr marL="0" indent="0" algn="r">
              <a:lnSpc>
                <a:spcPct val="100000"/>
              </a:lnSpc>
              <a:spcBef>
                <a:spcPct val="0"/>
              </a:spcBef>
              <a:buFontTx/>
              <a:buNone/>
              <a:defRPr sz="2933" b="1" i="0">
                <a:solidFill>
                  <a:schemeClr val="bg2"/>
                </a:solidFill>
              </a:defRPr>
            </a:lvl3pPr>
            <a:lvl4pPr marL="0" indent="0" algn="r">
              <a:lnSpc>
                <a:spcPct val="100000"/>
              </a:lnSpc>
              <a:spcBef>
                <a:spcPct val="0"/>
              </a:spcBef>
              <a:buFontTx/>
              <a:buNone/>
              <a:defRPr sz="2933" b="1" i="0">
                <a:solidFill>
                  <a:schemeClr val="bg2"/>
                </a:solidFill>
              </a:defRPr>
            </a:lvl4pPr>
            <a:lvl5pPr marL="0" indent="0" algn="r">
              <a:lnSpc>
                <a:spcPct val="100000"/>
              </a:lnSpc>
              <a:spcBef>
                <a:spcPct val="0"/>
              </a:spcBef>
              <a:buFontTx/>
              <a:buNone/>
              <a:defRPr sz="2933" b="1" i="0">
                <a:solidFill>
                  <a:schemeClr val="bg2"/>
                </a:solidFill>
              </a:defRPr>
            </a:lvl5pPr>
          </a:lstStyle>
          <a:p>
            <a:pPr lvl="0"/>
            <a:r>
              <a:rPr lang="en-GB" noProof="0"/>
              <a:t>01</a:t>
            </a:r>
          </a:p>
        </p:txBody>
      </p:sp>
      <p:sp>
        <p:nvSpPr>
          <p:cNvPr id="2" name="Titolo 1"/>
          <p:cNvSpPr>
            <a:spLocks noGrp="1"/>
          </p:cNvSpPr>
          <p:nvPr>
            <p:ph type="title" hasCustomPrompt="1"/>
          </p:nvPr>
        </p:nvSpPr>
        <p:spPr/>
        <p:txBody>
          <a:bodyPr/>
          <a:lstStyle/>
          <a:p>
            <a:r>
              <a:rPr lang="en-US"/>
              <a:t>Divider</a:t>
            </a:r>
            <a:br>
              <a:rPr lang="en-US"/>
            </a:br>
            <a:r>
              <a:rPr lang="en-US"/>
              <a:t>Title</a:t>
            </a:r>
            <a:endParaRPr lang="en-GB"/>
          </a:p>
        </p:txBody>
      </p:sp>
    </p:spTree>
    <p:extLst>
      <p:ext uri="{BB962C8B-B14F-4D97-AF65-F5344CB8AC3E}">
        <p14:creationId xmlns:p14="http://schemas.microsoft.com/office/powerpoint/2010/main" val="1491026692"/>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COVER">
    <p:spTree>
      <p:nvGrpSpPr>
        <p:cNvPr id="1" name=""/>
        <p:cNvGrpSpPr/>
        <p:nvPr/>
      </p:nvGrpSpPr>
      <p:grpSpPr>
        <a:xfrm>
          <a:off x="0" y="0"/>
          <a:ext cx="0" cy="0"/>
        </a:xfrm>
      </p:grpSpPr>
      <p:sp>
        <p:nvSpPr>
          <p:cNvPr id="2" name="Titolo 1"/>
          <p:cNvSpPr>
            <a:spLocks noGrp="1"/>
          </p:cNvSpPr>
          <p:nvPr>
            <p:ph type="title" hasCustomPrompt="1"/>
          </p:nvPr>
        </p:nvSpPr>
        <p:spPr/>
        <p:txBody>
          <a:bodyPr/>
          <a:lstStyle/>
          <a:p>
            <a:r>
              <a:rPr lang="en-US"/>
              <a:t>Presentation Title</a:t>
            </a:r>
            <a:endParaRPr lang="en-GB"/>
          </a:p>
        </p:txBody>
      </p:sp>
      <p:sp>
        <p:nvSpPr>
          <p:cNvPr id="5" name="Segnaposto testo 4"/>
          <p:cNvSpPr>
            <a:spLocks noGrp="1"/>
          </p:cNvSpPr>
          <p:nvPr>
            <p:ph type="body" sz="quarter" idx="10" hasCustomPrompt="1"/>
          </p:nvPr>
        </p:nvSpPr>
        <p:spPr>
          <a:xfrm>
            <a:off x="978430" y="5055958"/>
            <a:ext cx="4364567" cy="488950"/>
          </a:xfrm>
          <a:prstGeom prst="rect">
            <a:avLst/>
          </a:prstGeom>
        </p:spPr>
        <p:txBody>
          <a:bodyPr vert="horz" lIns="0" tIns="0" rIns="0" bIns="0"/>
          <a:lstStyle>
            <a:lvl1pPr marL="0" indent="0">
              <a:lnSpc>
                <a:spcPts val="900"/>
              </a:lnSpc>
              <a:spcBef>
                <a:spcPct val="0"/>
              </a:spcBef>
              <a:buFontTx/>
              <a:buNone/>
              <a:defRPr sz="900" baseline="0">
                <a:solidFill>
                  <a:schemeClr val="bg2"/>
                </a:solidFill>
                <a:latin typeface="Noto Sans Regular"/>
              </a:defRPr>
            </a:lvl1pPr>
            <a:lvl2pPr marL="0" indent="0">
              <a:lnSpc>
                <a:spcPts val="900"/>
              </a:lnSpc>
              <a:spcBef>
                <a:spcPct val="0"/>
              </a:spcBef>
              <a:buFontTx/>
              <a:buNone/>
              <a:defRPr sz="900" baseline="0">
                <a:solidFill>
                  <a:schemeClr val="bg2"/>
                </a:solidFill>
              </a:defRPr>
            </a:lvl2pPr>
            <a:lvl3pPr marL="0" indent="0">
              <a:lnSpc>
                <a:spcPts val="900"/>
              </a:lnSpc>
              <a:spcBef>
                <a:spcPct val="0"/>
              </a:spcBef>
              <a:buFontTx/>
              <a:buNone/>
              <a:defRPr sz="900" baseline="0">
                <a:solidFill>
                  <a:schemeClr val="bg2"/>
                </a:solidFill>
              </a:defRPr>
            </a:lvl3pPr>
            <a:lvl4pPr marL="0" indent="0">
              <a:lnSpc>
                <a:spcPts val="900"/>
              </a:lnSpc>
              <a:spcBef>
                <a:spcPct val="0"/>
              </a:spcBef>
              <a:buFontTx/>
              <a:buNone/>
              <a:defRPr sz="900" baseline="0">
                <a:solidFill>
                  <a:schemeClr val="bg2"/>
                </a:solidFill>
              </a:defRPr>
            </a:lvl4pPr>
            <a:lvl5pPr marL="0" indent="0">
              <a:lnSpc>
                <a:spcPts val="900"/>
              </a:lnSpc>
              <a:spcBef>
                <a:spcPct val="0"/>
              </a:spcBef>
              <a:buFontTx/>
              <a:buNone/>
              <a:defRPr sz="900" baseline="0">
                <a:solidFill>
                  <a:schemeClr val="bg2"/>
                </a:solidFill>
              </a:defRPr>
            </a:lvl5pPr>
          </a:lstStyle>
          <a:p>
            <a:pPr lvl="0"/>
            <a:r>
              <a:rPr lang="en-US"/>
              <a:t>Date, Place</a:t>
            </a:r>
            <a:endParaRPr lang="en-GB"/>
          </a:p>
        </p:txBody>
      </p:sp>
      <p:sp>
        <p:nvSpPr>
          <p:cNvPr id="4" name="Segnaposto testo 4"/>
          <p:cNvSpPr>
            <a:spLocks noGrp="1"/>
          </p:cNvSpPr>
          <p:nvPr>
            <p:ph type="body" sz="quarter" idx="11" hasCustomPrompt="1"/>
          </p:nvPr>
        </p:nvSpPr>
        <p:spPr>
          <a:xfrm>
            <a:off x="961990" y="4686089"/>
            <a:ext cx="6912567" cy="294823"/>
          </a:xfrm>
          <a:prstGeom prst="rect">
            <a:avLst/>
          </a:prstGeom>
        </p:spPr>
        <p:txBody>
          <a:bodyPr vert="horz" lIns="0" tIns="0" rIns="0" bIns="0"/>
          <a:lstStyle>
            <a:lvl1pPr marL="0" indent="0">
              <a:lnSpc>
                <a:spcPts val="1800"/>
              </a:lnSpc>
              <a:spcBef>
                <a:spcPct val="0"/>
              </a:spcBef>
              <a:buFontTx/>
              <a:buNone/>
              <a:defRPr sz="1800" baseline="0">
                <a:solidFill>
                  <a:schemeClr val="bg2"/>
                </a:solidFill>
                <a:latin typeface="Noto Sans Regular"/>
              </a:defRPr>
            </a:lvl1pPr>
            <a:lvl2pPr marL="0" indent="0">
              <a:lnSpc>
                <a:spcPts val="900"/>
              </a:lnSpc>
              <a:spcBef>
                <a:spcPct val="0"/>
              </a:spcBef>
              <a:buFontTx/>
              <a:buNone/>
              <a:defRPr sz="900" baseline="0">
                <a:solidFill>
                  <a:schemeClr val="bg2"/>
                </a:solidFill>
              </a:defRPr>
            </a:lvl2pPr>
            <a:lvl3pPr marL="0" indent="0">
              <a:lnSpc>
                <a:spcPts val="900"/>
              </a:lnSpc>
              <a:spcBef>
                <a:spcPct val="0"/>
              </a:spcBef>
              <a:buFontTx/>
              <a:buNone/>
              <a:defRPr sz="900" baseline="0">
                <a:solidFill>
                  <a:schemeClr val="bg2"/>
                </a:solidFill>
              </a:defRPr>
            </a:lvl3pPr>
            <a:lvl4pPr marL="0" indent="0">
              <a:lnSpc>
                <a:spcPts val="900"/>
              </a:lnSpc>
              <a:spcBef>
                <a:spcPct val="0"/>
              </a:spcBef>
              <a:buFontTx/>
              <a:buNone/>
              <a:defRPr sz="900" baseline="0">
                <a:solidFill>
                  <a:schemeClr val="bg2"/>
                </a:solidFill>
              </a:defRPr>
            </a:lvl4pPr>
            <a:lvl5pPr marL="0" indent="0">
              <a:lnSpc>
                <a:spcPts val="900"/>
              </a:lnSpc>
              <a:spcBef>
                <a:spcPct val="0"/>
              </a:spcBef>
              <a:buFontTx/>
              <a:buNone/>
              <a:defRPr sz="900" baseline="0">
                <a:solidFill>
                  <a:schemeClr val="bg2"/>
                </a:solidFill>
              </a:defRPr>
            </a:lvl5pPr>
          </a:lstStyle>
          <a:p>
            <a:pPr lvl="0"/>
            <a:r>
              <a:rPr lang="en-US"/>
              <a:t>Second Line Subtitle</a:t>
            </a:r>
            <a:endParaRPr lang="en-GB"/>
          </a:p>
        </p:txBody>
      </p:sp>
    </p:spTree>
    <p:extLst>
      <p:ext uri="{BB962C8B-B14F-4D97-AF65-F5344CB8AC3E}">
        <p14:creationId xmlns:p14="http://schemas.microsoft.com/office/powerpoint/2010/main" val="1393935742"/>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Layout" Target="../slideLayouts/slideLayout14.xml" /><Relationship Id="rId3" Type="http://schemas.openxmlformats.org/officeDocument/2006/relationships/slideLayout" Target="../slideLayouts/slideLayout15.xml" /><Relationship Id="rId4" Type="http://schemas.openxmlformats.org/officeDocument/2006/relationships/slideLayout" Target="../slideLayouts/slideLayout16.xml" /><Relationship Id="rId5" Type="http://schemas.openxmlformats.org/officeDocument/2006/relationships/slideLayout" Target="../slideLayouts/slideLayout17.xml" /><Relationship Id="rId6" Type="http://schemas.openxmlformats.org/officeDocument/2006/relationships/slideLayout" Target="../slideLayouts/slideLayout18.xml" /><Relationship Id="rId7"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2" name="Segnaposto titolo 1"/>
          <p:cNvSpPr>
            <a:spLocks noGrp="1"/>
          </p:cNvSpPr>
          <p:nvPr>
            <p:ph type="title"/>
          </p:nvPr>
        </p:nvSpPr>
        <p:spPr>
          <a:xfrm>
            <a:off x="975733" y="4299957"/>
            <a:ext cx="6893720" cy="323414"/>
          </a:xfrm>
          <a:prstGeom prst="rect">
            <a:avLst/>
          </a:prstGeom>
        </p:spPr>
        <p:txBody>
          <a:bodyPr vert="horz" lIns="0" tIns="0" rIns="0" bIns="0" rtlCol="0" anchor="t" anchorCtr="0">
            <a:noAutofit/>
          </a:bodyPr>
          <a:lstStyle/>
          <a:p>
            <a:r>
              <a:rPr lang="en-GB"/>
              <a:t>Presentation Title</a:t>
            </a:r>
          </a:p>
        </p:txBody>
      </p:sp>
    </p:spTree>
  </p:cSld>
  <p:clrMap bg1="lt1" tx1="dk1" bg2="lt2" tx2="dk2" accent1="accent1" accent2="accent2" accent3="accent3" accent4="accent4" accent5="accent5" accent6="accent6" hlink="hlink" folHlink="folHlink"/>
  <p:sldLayoutIdLst>
    <p:sldLayoutId id="2147483660" r:id="rId1"/>
  </p:sldLayoutIdLst>
  <p:transition/>
  <p:timing/>
  <p:hf hdr="0" ftr="0" dt="0"/>
  <p:txStyles>
    <p:titleStyle>
      <a:lvl1pPr algn="l" defTabSz="457200" rtl="0" eaLnBrk="1" latinLnBrk="0" hangingPunct="1">
        <a:lnSpc>
          <a:spcPts val="2400"/>
        </a:lnSpc>
        <a:spcBef>
          <a:spcPct val="0"/>
        </a:spcBef>
        <a:buNone/>
        <a:defRPr sz="1800" b="0" i="0" kern="1200" spc="50" baseline="0">
          <a:solidFill>
            <a:schemeClr val="bg2"/>
          </a:solidFill>
          <a:latin typeface="Noto Sans SemiBold"/>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16" name="Segnaposto titolo 15"/>
          <p:cNvSpPr>
            <a:spLocks noGrp="1"/>
          </p:cNvSpPr>
          <p:nvPr>
            <p:ph type="title"/>
          </p:nvPr>
        </p:nvSpPr>
        <p:spPr>
          <a:xfrm>
            <a:off x="578049" y="345637"/>
            <a:ext cx="9592031" cy="293325"/>
          </a:xfrm>
          <a:prstGeom prst="rect">
            <a:avLst/>
          </a:prstGeom>
        </p:spPr>
        <p:txBody>
          <a:bodyPr vert="horz" lIns="0" tIns="0" rIns="0" bIns="0" rtlCol="0" anchor="t" anchorCtr="0">
            <a:noAutofit/>
          </a:bodyPr>
          <a:lstStyle/>
          <a:p>
            <a:r>
              <a:rPr lang="en-GB" noProof="0" err="1"/>
              <a:t>Quisque non commodo ipsum</a:t>
            </a:r>
            <a:endParaRPr lang="en-GB" noProof="0"/>
          </a:p>
        </p:txBody>
      </p:sp>
      <p:sp>
        <p:nvSpPr>
          <p:cNvPr id="4" name="Segnaposto numero diapositiva 3"/>
          <p:cNvSpPr>
            <a:spLocks noGrp="1"/>
          </p:cNvSpPr>
          <p:nvPr>
            <p:ph type="sldNum" sz="quarter" idx="4"/>
          </p:nvPr>
        </p:nvSpPr>
        <p:spPr>
          <a:xfrm>
            <a:off x="11547835" y="6515840"/>
            <a:ext cx="494299" cy="197210"/>
          </a:xfrm>
          <a:prstGeom prst="rect">
            <a:avLst/>
          </a:prstGeom>
        </p:spPr>
        <p:txBody>
          <a:bodyPr vert="horz" lIns="0" tIns="0" rIns="0" bIns="0" rtlCol="0" anchor="b" anchorCtr="0"/>
          <a:lstStyle>
            <a:defPPr>
              <a:defRPr lang="it-IT"/>
            </a:defPPr>
            <a:lvl1pPr marL="0" algn="l" defTabSz="457200" rtl="0" eaLnBrk="1" latinLnBrk="0" hangingPunct="1">
              <a:defRPr sz="800" b="0" i="0" kern="1200" baseline="0">
                <a:solidFill>
                  <a:schemeClr val="tx2"/>
                </a:solidFill>
                <a:latin typeface="Noto Sans Regular"/>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C18EA95-C3D3-214C-9452-EF8527DBCD86}" type="slidenum">
              <a:rPr lang="it-IT" smtClean="0"/>
              <a:t>‹#›</a:t>
            </a:fld>
            <a:endParaRPr lang="it-IT"/>
          </a:p>
        </p:txBody>
      </p:sp>
      <p:sp>
        <p:nvSpPr>
          <p:cNvPr id="6" name="CasellaDiTesto 5"/>
          <p:cNvSpPr txBox="1"/>
          <p:nvPr userDrawn="1"/>
        </p:nvSpPr>
        <p:spPr>
          <a:xfrm>
            <a:off x="567926" y="6594696"/>
            <a:ext cx="6205116" cy="189322"/>
          </a:xfrm>
          <a:prstGeom prst="rect">
            <a:avLst/>
          </a:prstGeom>
          <a:noFill/>
        </p:spPr>
        <p:txBody>
          <a:bodyPr wrap="square" lIns="0" tIns="0" rIns="0" bIns="0" rtlCol="0">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700" baseline="0">
                <a:solidFill>
                  <a:schemeClr val="accent2"/>
                </a:solidFill>
                <a:latin typeface="Noto Sans Regular"/>
              </a:rPr>
              <a:t>BUSINESS UNIT </a:t>
            </a:r>
            <a:r>
              <a:rPr lang="en-GB" sz="700" baseline="0">
                <a:solidFill>
                  <a:schemeClr val="accent4"/>
                </a:solidFill>
                <a:latin typeface="Noto Sans Regular"/>
              </a:rPr>
              <a:t>/ Information classification level</a:t>
            </a:r>
          </a:p>
        </p:txBody>
      </p:sp>
      <p:sp>
        <p:nvSpPr>
          <p:cNvPr id="11" name="CasellaDiTesto 10"/>
          <p:cNvSpPr txBox="1"/>
          <p:nvPr userDrawn="1"/>
        </p:nvSpPr>
        <p:spPr>
          <a:xfrm>
            <a:off x="10811628" y="6594697"/>
            <a:ext cx="683613" cy="165685"/>
          </a:xfrm>
          <a:prstGeom prst="rect">
            <a:avLst/>
          </a:prstGeom>
          <a:noFill/>
        </p:spPr>
        <p:txBody>
          <a:bodyPr wrap="square" lIns="0" tIns="0" rIns="0" bIns="0" rtlCol="0">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r>
              <a:rPr lang="en-GB" sz="700" baseline="0">
                <a:solidFill>
                  <a:schemeClr val="tx2"/>
                </a:solidFill>
                <a:latin typeface="Noto Sans Regular"/>
              </a:rPr>
              <a:t>PAG / </a:t>
            </a:r>
          </a:p>
        </p:txBody>
      </p:sp>
    </p:spTree>
  </p:cSld>
  <p:clrMap bg1="lt1" tx1="dk1" bg2="lt2" tx2="dk2" accent1="accent1" accent2="accent2" accent3="accent3" accent4="accent4" accent5="accent5" accent6="accent6" hlink="hlink" folHlink="folHlink"/>
  <p:sldLayoutIdLst>
    <p:sldLayoutId id="2147483662" r:id="rId1"/>
    <p:sldLayoutId id="2147483712" r:id="rId2"/>
    <p:sldLayoutId id="2147483713" r:id="rId3"/>
    <p:sldLayoutId id="2147483716" r:id="rId4"/>
    <p:sldLayoutId id="2147483723" r:id="rId5"/>
    <p:sldLayoutId id="2147483724" r:id="rId6"/>
  </p:sldLayoutIdLst>
  <p:transition/>
  <p:timing/>
  <p:hf hdr="0" ftr="0" dt="0"/>
  <p:txStyles>
    <p:titleStyle>
      <a:lvl1pPr algn="l" defTabSz="457200" rtl="0" eaLnBrk="1" latinLnBrk="0" hangingPunct="1">
        <a:lnSpc>
          <a:spcPts val="2100"/>
        </a:lnSpc>
        <a:spcBef>
          <a:spcPct val="0"/>
        </a:spcBef>
        <a:buNone/>
        <a:defRPr sz="1800" b="0" i="0" kern="0" spc="0" baseline="0">
          <a:solidFill>
            <a:schemeClr val="tx2"/>
          </a:solidFill>
          <a:latin typeface="Noto Sans SemiBold"/>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2.png" /><Relationship Id="rId4" Type="http://schemas.microsoft.com/office/2007/relationships/hdphoto" Target="../media/image3.wdp"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6.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png" /><Relationship Id="rId3" Type="http://schemas.openxmlformats.org/officeDocument/2006/relationships/image" Target="../media/image7.emf" /><Relationship Id="rId4" Type="http://schemas.openxmlformats.org/officeDocument/2006/relationships/image" Target="../media/image8.png" /><Relationship Id="rId5" Type="http://schemas.openxmlformats.org/officeDocument/2006/relationships/image" Target="../media/image9.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png" /><Relationship Id="rId3" Type="http://schemas.openxmlformats.org/officeDocument/2006/relationships/image" Target="../media/image11.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0203610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1">
            <a:extLst>
              <a:ext uri="{FF2B5EF4-FFF2-40B4-BE49-F238E27FC236}">
                <a16:creationId xmlns:a16="http://schemas.microsoft.com/office/drawing/2014/main" id="{6A8A1139-5A39-4CDA-9F48-384C5286B956}"/>
              </a:ext>
            </a:extLst>
          </p:cNvPr>
          <p:cNvSpPr txBox="1"/>
          <p:nvPr/>
        </p:nvSpPr>
        <p:spPr>
          <a:xfrm>
            <a:off x="249803" y="3921973"/>
            <a:ext cx="10289176" cy="1759736"/>
          </a:xfrm>
          <a:prstGeom prst="rect">
            <a:avLst/>
          </a:prstGeom>
        </p:spPr>
        <p:txBody>
          <a:bodyPr vert="horz" lIns="0" tIns="0" rIns="0" bIns="0" rtlCol="0" anchor="ctr" anchorCtr="0">
            <a:noAutofit/>
          </a:bodyPr>
          <a:lstStyle>
            <a:defPPr>
              <a:defRPr lang="it-IT"/>
            </a:defPPr>
            <a:lvl1pPr marL="0" algn="ctr" defTabSz="457200" rtl="0" eaLnBrk="1" latinLnBrk="0" hangingPunct="1">
              <a:lnSpc>
                <a:spcPts val="2100"/>
              </a:lnSpc>
              <a:spcBef>
                <a:spcPct val="0"/>
              </a:spcBef>
              <a:buNone/>
              <a:defRPr sz="6000" b="0" i="0" kern="0" spc="0" baseline="0">
                <a:solidFill>
                  <a:schemeClr val="tx2"/>
                </a:solidFill>
                <a:latin typeface="Noto Sans SemiBold"/>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lnSpc>
                <a:spcPct val="100000"/>
              </a:lnSpc>
            </a:pPr>
            <a:r>
              <a:rPr lang="en-US" altLang="ja-JP" b="1">
                <a:solidFill>
                  <a:schemeClr val="bg1"/>
                </a:solidFill>
                <a:latin typeface="微软雅黑" panose="020b0503020204020204" pitchFamily="34" charset="-122"/>
                <a:ea typeface="微软雅黑" panose="020b0503020204020204" pitchFamily="34" charset="-122"/>
              </a:rPr>
              <a:t>		</a:t>
            </a:r>
            <a:r>
              <a:rPr lang="en-US" altLang="zh-CN" b="1">
                <a:solidFill>
                  <a:schemeClr val="bg1"/>
                </a:solidFill>
                <a:latin typeface="微软雅黑" panose="020b0503020204020204" pitchFamily="34" charset="-122"/>
                <a:ea typeface="微软雅黑" panose="020b0503020204020204" pitchFamily="34" charset="-122"/>
              </a:rPr>
              <a:t>4M</a:t>
            </a:r>
            <a:r>
              <a:rPr lang="zh-CN" altLang="en-US" b="1">
                <a:solidFill>
                  <a:schemeClr val="bg1"/>
                </a:solidFill>
                <a:latin typeface="微软雅黑" panose="020b0503020204020204" pitchFamily="34" charset="-122"/>
                <a:ea typeface="微软雅黑" panose="020b0503020204020204" pitchFamily="34" charset="-122"/>
              </a:rPr>
              <a:t>变更管理</a:t>
            </a:r>
            <a:endParaRPr lang="en-US" altLang="ja-JP" sz="2400" b="1">
              <a:solidFill>
                <a:schemeClr val="bg1"/>
              </a:solidFill>
              <a:latin typeface="微软雅黑" panose="020b0503020204020204" pitchFamily="34" charset="-122"/>
              <a:ea typeface="微软雅黑" panose="020b0503020204020204" pitchFamily="34" charset="-122"/>
            </a:endParaRPr>
          </a:p>
        </p:txBody>
      </p:sp>
      <p:sp>
        <p:nvSpPr>
          <p:cNvPr id="6" name="Segnaposto testo 2">
            <a:extLst>
              <a:ext uri="{FF2B5EF4-FFF2-40B4-BE49-F238E27FC236}">
                <a16:creationId xmlns:a16="http://schemas.microsoft.com/office/drawing/2014/main" id="{3C577264-BA77-414A-A26B-83D06F3CA16B}"/>
              </a:ext>
            </a:extLst>
          </p:cNvPr>
          <p:cNvSpPr>
            <a:spLocks noGrp="1"/>
          </p:cNvSpPr>
          <p:nvPr>
            <p:ph type="body" sz="quarter" idx="10"/>
          </p:nvPr>
        </p:nvSpPr>
        <p:spPr>
          <a:xfrm>
            <a:off x="1606860" y="5924086"/>
            <a:ext cx="3195761" cy="467836"/>
          </a:xfrm>
        </p:spPr>
        <p:txBody>
          <a:bodyPr/>
          <a:lstStyle/>
          <a:p>
            <a:pPr>
              <a:lnSpc>
                <a:spcPct val="150000"/>
              </a:lnSpc>
            </a:pPr>
            <a:r>
              <a:rPr lang="en-US" altLang="zh-CN">
                <a:latin typeface="+mn-lt"/>
              </a:rPr>
              <a:t>Prepared by: Mars Jiang</a:t>
            </a:r>
          </a:p>
          <a:p>
            <a:pPr>
              <a:lnSpc>
                <a:spcPct val="150000"/>
              </a:lnSpc>
            </a:pPr>
            <a:r>
              <a:rPr lang="en-US" altLang="zh-CN">
                <a:latin typeface="+mn-lt"/>
              </a:rPr>
              <a:t>August 2021</a:t>
            </a:r>
            <a:r>
              <a:rPr lang="en-GB">
                <a:latin typeface="+mn-lt"/>
              </a:rPr>
              <a:t>, Wuhu</a:t>
            </a:r>
          </a:p>
        </p:txBody>
      </p:sp>
      <p:sp>
        <p:nvSpPr>
          <p:cNvPr id="2" name="文本框 1">
            <a:extLst>
              <a:ext uri="{FF2B5EF4-FFF2-40B4-BE49-F238E27FC236}">
                <a16:creationId xmlns:a16="http://schemas.microsoft.com/office/drawing/2014/main" id="{1685EB81-268C-6C4F-D955-07401A9BC00B}"/>
              </a:ext>
            </a:extLst>
          </p:cNvPr>
          <p:cNvSpPr txBox="1"/>
          <p:nvPr/>
        </p:nvSpPr>
        <p:spPr>
          <a:xfrm>
            <a:off x="835127" y="2708897"/>
            <a:ext cx="7084230" cy="707886"/>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4000" b="1">
                <a:latin typeface="微软雅黑" panose="020b0503020204020204" pitchFamily="34" charset="-122"/>
                <a:ea typeface="微软雅黑" panose="020b0503020204020204" pitchFamily="34" charset="-122"/>
              </a:rPr>
              <a:t>4M</a:t>
            </a:r>
            <a:r>
              <a:rPr lang="zh-CN" altLang="en-US" sz="4000" b="1">
                <a:latin typeface="微软雅黑" panose="020b0503020204020204" pitchFamily="34" charset="-122"/>
                <a:ea typeface="微软雅黑" panose="020b0503020204020204" pitchFamily="34" charset="-122"/>
              </a:rPr>
              <a:t>变更管理培训</a:t>
            </a:r>
          </a:p>
        </p:txBody>
      </p:sp>
    </p:spTree>
    <p:extLst>
      <p:ext uri="{BB962C8B-B14F-4D97-AF65-F5344CB8AC3E}">
        <p14:creationId xmlns:p14="http://schemas.microsoft.com/office/powerpoint/2010/main" val="737255834"/>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Rectangle 64"/>
          <p:cNvSpPr>
            <a:spLocks noChangeArrowheads="1"/>
          </p:cNvSpPr>
          <p:nvPr/>
        </p:nvSpPr>
        <p:spPr bwMode="auto">
          <a:xfrm>
            <a:off x="1255849" y="538389"/>
            <a:ext cx="3354116"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r>
              <a:rPr lang="zh-TW" altLang="en-US" sz="3200" b="1" kern="0">
                <a:latin typeface="微软雅黑" panose="020b0503020204020204" pitchFamily="34" charset="-122"/>
                <a:ea typeface="微软雅黑" panose="020b0503020204020204" pitchFamily="34" charset="-122"/>
              </a:rPr>
              <a:t> </a:t>
            </a:r>
            <a:r>
              <a:rPr lang="zh-CN" altLang="en-US" sz="3200" b="1" kern="0">
                <a:latin typeface="微软雅黑" panose="020b0503020204020204" pitchFamily="34" charset="-122"/>
                <a:ea typeface="微软雅黑" panose="020b0503020204020204" pitchFamily="34" charset="-122"/>
              </a:rPr>
              <a:t>课堂纪律</a:t>
            </a:r>
            <a:endParaRPr lang="en-US" altLang="zh-CN" sz="3200" b="1" kern="0">
              <a:latin typeface="微软雅黑" panose="020b0503020204020204" pitchFamily="34" charset="-122"/>
              <a:ea typeface="微软雅黑" panose="020b0503020204020204" pitchFamily="34" charset="-122"/>
            </a:endParaRPr>
          </a:p>
        </p:txBody>
      </p:sp>
      <p:sp>
        <p:nvSpPr>
          <p:cNvPr id="2" name="灯片编号占位符 1"/>
          <p:cNvSpPr>
            <a:spLocks noGrp="1"/>
          </p:cNvSpPr>
          <p:nvPr>
            <p:ph type="sldNum" sz="quarter" idx="10"/>
          </p:nvPr>
        </p:nvSpPr>
        <p:spPr/>
        <p:txBody>
          <a:bodyPr/>
          <a:lstStyle/>
          <a:p>
            <a:fld id="{9C18EA95-C3D3-214C-9452-EF8527DBCD86}" type="slidenum">
              <a:rPr lang="it-IT" smtClean="0"/>
              <a:t>2</a:t>
            </a:fld>
            <a:endParaRPr lang="it-IT"/>
          </a:p>
        </p:txBody>
      </p:sp>
      <p:sp>
        <p:nvSpPr>
          <p:cNvPr id="6" name="Rectangle 3">
            <a:extLst>
              <a:ext uri="{FF2B5EF4-FFF2-40B4-BE49-F238E27FC236}">
                <a16:creationId xmlns:a16="http://schemas.microsoft.com/office/drawing/2014/main" id="{D9A80498-A7F3-486E-BC61-8ADB46469F11}"/>
              </a:ext>
            </a:extLst>
          </p:cNvPr>
          <p:cNvSpPr txBox="1">
            <a:spLocks noChangeArrowheads="1"/>
          </p:cNvSpPr>
          <p:nvPr/>
        </p:nvSpPr>
        <p:spPr>
          <a:xfrm>
            <a:off x="1420429" y="1192077"/>
            <a:ext cx="7493519" cy="4975195"/>
          </a:xfrm>
          <a:prstGeom prst="rect">
            <a:avLst/>
          </a:prstGeom>
        </p:spPr>
        <p:txBody>
          <a:bodyPr>
            <a:noAutofit/>
          </a:bodyPr>
          <a:lstStyle>
            <a:defPPr>
              <a:defRPr lang="it-IT"/>
            </a:defPPr>
            <a:lvl1pPr marL="342900" indent="-342900" algn="l" defTabSz="457200" rtl="0" eaLnBrk="1" fontAlgn="base" latinLnBrk="0" hangingPunct="1">
              <a:spcBef>
                <a:spcPct val="20000"/>
              </a:spcBef>
              <a:spcAft>
                <a:spcPct val="0"/>
              </a:spcAft>
              <a:buClr>
                <a:schemeClr val="accent1"/>
              </a:buClr>
              <a:buFont typeface="Wingdings" charset="0"/>
              <a:defRPr kumimoji="1" sz="1400" kern="1200">
                <a:solidFill>
                  <a:schemeClr val="tx1"/>
                </a:solidFill>
                <a:latin typeface="+mn-lt"/>
                <a:ea typeface="ＭＳ Ｐゴシック" charset="0"/>
                <a:cs typeface="ＭＳ Ｐゴシック" charset="0"/>
              </a:defRPr>
            </a:lvl1pPr>
            <a:lvl2pPr marL="381000" indent="-188913" algn="l" defTabSz="457200" rtl="0" eaLnBrk="1" fontAlgn="base" latinLnBrk="0" hangingPunct="1">
              <a:spcBef>
                <a:spcPct val="20000"/>
              </a:spcBef>
              <a:spcAft>
                <a:spcPct val="0"/>
              </a:spcAft>
              <a:buClr>
                <a:schemeClr val="accent1"/>
              </a:buClr>
              <a:buChar char="-"/>
              <a:defRPr kumimoji="1" sz="2800" kern="1200">
                <a:solidFill>
                  <a:schemeClr val="tx1"/>
                </a:solidFill>
                <a:latin typeface="+mn-lt"/>
                <a:ea typeface="+mn-ea"/>
                <a:cs typeface="ＭＳ Ｐゴシック" charset="0"/>
              </a:defRPr>
            </a:lvl2pPr>
            <a:lvl3pPr marL="561975" indent="-179388" algn="l" defTabSz="457200" rtl="0" eaLnBrk="1" fontAlgn="base" latinLnBrk="0" hangingPunct="1">
              <a:spcBef>
                <a:spcPct val="20000"/>
              </a:spcBef>
              <a:spcAft>
                <a:spcPct val="0"/>
              </a:spcAft>
              <a:buClr>
                <a:schemeClr val="accent1"/>
              </a:buClr>
              <a:buChar char="-"/>
              <a:defRPr kumimoji="1" sz="2400" kern="1200">
                <a:solidFill>
                  <a:schemeClr val="tx1"/>
                </a:solidFill>
                <a:latin typeface="+mn-lt"/>
                <a:ea typeface="+mn-ea"/>
                <a:cs typeface="ＭＳ Ｐゴシック" charset="0"/>
              </a:defRPr>
            </a:lvl3pPr>
            <a:lvl4pPr marL="752475" indent="-188913" algn="l" defTabSz="457200" rtl="0" eaLnBrk="1" fontAlgn="base" latinLnBrk="0" hangingPunct="1">
              <a:spcBef>
                <a:spcPct val="20000"/>
              </a:spcBef>
              <a:spcAft>
                <a:spcPct val="0"/>
              </a:spcAft>
              <a:buClr>
                <a:schemeClr val="accent1"/>
              </a:buClr>
              <a:buChar char="-"/>
              <a:defRPr kumimoji="1" sz="2000" kern="1200">
                <a:solidFill>
                  <a:schemeClr val="tx1"/>
                </a:solidFill>
                <a:latin typeface="+mn-lt"/>
                <a:ea typeface="+mn-ea"/>
                <a:cs typeface="ＭＳ Ｐゴシック" charset="0"/>
              </a:defRPr>
            </a:lvl4pPr>
            <a:lvl5pPr marL="962025" indent="-207963" algn="l" defTabSz="457200" rtl="0" eaLnBrk="1" fontAlgn="base" latinLnBrk="0" hangingPunct="1">
              <a:spcBef>
                <a:spcPct val="20000"/>
              </a:spcBef>
              <a:spcAft>
                <a:spcPct val="0"/>
              </a:spcAft>
              <a:buClr>
                <a:schemeClr val="accent1"/>
              </a:buClr>
              <a:buFont typeface="Wingdings" charset="0"/>
              <a:buChar char="§"/>
              <a:defRPr kumimoji="1" sz="2000" kern="1200">
                <a:solidFill>
                  <a:schemeClr val="tx1"/>
                </a:solidFill>
                <a:latin typeface="+mn-lt"/>
                <a:ea typeface="+mn-ea"/>
                <a:cs typeface="ＭＳ Ｐゴシック" charset="0"/>
              </a:defRPr>
            </a:lvl5pPr>
            <a:lvl6pPr marL="1419225" indent="-207963" algn="l" defTabSz="457200" rtl="0" eaLnBrk="1" fontAlgn="base" latinLnBrk="0" hangingPunct="1">
              <a:spcBef>
                <a:spcPct val="20000"/>
              </a:spcBef>
              <a:spcAft>
                <a:spcPct val="0"/>
              </a:spcAft>
              <a:buClr>
                <a:schemeClr val="accent1"/>
              </a:buClr>
              <a:buFont typeface="Wingdings" charset="0"/>
              <a:buChar char="§"/>
              <a:defRPr sz="1800" kern="1200">
                <a:solidFill>
                  <a:schemeClr val="tx1"/>
                </a:solidFill>
                <a:latin typeface="+mn-lt"/>
                <a:ea typeface="+mn-ea"/>
                <a:cs typeface="+mn-cs"/>
              </a:defRPr>
            </a:lvl6pPr>
            <a:lvl7pPr marL="1876425" indent="-207963" algn="l" defTabSz="457200" rtl="0" eaLnBrk="1" fontAlgn="base" latinLnBrk="0" hangingPunct="1">
              <a:spcBef>
                <a:spcPct val="20000"/>
              </a:spcBef>
              <a:spcAft>
                <a:spcPct val="0"/>
              </a:spcAft>
              <a:buClr>
                <a:schemeClr val="accent1"/>
              </a:buClr>
              <a:buFont typeface="Wingdings" charset="0"/>
              <a:buChar char="§"/>
              <a:defRPr sz="1800" kern="1200">
                <a:solidFill>
                  <a:schemeClr val="tx1"/>
                </a:solidFill>
                <a:latin typeface="+mn-lt"/>
                <a:ea typeface="+mn-ea"/>
                <a:cs typeface="+mn-cs"/>
              </a:defRPr>
            </a:lvl7pPr>
            <a:lvl8pPr marL="2333625" indent="-207963" algn="l" defTabSz="457200" rtl="0" eaLnBrk="1" fontAlgn="base" latinLnBrk="0" hangingPunct="1">
              <a:spcBef>
                <a:spcPct val="20000"/>
              </a:spcBef>
              <a:spcAft>
                <a:spcPct val="0"/>
              </a:spcAft>
              <a:buClr>
                <a:schemeClr val="accent1"/>
              </a:buClr>
              <a:buFont typeface="Wingdings" charset="0"/>
              <a:buChar char="§"/>
              <a:defRPr sz="1800" kern="1200">
                <a:solidFill>
                  <a:schemeClr val="tx1"/>
                </a:solidFill>
                <a:latin typeface="+mn-lt"/>
                <a:ea typeface="+mn-ea"/>
                <a:cs typeface="+mn-cs"/>
              </a:defRPr>
            </a:lvl8pPr>
            <a:lvl9pPr marL="2790825" indent="-207963" algn="l" defTabSz="457200" rtl="0" eaLnBrk="1" fontAlgn="base" latinLnBrk="0" hangingPunct="1">
              <a:spcBef>
                <a:spcPct val="20000"/>
              </a:spcBef>
              <a:spcAft>
                <a:spcPct val="0"/>
              </a:spcAft>
              <a:buClr>
                <a:schemeClr val="accent1"/>
              </a:buClr>
              <a:buFont typeface="Wingdings" charset="0"/>
              <a:buChar char="§"/>
              <a:defRPr sz="1800" kern="1200">
                <a:solidFill>
                  <a:schemeClr val="tx1"/>
                </a:solidFill>
                <a:latin typeface="+mn-lt"/>
                <a:ea typeface="+mn-ea"/>
                <a:cs typeface="+mn-cs"/>
              </a:defRPr>
            </a:lvl9pPr>
          </a:lstStyle>
          <a:p>
            <a:pPr>
              <a:lnSpc>
                <a:spcPct val="150000"/>
              </a:lnSpc>
              <a:buFont typeface="Arial" pitchFamily="34" charset="0"/>
              <a:buChar char="•"/>
            </a:pPr>
            <a:r>
              <a:rPr lang="zh-CN" altLang="en-US" sz="2800" b="1">
                <a:latin typeface="微软雅黑" panose="020b0503020204020204" pitchFamily="34" charset="-122"/>
                <a:ea typeface="微软雅黑" panose="020b0503020204020204" pitchFamily="34" charset="-122"/>
              </a:rPr>
              <a:t>愉快、享受、乐在其中</a:t>
            </a:r>
            <a:endParaRPr lang="zh-CN" altLang="en-US" sz="600" b="1">
              <a:latin typeface="微软雅黑" panose="020b0503020204020204" pitchFamily="34" charset="-122"/>
              <a:ea typeface="微软雅黑" panose="020b0503020204020204" pitchFamily="34" charset="-122"/>
            </a:endParaRPr>
          </a:p>
          <a:p>
            <a:pPr>
              <a:lnSpc>
                <a:spcPct val="150000"/>
              </a:lnSpc>
              <a:buFont typeface="Arial" pitchFamily="34" charset="0"/>
              <a:buChar char="•"/>
            </a:pPr>
            <a:r>
              <a:rPr lang="zh-CN" altLang="en-US" sz="2800" b="1">
                <a:latin typeface="微软雅黑" panose="020b0503020204020204" pitchFamily="34" charset="-122"/>
                <a:ea typeface="微软雅黑" panose="020b0503020204020204" pitchFamily="34" charset="-122"/>
              </a:rPr>
              <a:t>要积极倾听与发言</a:t>
            </a:r>
            <a:endParaRPr lang="zh-CN" altLang="en-US" sz="600" b="1">
              <a:latin typeface="微软雅黑" panose="020b0503020204020204" pitchFamily="34" charset="-122"/>
              <a:ea typeface="微软雅黑" panose="020b0503020204020204" pitchFamily="34" charset="-122"/>
            </a:endParaRPr>
          </a:p>
          <a:p>
            <a:pPr>
              <a:lnSpc>
                <a:spcPct val="150000"/>
              </a:lnSpc>
              <a:buFont typeface="Arial" pitchFamily="34" charset="0"/>
              <a:buChar char="•"/>
            </a:pPr>
            <a:r>
              <a:rPr lang="zh-CN" altLang="en-US" sz="2800" b="1">
                <a:latin typeface="微软雅黑" panose="020b0503020204020204" pitchFamily="34" charset="-122"/>
                <a:ea typeface="微软雅黑" panose="020b0503020204020204" pitchFamily="34" charset="-122"/>
              </a:rPr>
              <a:t>讨论时请忘掉职务与立场</a:t>
            </a:r>
            <a:endParaRPr lang="zh-CN" altLang="en-US" sz="600" b="1">
              <a:latin typeface="微软雅黑" panose="020b0503020204020204" pitchFamily="34" charset="-122"/>
              <a:ea typeface="微软雅黑" panose="020b0503020204020204" pitchFamily="34" charset="-122"/>
            </a:endParaRPr>
          </a:p>
          <a:p>
            <a:pPr>
              <a:lnSpc>
                <a:spcPct val="150000"/>
              </a:lnSpc>
              <a:buFont typeface="Arial" pitchFamily="34" charset="0"/>
              <a:buChar char="•"/>
            </a:pPr>
            <a:r>
              <a:rPr lang="zh-TW" altLang="en-US" sz="2800" b="1">
                <a:latin typeface="微软雅黑" panose="020b0503020204020204" pitchFamily="34" charset="-122"/>
                <a:ea typeface="微软雅黑" panose="020b0503020204020204" pitchFamily="34" charset="-122"/>
              </a:rPr>
              <a:t>遵守时间</a:t>
            </a:r>
            <a:endParaRPr lang="zh-TW" altLang="en-US" sz="600" b="1">
              <a:latin typeface="微软雅黑" panose="020b0503020204020204" pitchFamily="34" charset="-122"/>
              <a:ea typeface="微软雅黑" panose="020b0503020204020204" pitchFamily="34" charset="-122"/>
            </a:endParaRPr>
          </a:p>
          <a:p>
            <a:pPr>
              <a:lnSpc>
                <a:spcPct val="150000"/>
              </a:lnSpc>
              <a:buFont typeface="Arial" pitchFamily="34" charset="0"/>
              <a:buChar char="•"/>
            </a:pPr>
            <a:r>
              <a:rPr lang="zh-CN" altLang="en-US" sz="2800" b="1">
                <a:latin typeface="微软雅黑" panose="020b0503020204020204" pitchFamily="34" charset="-122"/>
                <a:ea typeface="微软雅黑" panose="020b0503020204020204" pitchFamily="34" charset="-122"/>
              </a:rPr>
              <a:t>手机要关机或设为静音</a:t>
            </a:r>
            <a:endParaRPr lang="zh-CN" altLang="en-US" sz="600" b="1">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485568284"/>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0" name="Group 4"/>
          <p:cNvGrpSpPr/>
          <p:nvPr/>
        </p:nvGrpSpPr>
        <p:grpSpPr>
          <a:xfrm>
            <a:off x="444136" y="1039674"/>
            <a:ext cx="7615111" cy="5219477"/>
            <a:chOff x="-1509" y="912"/>
            <a:chExt cx="5972" cy="3039"/>
          </a:xfrm>
        </p:grpSpPr>
        <p:sp>
          <p:nvSpPr>
            <p:cNvPr id="51" name="AutoShape 5"/>
            <p:cNvSpPr>
              <a:spLocks noChangeArrowheads="1"/>
            </p:cNvSpPr>
            <p:nvPr/>
          </p:nvSpPr>
          <p:spPr bwMode="ltGray">
            <a:xfrm rot="5400000">
              <a:off x="-1526" y="929"/>
              <a:ext cx="3039" cy="3005"/>
            </a:xfrm>
            <a:custGeom>
              <a:gdLst>
                <a:gd name="G0" fmla="+- 10478 0 0"/>
                <a:gd name="G1" fmla="+- -11739500 0 0"/>
                <a:gd name="G2" fmla="+- 0 0 -11739500"/>
                <a:gd name="T0" fmla="*/ 0 256 1"/>
                <a:gd name="T1" fmla="*/ 180 256 1"/>
                <a:gd name="G3" fmla="+- -11739500 T0 T1"/>
                <a:gd name="T2" fmla="*/ 0 256 1"/>
                <a:gd name="T3" fmla="*/ 90 256 1"/>
                <a:gd name="G4" fmla="+- -11739500 T2 T3"/>
                <a:gd name="G5" fmla="*/ G4 2 1"/>
                <a:gd name="T4" fmla="*/ 90 256 1"/>
                <a:gd name="T5" fmla="*/ 0 256 1"/>
                <a:gd name="G6" fmla="+- -11739500 T4 T5"/>
                <a:gd name="G7" fmla="*/ G6 2 1"/>
                <a:gd name="G8" fmla="abs -11739500"/>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10478"/>
                <a:gd name="G18" fmla="*/ 10478 1 2"/>
                <a:gd name="G19" fmla="+- G18 5400 0"/>
                <a:gd name="G20" fmla="cos G19 -11739500"/>
                <a:gd name="G21" fmla="sin G19 -11739500"/>
                <a:gd name="G22" fmla="+- G20 10800 0"/>
                <a:gd name="G23" fmla="+- G21 10800 0"/>
                <a:gd name="G24" fmla="+- 10800 0 G20"/>
                <a:gd name="G25" fmla="+- 10478 10800 0"/>
                <a:gd name="G26" fmla="?: G9 G17 G25"/>
                <a:gd name="G27" fmla="?: G9 0 21600"/>
                <a:gd name="G28" fmla="cos 10800 -11739500"/>
                <a:gd name="G29" fmla="sin 10800 -11739500"/>
                <a:gd name="G30" fmla="sin 10478 -11739500"/>
                <a:gd name="G31" fmla="+- G28 10800 0"/>
                <a:gd name="G32" fmla="+- G29 10800 0"/>
                <a:gd name="G33" fmla="+- G30 10800 0"/>
                <a:gd name="G34" fmla="?: G4 0 G31"/>
                <a:gd name="G35" fmla="?: -11739500 G34 0"/>
                <a:gd name="G36" fmla="?: G6 G35 G31"/>
                <a:gd name="G37" fmla="+- 21600 0 G36"/>
                <a:gd name="G38" fmla="?: G4 0 G33"/>
                <a:gd name="G39" fmla="?: -11739500 G38 G32"/>
                <a:gd name="G40" fmla="?: G6 G39 0"/>
                <a:gd name="G41" fmla="?: G4 G32 21600"/>
                <a:gd name="G42" fmla="?: G6 G41 G33"/>
                <a:gd name="T12" fmla="*/ 10800 w 21600"/>
                <a:gd name="T13" fmla="*/ 0 h 21600"/>
                <a:gd name="T14" fmla="*/ 162 w 21600"/>
                <a:gd name="T15" fmla="*/ 10638 h 21600"/>
                <a:gd name="T16" fmla="*/ 10800 w 21600"/>
                <a:gd name="T17" fmla="*/ 322 h 21600"/>
                <a:gd name="T18" fmla="*/ 21438 w 21600"/>
                <a:gd name="T19" fmla="*/ 10638 h 21600"/>
                <a:gd name="T20" fmla="*/ G36 w 21600"/>
                <a:gd name="T21" fmla="*/ G40 h 21600"/>
                <a:gd name="T22" fmla="*/ G37 w 21600"/>
                <a:gd name="T23" fmla="*/ G42 h 21600"/>
              </a:gdLst>
              <a:cxnLst>
                <a:cxn ang="0">
                  <a:pos x="T12" y="T13"/>
                </a:cxn>
                <a:cxn ang="0">
                  <a:pos x="T14" y="T15"/>
                </a:cxn>
                <a:cxn ang="0">
                  <a:pos x="T16" y="T17"/>
                </a:cxn>
                <a:cxn ang="0">
                  <a:pos x="T18" y="T19"/>
                </a:cxn>
              </a:cxnLst>
              <a:rect l="T20" t="T21" r="T22" b="T23"/>
              <a:pathLst>
                <a:path w="21600" h="21600">
                  <a:moveTo>
                    <a:pt x="323" y="10641"/>
                  </a:moveTo>
                  <a:cubicBezTo>
                    <a:pt x="410" y="4916"/>
                    <a:pt x="5075" y="321"/>
                    <a:pt x="10800" y="322"/>
                  </a:cubicBezTo>
                  <a:cubicBezTo>
                    <a:pt x="16524" y="322"/>
                    <a:pt x="21189" y="4916"/>
                    <a:pt x="21276" y="10641"/>
                  </a:cubicBezTo>
                  <a:lnTo>
                    <a:pt x="21598" y="10636"/>
                  </a:lnTo>
                  <a:cubicBezTo>
                    <a:pt x="21509" y="4736"/>
                    <a:pt x="16700" y="-1"/>
                    <a:pt x="10799" y="0"/>
                  </a:cubicBezTo>
                  <a:cubicBezTo>
                    <a:pt x="4899" y="0"/>
                    <a:pt x="90" y="4736"/>
                    <a:pt x="1" y="10636"/>
                  </a:cubicBezTo>
                  <a:close/>
                </a:path>
              </a:pathLst>
            </a:custGeom>
            <a:gradFill rotWithShape="1">
              <a:gsLst>
                <a:gs pos="0">
                  <a:srgbClr val="808080">
                    <a:gamma/>
                    <a:tint val="45490"/>
                    <a:invGamma/>
                  </a:srgbClr>
                </a:gs>
                <a:gs pos="50000">
                  <a:srgbClr val="808080"/>
                </a:gs>
                <a:gs pos="100000">
                  <a:srgbClr val="808080">
                    <a:gamma/>
                    <a:tint val="45490"/>
                    <a:invGamma/>
                  </a:srgbClr>
                </a:gs>
              </a:gsLst>
              <a:lin ang="0" scaled="1"/>
            </a:gradFill>
            <a:ln w="9525" algn="ctr">
              <a:noFill/>
              <a:miter lim="800000"/>
            </a:ln>
            <a:effec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kern="0">
                <a:solidFill>
                  <a:srgbClr val="000000"/>
                </a:solidFill>
                <a:ea typeface="宋体" panose="02010600030101010101" pitchFamily="2" charset="-122"/>
              </a:endParaRPr>
            </a:p>
          </p:txBody>
        </p:sp>
        <p:sp>
          <p:nvSpPr>
            <p:cNvPr id="52" name="AutoShape 6"/>
            <p:cNvSpPr>
              <a:spLocks noChangeArrowheads="1"/>
            </p:cNvSpPr>
            <p:nvPr/>
          </p:nvSpPr>
          <p:spPr bwMode="ltGray">
            <a:xfrm rot="5400000" flipH="1">
              <a:off x="-1270" y="1203"/>
              <a:ext cx="2540" cy="2475"/>
            </a:xfrm>
            <a:custGeom>
              <a:gdLst>
                <a:gd name="G0" fmla="+- 56 0 0"/>
                <a:gd name="G1" fmla="+- 11796480 0 0"/>
                <a:gd name="G2" fmla="+- 0 0 11796480"/>
                <a:gd name="T0" fmla="*/ 0 256 1"/>
                <a:gd name="T1" fmla="*/ 180 256 1"/>
                <a:gd name="G3" fmla="+- 11796480 T0 T1"/>
                <a:gd name="T2" fmla="*/ 0 256 1"/>
                <a:gd name="T3" fmla="*/ 90 256 1"/>
                <a:gd name="G4" fmla="+- 11796480 T2 T3"/>
                <a:gd name="G5" fmla="*/ G4 2 1"/>
                <a:gd name="T4" fmla="*/ 90 256 1"/>
                <a:gd name="T5" fmla="*/ 0 256 1"/>
                <a:gd name="G6" fmla="+- 11796480 T4 T5"/>
                <a:gd name="G7" fmla="*/ G6 2 1"/>
                <a:gd name="G8" fmla="abs 11796480"/>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56"/>
                <a:gd name="G18" fmla="*/ 56 1 2"/>
                <a:gd name="G19" fmla="+- G18 5400 0"/>
                <a:gd name="G20" fmla="cos G19 11796480"/>
                <a:gd name="G21" fmla="sin G19 11796480"/>
                <a:gd name="G22" fmla="+- G20 10800 0"/>
                <a:gd name="G23" fmla="+- G21 10800 0"/>
                <a:gd name="G24" fmla="+- 10800 0 G20"/>
                <a:gd name="G25" fmla="+- 56 10800 0"/>
                <a:gd name="G26" fmla="?: G9 G17 G25"/>
                <a:gd name="G27" fmla="?: G9 0 21600"/>
                <a:gd name="G28" fmla="cos 10800 11796480"/>
                <a:gd name="G29" fmla="sin 10800 11796480"/>
                <a:gd name="G30" fmla="sin 56 11796480"/>
                <a:gd name="G31" fmla="+- G28 10800 0"/>
                <a:gd name="G32" fmla="+- G29 10800 0"/>
                <a:gd name="G33" fmla="+- G30 10800 0"/>
                <a:gd name="G34" fmla="?: G4 0 G31"/>
                <a:gd name="G35" fmla="?: 11796480 G34 0"/>
                <a:gd name="G36" fmla="?: G6 G35 G31"/>
                <a:gd name="G37" fmla="+- 21600 0 G36"/>
                <a:gd name="G38" fmla="?: G4 0 G33"/>
                <a:gd name="G39" fmla="?: 11796480 G38 G32"/>
                <a:gd name="G40" fmla="?: G6 G39 0"/>
                <a:gd name="G41" fmla="?: G4 G32 21600"/>
                <a:gd name="G42" fmla="?: G6 G41 G33"/>
                <a:gd name="T12" fmla="*/ 10800 w 21600"/>
                <a:gd name="T13" fmla="*/ 0 h 21600"/>
                <a:gd name="T14" fmla="*/ 5372 w 21600"/>
                <a:gd name="T15" fmla="*/ 10800 h 21600"/>
                <a:gd name="T16" fmla="*/ 10800 w 21600"/>
                <a:gd name="T17" fmla="*/ 10744 h 21600"/>
                <a:gd name="T18" fmla="*/ 16228 w 21600"/>
                <a:gd name="T19" fmla="*/ 10800 h 21600"/>
                <a:gd name="T20" fmla="*/ G36 w 21600"/>
                <a:gd name="T21" fmla="*/ G40 h 21600"/>
                <a:gd name="T22" fmla="*/ G37 w 21600"/>
                <a:gd name="T23" fmla="*/ G42 h 21600"/>
              </a:gdLst>
              <a:cxnLst>
                <a:cxn ang="0">
                  <a:pos x="T12" y="T13"/>
                </a:cxn>
                <a:cxn ang="0">
                  <a:pos x="T14" y="T15"/>
                </a:cxn>
                <a:cxn ang="0">
                  <a:pos x="T16" y="T17"/>
                </a:cxn>
                <a:cxn ang="0">
                  <a:pos x="T18" y="T19"/>
                </a:cxn>
              </a:cxnLst>
              <a:rect l="T20" t="T21" r="T22" b="T23"/>
              <a:pathLst>
                <a:path w="21600" h="21600">
                  <a:moveTo>
                    <a:pt x="10744" y="10800"/>
                  </a:moveTo>
                  <a:cubicBezTo>
                    <a:pt x="10744" y="10769"/>
                    <a:pt x="10769" y="10744"/>
                    <a:pt x="10800" y="10744"/>
                  </a:cubicBezTo>
                  <a:cubicBezTo>
                    <a:pt x="10830" y="10743"/>
                    <a:pt x="10855" y="10769"/>
                    <a:pt x="10856" y="10799"/>
                  </a:cubicBezTo>
                  <a:lnTo>
                    <a:pt x="21600" y="10800"/>
                  </a:lnTo>
                  <a:cubicBezTo>
                    <a:pt x="21600" y="4835"/>
                    <a:pt x="16764" y="0"/>
                    <a:pt x="10800" y="0"/>
                  </a:cubicBezTo>
                  <a:cubicBezTo>
                    <a:pt x="4835" y="0"/>
                    <a:pt x="0" y="4835"/>
                    <a:pt x="0" y="10800"/>
                  </a:cubicBezTo>
                  <a:close/>
                </a:path>
              </a:pathLst>
            </a:custGeom>
            <a:gradFill rotWithShape="1">
              <a:gsLst>
                <a:gs pos="0">
                  <a:srgbClr val="A8D02A">
                    <a:alpha val="36000"/>
                  </a:srgbClr>
                </a:gs>
                <a:gs pos="100000">
                  <a:srgbClr val="A8D02A">
                    <a:gamma/>
                    <a:tint val="0"/>
                    <a:invGamma/>
                  </a:srgbClr>
                </a:gs>
              </a:gsLst>
              <a:lin ang="5400000" scaled="1"/>
            </a:gradFill>
            <a:ln w="0" algn="ctr">
              <a:noFill/>
              <a:miter lim="800000"/>
            </a:ln>
            <a:effec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kern="0">
                <a:solidFill>
                  <a:srgbClr val="000000"/>
                </a:solidFill>
                <a:ea typeface="宋体" panose="02010600030101010101" pitchFamily="2" charset="-122"/>
              </a:endParaRPr>
            </a:p>
          </p:txBody>
        </p:sp>
        <p:grpSp>
          <p:nvGrpSpPr>
            <p:cNvPr id="53" name="Group 7"/>
            <p:cNvGrpSpPr/>
            <p:nvPr/>
          </p:nvGrpSpPr>
          <p:grpSpPr>
            <a:xfrm>
              <a:off x="912" y="1147"/>
              <a:ext cx="3551" cy="323"/>
              <a:chOff x="912" y="1147"/>
              <a:chExt cx="3551" cy="323"/>
            </a:xfrm>
          </p:grpSpPr>
          <p:sp>
            <p:nvSpPr>
              <p:cNvPr id="90" name="AutoShape 8"/>
              <p:cNvSpPr>
                <a:spLocks noChangeArrowheads="1"/>
              </p:cNvSpPr>
              <p:nvPr/>
            </p:nvSpPr>
            <p:spPr bwMode="gray">
              <a:xfrm>
                <a:off x="1112" y="1147"/>
                <a:ext cx="3351" cy="320"/>
              </a:xfrm>
              <a:prstGeom prst="roundRect">
                <a:avLst>
                  <a:gd name="adj" fmla="val 50000"/>
                </a:avLst>
              </a:prstGeom>
              <a:noFill/>
              <a:ln w="28575" algn="ctr">
                <a:solidFill>
                  <a:srgbClr val="808080"/>
                </a:solidFill>
                <a:round/>
              </a:ln>
              <a:extLst>
                <a:ext uri="{909E8E84-426E-40DD-AFC4-6F175D3DCCD1}">
                  <a14:hiddenFill xmlns:a14="http://schemas.microsoft.com/office/drawing/2010/main">
                    <a:solidFill>
                      <a:srgbClr val="FFFFFF"/>
                    </a:solidFill>
                  </a14:hiddenFill>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fontAlgn="base">
                  <a:spcBef>
                    <a:spcPct val="0"/>
                  </a:spcBef>
                  <a:spcAft>
                    <a:spcPct val="0"/>
                  </a:spcAft>
                  <a:defRPr/>
                </a:pPr>
                <a:r>
                  <a:rPr lang="zh-CN" altLang="en-US" sz="2600" b="1" kern="0">
                    <a:solidFill>
                      <a:srgbClr val="000000"/>
                    </a:solidFill>
                    <a:latin typeface="微软雅黑" panose="020b0503020204020204" pitchFamily="34" charset="-122"/>
                    <a:ea typeface="微软雅黑" panose="020b0503020204020204" pitchFamily="34" charset="-122"/>
                  </a:rPr>
                  <a:t>一、</a:t>
                </a:r>
                <a:r>
                  <a:rPr lang="en-US" altLang="zh-CN" sz="2600" b="1" kern="0">
                    <a:solidFill>
                      <a:srgbClr val="000000"/>
                    </a:solidFill>
                    <a:latin typeface="微软雅黑" panose="020b0503020204020204" pitchFamily="34" charset="-122"/>
                    <a:ea typeface="微软雅黑" panose="020b0503020204020204" pitchFamily="34" charset="-122"/>
                  </a:rPr>
                  <a:t>4M</a:t>
                </a:r>
                <a:r>
                  <a:rPr lang="zh-CN" altLang="en-US" sz="2600" b="1" kern="0">
                    <a:solidFill>
                      <a:srgbClr val="000000"/>
                    </a:solidFill>
                    <a:latin typeface="微软雅黑" panose="020b0503020204020204" pitchFamily="34" charset="-122"/>
                    <a:ea typeface="微软雅黑" panose="020b0503020204020204" pitchFamily="34" charset="-122"/>
                  </a:rPr>
                  <a:t>变更管理定义</a:t>
                </a:r>
                <a:endParaRPr lang="en-US" altLang="zh-CN" sz="2600" b="1" kern="0">
                  <a:solidFill>
                    <a:srgbClr val="000000"/>
                  </a:solidFill>
                  <a:latin typeface="微软雅黑" panose="020b0503020204020204" pitchFamily="34" charset="-122"/>
                  <a:ea typeface="微软雅黑" panose="020b0503020204020204" pitchFamily="34" charset="-122"/>
                </a:endParaRPr>
              </a:p>
            </p:txBody>
          </p:sp>
          <p:grpSp>
            <p:nvGrpSpPr>
              <p:cNvPr id="91" name="Group 9"/>
              <p:cNvGrpSpPr/>
              <p:nvPr/>
            </p:nvGrpSpPr>
            <p:grpSpPr>
              <a:xfrm>
                <a:off x="912" y="1168"/>
                <a:ext cx="325" cy="302"/>
                <a:chOff x="2078" y="1460"/>
                <a:chExt cx="2190" cy="2056"/>
              </a:xfrm>
            </p:grpSpPr>
            <p:sp>
              <p:nvSpPr>
                <p:cNvPr id="92" name="Oval 10"/>
                <p:cNvSpPr>
                  <a:spLocks noChangeArrowheads="1"/>
                </p:cNvSpPr>
                <p:nvPr/>
              </p:nvSpPr>
              <p:spPr bwMode="gray">
                <a:xfrm>
                  <a:off x="2078" y="1680"/>
                  <a:ext cx="1615" cy="1615"/>
                </a:xfrm>
                <a:prstGeom prst="ellipse">
                  <a:avLst/>
                </a:prstGeom>
                <a:gradFill rotWithShape="1">
                  <a:gsLst>
                    <a:gs pos="0">
                      <a:srgbClr val="767676"/>
                    </a:gs>
                    <a:gs pos="50000">
                      <a:srgbClr val="FFFFFF"/>
                    </a:gs>
                    <a:gs pos="100000">
                      <a:srgbClr val="767676"/>
                    </a:gs>
                  </a:gsLst>
                  <a:lin ang="5400000" scaled="1"/>
                </a:gradFill>
                <a:ln>
                  <a:noFill/>
                </a:ln>
                <a:extLst>
                  <a:ext uri="{91240B29-F687-4F45-9708-019B960494DF}">
                    <a14:hiddenLine xmlns:a14="http://schemas.microsoft.com/office/drawing/2010/main" w="57150" algn="ctr">
                      <a:solidFill>
                        <a:srgbClr val="000000"/>
                      </a:solidFill>
                      <a:round/>
                      <a:headEnd/>
                      <a:tailEnd/>
                    </a14:hiddenLine>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93" name="Oval 11"/>
                <p:cNvSpPr>
                  <a:spLocks noChangeArrowheads="1"/>
                </p:cNvSpPr>
                <p:nvPr/>
              </p:nvSpPr>
              <p:spPr bwMode="gray">
                <a:xfrm>
                  <a:off x="2170" y="1771"/>
                  <a:ext cx="1430" cy="1430"/>
                </a:xfrm>
                <a:prstGeom prst="ellipse">
                  <a:avLst/>
                </a:prstGeom>
                <a:gradFill rotWithShape="1">
                  <a:gsLst>
                    <a:gs pos="0">
                      <a:srgbClr val="A2A2A2"/>
                    </a:gs>
                    <a:gs pos="50000">
                      <a:srgbClr val="FFFFFF"/>
                    </a:gs>
                    <a:gs pos="100000">
                      <a:srgbClr val="A2A2A2"/>
                    </a:gs>
                  </a:gsLst>
                  <a:lin ang="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94" name="Oval 12"/>
                <p:cNvSpPr>
                  <a:spLocks noChangeArrowheads="1"/>
                </p:cNvSpPr>
                <p:nvPr/>
              </p:nvSpPr>
              <p:spPr bwMode="gray">
                <a:xfrm>
                  <a:off x="2253" y="1464"/>
                  <a:ext cx="951" cy="2047"/>
                </a:xfrm>
                <a:prstGeom prst="ellipse">
                  <a:avLst/>
                </a:prstGeom>
                <a:gradFill rotWithShape="1">
                  <a:gsLst>
                    <a:gs pos="0">
                      <a:srgbClr val="A8D02A">
                        <a:gamma/>
                        <a:tint val="0"/>
                        <a:invGamma/>
                      </a:srgbClr>
                    </a:gs>
                    <a:gs pos="50000">
                      <a:srgbClr val="A8D02A"/>
                    </a:gs>
                    <a:gs pos="100000">
                      <a:srgbClr val="A8D02A">
                        <a:gamma/>
                        <a:tint val="0"/>
                        <a:invGamma/>
                      </a:srgbClr>
                    </a:gs>
                  </a:gsLst>
                  <a:lin ang="2700000" scaled="1"/>
                </a:gradFill>
                <a:ln w="38100" algn="ctr">
                  <a:noFill/>
                  <a:round/>
                </a:ln>
                <a:effectLst/>
              </p:spPr>
              <p:txBody>
                <a:bodyPr wrap="none" anchor="ctr">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kern="0">
                    <a:solidFill>
                      <a:srgbClr val="000000"/>
                    </a:solidFill>
                    <a:ea typeface="宋体" panose="02010600030101010101" pitchFamily="2" charset="-122"/>
                  </a:endParaRPr>
                </a:p>
              </p:txBody>
            </p:sp>
            <p:sp>
              <p:nvSpPr>
                <p:cNvPr id="95" name="Oval 13"/>
                <p:cNvSpPr>
                  <a:spLocks noChangeArrowheads="1"/>
                </p:cNvSpPr>
                <p:nvPr/>
              </p:nvSpPr>
              <p:spPr bwMode="gray">
                <a:xfrm>
                  <a:off x="2254" y="1463"/>
                  <a:ext cx="951" cy="2050"/>
                </a:xfrm>
                <a:prstGeom prst="ellipse">
                  <a:avLst/>
                </a:prstGeom>
                <a:gradFill rotWithShape="1">
                  <a:gsLst>
                    <a:gs pos="0">
                      <a:srgbClr val="000000"/>
                    </a:gs>
                    <a:gs pos="100000">
                      <a:srgbClr val="FFCC00"/>
                    </a:gs>
                  </a:gsLst>
                  <a:lin ang="2700000" scaled="1"/>
                </a:gradFill>
                <a:ln>
                  <a:noFill/>
                </a:ln>
                <a:extLst>
                  <a:ext uri="{91240B29-F687-4F45-9708-019B960494DF}">
                    <a14:hiddenLine xmlns:a14="http://schemas.microsoft.com/office/drawing/2010/main" w="38100" algn="ctr">
                      <a:solidFill>
                        <a:srgbClr val="000000"/>
                      </a:solidFill>
                      <a:round/>
                      <a:headEnd/>
                      <a:tailEnd/>
                    </a14:hiddenLine>
                  </a:ext>
                </a:extLst>
              </p:spPr>
              <p:txBody>
                <a:bodyPr wrap="none" anchor="ctr">
                  <a:spAutoFit/>
                </a:bodyP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96" name="Oval 14"/>
                <p:cNvSpPr>
                  <a:spLocks noChangeArrowheads="1"/>
                </p:cNvSpPr>
                <p:nvPr/>
              </p:nvSpPr>
              <p:spPr bwMode="gray">
                <a:xfrm>
                  <a:off x="2334" y="1462"/>
                  <a:ext cx="1097" cy="2053"/>
                </a:xfrm>
                <a:prstGeom prst="ellipse">
                  <a:avLst/>
                </a:prstGeom>
                <a:gradFill rotWithShape="1">
                  <a:gsLst>
                    <a:gs pos="0">
                      <a:srgbClr val="A8D02A">
                        <a:gamma/>
                        <a:shade val="54118"/>
                        <a:invGamma/>
                      </a:srgbClr>
                    </a:gs>
                    <a:gs pos="50000">
                      <a:srgbClr val="A8D02A"/>
                    </a:gs>
                    <a:gs pos="100000">
                      <a:srgbClr val="A8D02A">
                        <a:gamma/>
                        <a:shade val="54118"/>
                        <a:invGamma/>
                      </a:srgbClr>
                    </a:gs>
                  </a:gsLst>
                  <a:lin ang="18900000" scaled="1"/>
                </a:gradFill>
                <a:ln w="38100" algn="ctr">
                  <a:noFill/>
                  <a:round/>
                </a:ln>
                <a:effectLst/>
              </p:spPr>
              <p:txBody>
                <a:bodyPr anchor="ctr">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kern="0">
                    <a:solidFill>
                      <a:srgbClr val="000000"/>
                    </a:solidFill>
                    <a:ea typeface="宋体" panose="02010600030101010101" pitchFamily="2" charset="-122"/>
                  </a:endParaRPr>
                </a:p>
              </p:txBody>
            </p:sp>
            <p:sp>
              <p:nvSpPr>
                <p:cNvPr id="97" name="Oval 15"/>
                <p:cNvSpPr>
                  <a:spLocks noChangeArrowheads="1"/>
                </p:cNvSpPr>
                <p:nvPr/>
              </p:nvSpPr>
              <p:spPr bwMode="gray">
                <a:xfrm>
                  <a:off x="2337" y="1460"/>
                  <a:ext cx="1931" cy="2056"/>
                </a:xfrm>
                <a:prstGeom prst="ellipse">
                  <a:avLst/>
                </a:prstGeom>
                <a:gradFill rotWithShape="1">
                  <a:gsLst>
                    <a:gs pos="0">
                      <a:srgbClr val="FFCC00"/>
                    </a:gs>
                    <a:gs pos="100000">
                      <a:srgbClr val="7C6300"/>
                    </a:gs>
                  </a:gsLst>
                  <a:lin ang="2700000" scaled="1"/>
                </a:gradFill>
                <a:ln>
                  <a:noFill/>
                </a:ln>
                <a:extLst>
                  <a:ext uri="{91240B29-F687-4F45-9708-019B960494DF}">
                    <a14:hiddenLine xmlns:a14="http://schemas.microsoft.com/office/drawing/2010/main" w="38100" algn="ctr">
                      <a:solidFill>
                        <a:srgbClr val="000000"/>
                      </a:solidFill>
                      <a:round/>
                      <a:headEnd/>
                      <a:tailEnd/>
                    </a14:hiddenLine>
                  </a:ext>
                </a:extLst>
              </p:spPr>
              <p:txBody>
                <a:bodyPr wrap="square" anchor="ctr">
                  <a:spAutoFit/>
                </a:bodyP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grpSp>
        </p:grpSp>
        <p:grpSp>
          <p:nvGrpSpPr>
            <p:cNvPr id="54" name="Group 16"/>
            <p:cNvGrpSpPr/>
            <p:nvPr/>
          </p:nvGrpSpPr>
          <p:grpSpPr>
            <a:xfrm>
              <a:off x="1248" y="1632"/>
              <a:ext cx="3215" cy="334"/>
              <a:chOff x="1248" y="1632"/>
              <a:chExt cx="3215" cy="334"/>
            </a:xfrm>
          </p:grpSpPr>
          <p:sp>
            <p:nvSpPr>
              <p:cNvPr id="82" name="AutoShape 17"/>
              <p:cNvSpPr>
                <a:spLocks noChangeArrowheads="1"/>
              </p:cNvSpPr>
              <p:nvPr/>
            </p:nvSpPr>
            <p:spPr bwMode="gray">
              <a:xfrm>
                <a:off x="1440" y="1632"/>
                <a:ext cx="3023" cy="320"/>
              </a:xfrm>
              <a:prstGeom prst="roundRect">
                <a:avLst>
                  <a:gd name="adj" fmla="val 50000"/>
                </a:avLst>
              </a:prstGeom>
              <a:noFill/>
              <a:ln w="28575" algn="ctr">
                <a:solidFill>
                  <a:srgbClr val="808080"/>
                </a:solidFill>
                <a:round/>
              </a:ln>
              <a:extLst>
                <a:ext uri="{909E8E84-426E-40DD-AFC4-6F175D3DCCD1}">
                  <a14:hiddenFill xmlns:a14="http://schemas.microsoft.com/office/drawing/2010/main">
                    <a:solidFill>
                      <a:srgbClr val="FFFFFF"/>
                    </a:solidFill>
                  </a14:hiddenFill>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fontAlgn="base">
                  <a:spcBef>
                    <a:spcPct val="0"/>
                  </a:spcBef>
                  <a:spcAft>
                    <a:spcPct val="0"/>
                  </a:spcAft>
                  <a:defRPr/>
                </a:pPr>
                <a:r>
                  <a:rPr lang="zh-CN" altLang="en-US" sz="2600" b="1" kern="0">
                    <a:solidFill>
                      <a:srgbClr val="000000"/>
                    </a:solidFill>
                    <a:latin typeface="微软雅黑" panose="020b0503020204020204" pitchFamily="34" charset="-122"/>
                    <a:ea typeface="微软雅黑" panose="020b0503020204020204" pitchFamily="34" charset="-122"/>
                  </a:rPr>
                  <a:t>二、</a:t>
                </a:r>
                <a:r>
                  <a:rPr lang="en-US" altLang="zh-CN" sz="2600" b="1" kern="0">
                    <a:solidFill>
                      <a:srgbClr val="000000"/>
                    </a:solidFill>
                    <a:latin typeface="微软雅黑" panose="020b0503020204020204" pitchFamily="34" charset="-122"/>
                    <a:ea typeface="微软雅黑" panose="020b0503020204020204" pitchFamily="34" charset="-122"/>
                  </a:rPr>
                  <a:t>4M</a:t>
                </a:r>
                <a:r>
                  <a:rPr lang="zh-CN" altLang="en-US" sz="2600" b="1" kern="0">
                    <a:solidFill>
                      <a:srgbClr val="000000"/>
                    </a:solidFill>
                    <a:latin typeface="微软雅黑" panose="020b0503020204020204" pitchFamily="34" charset="-122"/>
                    <a:ea typeface="微软雅黑" panose="020b0503020204020204" pitchFamily="34" charset="-122"/>
                  </a:rPr>
                  <a:t>详解</a:t>
                </a:r>
                <a:endParaRPr lang="en-US" altLang="zh-CN" sz="2600" b="1" kern="0">
                  <a:solidFill>
                    <a:srgbClr val="000000"/>
                  </a:solidFill>
                  <a:latin typeface="微软雅黑" panose="020b0503020204020204" pitchFamily="34" charset="-122"/>
                  <a:ea typeface="微软雅黑" panose="020b0503020204020204" pitchFamily="34" charset="-122"/>
                </a:endParaRPr>
              </a:p>
            </p:txBody>
          </p:sp>
          <p:grpSp>
            <p:nvGrpSpPr>
              <p:cNvPr id="83" name="Group 18"/>
              <p:cNvGrpSpPr/>
              <p:nvPr/>
            </p:nvGrpSpPr>
            <p:grpSpPr>
              <a:xfrm>
                <a:off x="1248" y="1664"/>
                <a:ext cx="296" cy="302"/>
                <a:chOff x="2078" y="1460"/>
                <a:chExt cx="1995" cy="2056"/>
              </a:xfrm>
            </p:grpSpPr>
            <p:sp>
              <p:nvSpPr>
                <p:cNvPr id="84" name="Oval 19"/>
                <p:cNvSpPr>
                  <a:spLocks noChangeArrowheads="1"/>
                </p:cNvSpPr>
                <p:nvPr/>
              </p:nvSpPr>
              <p:spPr bwMode="gray">
                <a:xfrm>
                  <a:off x="2078" y="1680"/>
                  <a:ext cx="1615" cy="1615"/>
                </a:xfrm>
                <a:prstGeom prst="ellipse">
                  <a:avLst/>
                </a:prstGeom>
                <a:gradFill rotWithShape="1">
                  <a:gsLst>
                    <a:gs pos="0">
                      <a:srgbClr val="767676"/>
                    </a:gs>
                    <a:gs pos="50000">
                      <a:srgbClr val="FFFFFF"/>
                    </a:gs>
                    <a:gs pos="100000">
                      <a:srgbClr val="767676"/>
                    </a:gs>
                  </a:gsLst>
                  <a:lin ang="5400000" scaled="1"/>
                </a:gradFill>
                <a:ln>
                  <a:noFill/>
                </a:ln>
                <a:extLst>
                  <a:ext uri="{91240B29-F687-4F45-9708-019B960494DF}">
                    <a14:hiddenLine xmlns:a14="http://schemas.microsoft.com/office/drawing/2010/main" w="57150" algn="ctr">
                      <a:solidFill>
                        <a:srgbClr val="000000"/>
                      </a:solidFill>
                      <a:round/>
                      <a:headEnd/>
                      <a:tailEnd/>
                    </a14:hiddenLine>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85" name="Oval 20"/>
                <p:cNvSpPr>
                  <a:spLocks noChangeArrowheads="1"/>
                </p:cNvSpPr>
                <p:nvPr/>
              </p:nvSpPr>
              <p:spPr bwMode="gray">
                <a:xfrm>
                  <a:off x="2170" y="1771"/>
                  <a:ext cx="1430" cy="1430"/>
                </a:xfrm>
                <a:prstGeom prst="ellipse">
                  <a:avLst/>
                </a:prstGeom>
                <a:gradFill rotWithShape="1">
                  <a:gsLst>
                    <a:gs pos="0">
                      <a:srgbClr val="A2A2A2"/>
                    </a:gs>
                    <a:gs pos="50000">
                      <a:srgbClr val="FFFFFF"/>
                    </a:gs>
                    <a:gs pos="100000">
                      <a:srgbClr val="A2A2A2"/>
                    </a:gs>
                  </a:gsLst>
                  <a:lin ang="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86" name="Oval 21"/>
                <p:cNvSpPr>
                  <a:spLocks noChangeArrowheads="1"/>
                </p:cNvSpPr>
                <p:nvPr/>
              </p:nvSpPr>
              <p:spPr bwMode="gray">
                <a:xfrm>
                  <a:off x="2253" y="1464"/>
                  <a:ext cx="951" cy="2047"/>
                </a:xfrm>
                <a:prstGeom prst="ellipse">
                  <a:avLst/>
                </a:prstGeom>
                <a:gradFill rotWithShape="1">
                  <a:gsLst>
                    <a:gs pos="0">
                      <a:srgbClr val="A8D02A">
                        <a:gamma/>
                        <a:tint val="0"/>
                        <a:invGamma/>
                      </a:srgbClr>
                    </a:gs>
                    <a:gs pos="50000">
                      <a:srgbClr val="A8D02A"/>
                    </a:gs>
                    <a:gs pos="100000">
                      <a:srgbClr val="A8D02A">
                        <a:gamma/>
                        <a:tint val="0"/>
                        <a:invGamma/>
                      </a:srgbClr>
                    </a:gs>
                  </a:gsLst>
                  <a:lin ang="2700000" scaled="1"/>
                </a:gradFill>
                <a:ln w="38100" algn="ctr">
                  <a:noFill/>
                  <a:round/>
                </a:ln>
                <a:effectLst/>
              </p:spPr>
              <p:txBody>
                <a:bodyPr wrap="none" anchor="ctr">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kern="0">
                    <a:solidFill>
                      <a:srgbClr val="000000"/>
                    </a:solidFill>
                    <a:ea typeface="宋体" panose="02010600030101010101" pitchFamily="2" charset="-122"/>
                  </a:endParaRPr>
                </a:p>
              </p:txBody>
            </p:sp>
            <p:sp>
              <p:nvSpPr>
                <p:cNvPr id="87" name="Oval 22"/>
                <p:cNvSpPr>
                  <a:spLocks noChangeArrowheads="1"/>
                </p:cNvSpPr>
                <p:nvPr/>
              </p:nvSpPr>
              <p:spPr bwMode="gray">
                <a:xfrm>
                  <a:off x="2254" y="1463"/>
                  <a:ext cx="951" cy="2050"/>
                </a:xfrm>
                <a:prstGeom prst="ellipse">
                  <a:avLst/>
                </a:prstGeom>
                <a:gradFill rotWithShape="1">
                  <a:gsLst>
                    <a:gs pos="0">
                      <a:srgbClr val="000000"/>
                    </a:gs>
                    <a:gs pos="100000">
                      <a:srgbClr val="48BE67"/>
                    </a:gs>
                  </a:gsLst>
                  <a:lin ang="2700000" scaled="1"/>
                </a:gradFill>
                <a:ln>
                  <a:noFill/>
                </a:ln>
                <a:extLst>
                  <a:ext uri="{91240B29-F687-4F45-9708-019B960494DF}">
                    <a14:hiddenLine xmlns:a14="http://schemas.microsoft.com/office/drawing/2010/main" w="38100" algn="ctr">
                      <a:solidFill>
                        <a:srgbClr val="000000"/>
                      </a:solidFill>
                      <a:round/>
                      <a:headEnd/>
                      <a:tailEnd/>
                    </a14:hiddenLine>
                  </a:ext>
                </a:extLst>
              </p:spPr>
              <p:txBody>
                <a:bodyPr wrap="none" anchor="ctr">
                  <a:spAutoFit/>
                </a:bodyP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88" name="Oval 23"/>
                <p:cNvSpPr>
                  <a:spLocks noChangeArrowheads="1"/>
                </p:cNvSpPr>
                <p:nvPr/>
              </p:nvSpPr>
              <p:spPr bwMode="gray">
                <a:xfrm>
                  <a:off x="2334" y="1462"/>
                  <a:ext cx="1097" cy="2053"/>
                </a:xfrm>
                <a:prstGeom prst="ellipse">
                  <a:avLst/>
                </a:prstGeom>
                <a:gradFill rotWithShape="1">
                  <a:gsLst>
                    <a:gs pos="0">
                      <a:srgbClr val="A8D02A">
                        <a:gamma/>
                        <a:shade val="54118"/>
                        <a:invGamma/>
                      </a:srgbClr>
                    </a:gs>
                    <a:gs pos="50000">
                      <a:srgbClr val="A8D02A"/>
                    </a:gs>
                    <a:gs pos="100000">
                      <a:srgbClr val="A8D02A">
                        <a:gamma/>
                        <a:shade val="54118"/>
                        <a:invGamma/>
                      </a:srgbClr>
                    </a:gs>
                  </a:gsLst>
                  <a:lin ang="18900000" scaled="1"/>
                </a:gradFill>
                <a:ln w="38100" algn="ctr">
                  <a:noFill/>
                  <a:round/>
                </a:ln>
                <a:effectLst/>
              </p:spPr>
              <p:txBody>
                <a:bodyPr anchor="ctr">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kern="0">
                    <a:solidFill>
                      <a:srgbClr val="000000"/>
                    </a:solidFill>
                    <a:ea typeface="宋体" panose="02010600030101010101" pitchFamily="2" charset="-122"/>
                  </a:endParaRPr>
                </a:p>
              </p:txBody>
            </p:sp>
            <p:sp>
              <p:nvSpPr>
                <p:cNvPr id="89" name="Oval 24"/>
                <p:cNvSpPr>
                  <a:spLocks noChangeArrowheads="1"/>
                </p:cNvSpPr>
                <p:nvPr/>
              </p:nvSpPr>
              <p:spPr bwMode="gray">
                <a:xfrm>
                  <a:off x="2337" y="1460"/>
                  <a:ext cx="1736" cy="2056"/>
                </a:xfrm>
                <a:prstGeom prst="ellipse">
                  <a:avLst/>
                </a:prstGeom>
                <a:gradFill rotWithShape="1">
                  <a:gsLst>
                    <a:gs pos="0">
                      <a:srgbClr val="48BE67"/>
                    </a:gs>
                    <a:gs pos="100000">
                      <a:srgbClr val="235C32"/>
                    </a:gs>
                  </a:gsLst>
                  <a:lin ang="2700000" scaled="1"/>
                </a:gradFill>
                <a:ln>
                  <a:noFill/>
                </a:ln>
                <a:extLst>
                  <a:ext uri="{91240B29-F687-4F45-9708-019B960494DF}">
                    <a14:hiddenLine xmlns:a14="http://schemas.microsoft.com/office/drawing/2010/main" w="38100" algn="ctr">
                      <a:solidFill>
                        <a:srgbClr val="000000"/>
                      </a:solidFill>
                      <a:round/>
                      <a:headEnd/>
                      <a:tailEnd/>
                    </a14:hiddenLine>
                  </a:ext>
                </a:extLst>
              </p:spPr>
              <p:txBody>
                <a:bodyPr wrap="square" anchor="ctr">
                  <a:spAutoFit/>
                </a:bodyP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grpSp>
        </p:grpSp>
        <p:grpSp>
          <p:nvGrpSpPr>
            <p:cNvPr id="55" name="Group 25"/>
            <p:cNvGrpSpPr/>
            <p:nvPr/>
          </p:nvGrpSpPr>
          <p:grpSpPr>
            <a:xfrm>
              <a:off x="1344" y="2179"/>
              <a:ext cx="3119" cy="320"/>
              <a:chOff x="1344" y="2179"/>
              <a:chExt cx="3119" cy="320"/>
            </a:xfrm>
          </p:grpSpPr>
          <p:sp>
            <p:nvSpPr>
              <p:cNvPr id="74" name="AutoShape 26"/>
              <p:cNvSpPr>
                <a:spLocks noChangeArrowheads="1"/>
              </p:cNvSpPr>
              <p:nvPr/>
            </p:nvSpPr>
            <p:spPr bwMode="gray">
              <a:xfrm>
                <a:off x="1536" y="2179"/>
                <a:ext cx="2927" cy="320"/>
              </a:xfrm>
              <a:prstGeom prst="roundRect">
                <a:avLst>
                  <a:gd name="adj" fmla="val 50000"/>
                </a:avLst>
              </a:prstGeom>
              <a:noFill/>
              <a:ln w="28575" algn="ctr">
                <a:solidFill>
                  <a:srgbClr val="808080"/>
                </a:solidFill>
                <a:round/>
              </a:ln>
              <a:extLst>
                <a:ext uri="{909E8E84-426E-40DD-AFC4-6F175D3DCCD1}">
                  <a14:hiddenFill xmlns:a14="http://schemas.microsoft.com/office/drawing/2010/main">
                    <a:solidFill>
                      <a:srgbClr val="FFFFFF"/>
                    </a:solidFill>
                  </a14:hiddenFill>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fontAlgn="base">
                  <a:spcBef>
                    <a:spcPct val="0"/>
                  </a:spcBef>
                  <a:spcAft>
                    <a:spcPct val="0"/>
                  </a:spcAft>
                  <a:defRPr/>
                </a:pPr>
                <a:r>
                  <a:rPr lang="zh-CN" altLang="en-US" sz="2600" b="1" kern="0">
                    <a:solidFill>
                      <a:srgbClr val="000000"/>
                    </a:solidFill>
                    <a:latin typeface="微软雅黑" panose="020b0503020204020204" pitchFamily="34" charset="-122"/>
                    <a:ea typeface="微软雅黑" panose="020b0503020204020204" pitchFamily="34" charset="-122"/>
                  </a:rPr>
                  <a:t>三、</a:t>
                </a:r>
                <a:r>
                  <a:rPr lang="en-US" altLang="zh-CN" sz="2600" b="1" kern="0">
                    <a:solidFill>
                      <a:srgbClr val="000000"/>
                    </a:solidFill>
                    <a:latin typeface="微软雅黑" panose="020b0503020204020204" pitchFamily="34" charset="-122"/>
                    <a:ea typeface="微软雅黑" panose="020b0503020204020204" pitchFamily="34" charset="-122"/>
                  </a:rPr>
                  <a:t>4M</a:t>
                </a:r>
                <a:r>
                  <a:rPr lang="zh-CN" altLang="en-US" sz="2600" b="1" kern="0">
                    <a:solidFill>
                      <a:srgbClr val="000000"/>
                    </a:solidFill>
                    <a:latin typeface="微软雅黑" panose="020b0503020204020204" pitchFamily="34" charset="-122"/>
                    <a:ea typeface="微软雅黑" panose="020b0503020204020204" pitchFamily="34" charset="-122"/>
                  </a:rPr>
                  <a:t>＆管理项目</a:t>
                </a:r>
                <a:endParaRPr lang="en-US" altLang="zh-CN" sz="2600" b="1" kern="0">
                  <a:solidFill>
                    <a:srgbClr val="000000"/>
                  </a:solidFill>
                  <a:latin typeface="微软雅黑" panose="020b0503020204020204" pitchFamily="34" charset="-122"/>
                  <a:ea typeface="微软雅黑" panose="020b0503020204020204" pitchFamily="34" charset="-122"/>
                </a:endParaRPr>
              </a:p>
            </p:txBody>
          </p:sp>
          <p:grpSp>
            <p:nvGrpSpPr>
              <p:cNvPr id="75" name="Group 27"/>
              <p:cNvGrpSpPr/>
              <p:nvPr/>
            </p:nvGrpSpPr>
            <p:grpSpPr>
              <a:xfrm>
                <a:off x="1344" y="2192"/>
                <a:ext cx="297" cy="302"/>
                <a:chOff x="2078" y="1460"/>
                <a:chExt cx="1993" cy="2056"/>
              </a:xfrm>
            </p:grpSpPr>
            <p:sp>
              <p:nvSpPr>
                <p:cNvPr id="76" name="Oval 28"/>
                <p:cNvSpPr>
                  <a:spLocks noChangeArrowheads="1"/>
                </p:cNvSpPr>
                <p:nvPr/>
              </p:nvSpPr>
              <p:spPr bwMode="gray">
                <a:xfrm>
                  <a:off x="2078" y="1680"/>
                  <a:ext cx="1615" cy="1615"/>
                </a:xfrm>
                <a:prstGeom prst="ellipse">
                  <a:avLst/>
                </a:prstGeom>
                <a:gradFill rotWithShape="1">
                  <a:gsLst>
                    <a:gs pos="0">
                      <a:srgbClr val="767676"/>
                    </a:gs>
                    <a:gs pos="50000">
                      <a:srgbClr val="FFFFFF"/>
                    </a:gs>
                    <a:gs pos="100000">
                      <a:srgbClr val="767676"/>
                    </a:gs>
                  </a:gsLst>
                  <a:lin ang="5400000" scaled="1"/>
                </a:gradFill>
                <a:ln>
                  <a:noFill/>
                </a:ln>
                <a:extLst>
                  <a:ext uri="{91240B29-F687-4F45-9708-019B960494DF}">
                    <a14:hiddenLine xmlns:a14="http://schemas.microsoft.com/office/drawing/2010/main" w="57150" algn="ctr">
                      <a:solidFill>
                        <a:srgbClr val="000000"/>
                      </a:solidFill>
                      <a:round/>
                      <a:headEnd/>
                      <a:tailEnd/>
                    </a14:hiddenLine>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77" name="Oval 29"/>
                <p:cNvSpPr>
                  <a:spLocks noChangeArrowheads="1"/>
                </p:cNvSpPr>
                <p:nvPr/>
              </p:nvSpPr>
              <p:spPr bwMode="gray">
                <a:xfrm>
                  <a:off x="2170" y="1771"/>
                  <a:ext cx="1430" cy="1430"/>
                </a:xfrm>
                <a:prstGeom prst="ellipse">
                  <a:avLst/>
                </a:prstGeom>
                <a:gradFill rotWithShape="1">
                  <a:gsLst>
                    <a:gs pos="0">
                      <a:srgbClr val="A2A2A2"/>
                    </a:gs>
                    <a:gs pos="50000">
                      <a:srgbClr val="FFFFFF"/>
                    </a:gs>
                    <a:gs pos="100000">
                      <a:srgbClr val="A2A2A2"/>
                    </a:gs>
                  </a:gsLst>
                  <a:lin ang="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78" name="Oval 30"/>
                <p:cNvSpPr>
                  <a:spLocks noChangeArrowheads="1"/>
                </p:cNvSpPr>
                <p:nvPr/>
              </p:nvSpPr>
              <p:spPr bwMode="gray">
                <a:xfrm>
                  <a:off x="2253" y="1464"/>
                  <a:ext cx="951" cy="2047"/>
                </a:xfrm>
                <a:prstGeom prst="ellipse">
                  <a:avLst/>
                </a:prstGeom>
                <a:gradFill rotWithShape="1">
                  <a:gsLst>
                    <a:gs pos="0">
                      <a:srgbClr val="A8D02A">
                        <a:gamma/>
                        <a:tint val="0"/>
                        <a:invGamma/>
                      </a:srgbClr>
                    </a:gs>
                    <a:gs pos="50000">
                      <a:srgbClr val="A8D02A"/>
                    </a:gs>
                    <a:gs pos="100000">
                      <a:srgbClr val="A8D02A">
                        <a:gamma/>
                        <a:tint val="0"/>
                        <a:invGamma/>
                      </a:srgbClr>
                    </a:gs>
                  </a:gsLst>
                  <a:lin ang="2700000" scaled="1"/>
                </a:gradFill>
                <a:ln w="38100" algn="ctr">
                  <a:noFill/>
                  <a:round/>
                </a:ln>
                <a:effectLst/>
              </p:spPr>
              <p:txBody>
                <a:bodyPr wrap="none" anchor="ctr">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kern="0">
                    <a:solidFill>
                      <a:srgbClr val="000000"/>
                    </a:solidFill>
                    <a:ea typeface="宋体" panose="02010600030101010101" pitchFamily="2" charset="-122"/>
                  </a:endParaRPr>
                </a:p>
              </p:txBody>
            </p:sp>
            <p:sp>
              <p:nvSpPr>
                <p:cNvPr id="79" name="Oval 31"/>
                <p:cNvSpPr>
                  <a:spLocks noChangeArrowheads="1"/>
                </p:cNvSpPr>
                <p:nvPr/>
              </p:nvSpPr>
              <p:spPr bwMode="gray">
                <a:xfrm>
                  <a:off x="2254" y="1463"/>
                  <a:ext cx="951" cy="2050"/>
                </a:xfrm>
                <a:prstGeom prst="ellipse">
                  <a:avLst/>
                </a:prstGeom>
                <a:gradFill rotWithShape="1">
                  <a:gsLst>
                    <a:gs pos="0">
                      <a:srgbClr val="21B3E1"/>
                    </a:gs>
                    <a:gs pos="100000">
                      <a:srgbClr val="0F5368"/>
                    </a:gs>
                  </a:gsLst>
                  <a:lin ang="5400000" scaled="1"/>
                </a:gradFill>
                <a:ln>
                  <a:noFill/>
                </a:ln>
                <a:extLst>
                  <a:ext uri="{91240B29-F687-4F45-9708-019B960494DF}">
                    <a14:hiddenLine xmlns:a14="http://schemas.microsoft.com/office/drawing/2010/main" w="38100" algn="ctr">
                      <a:solidFill>
                        <a:srgbClr val="000000"/>
                      </a:solidFill>
                      <a:round/>
                      <a:headEnd/>
                      <a:tailEnd/>
                    </a14:hiddenLine>
                  </a:ext>
                </a:extLst>
              </p:spPr>
              <p:txBody>
                <a:bodyPr wrap="none" anchor="ctr">
                  <a:spAutoFit/>
                </a:bodyP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80" name="Oval 32"/>
                <p:cNvSpPr>
                  <a:spLocks noChangeArrowheads="1"/>
                </p:cNvSpPr>
                <p:nvPr/>
              </p:nvSpPr>
              <p:spPr bwMode="gray">
                <a:xfrm>
                  <a:off x="2334" y="1462"/>
                  <a:ext cx="1097" cy="2053"/>
                </a:xfrm>
                <a:prstGeom prst="ellipse">
                  <a:avLst/>
                </a:prstGeom>
                <a:gradFill rotWithShape="1">
                  <a:gsLst>
                    <a:gs pos="0">
                      <a:srgbClr val="A8D02A">
                        <a:gamma/>
                        <a:shade val="54118"/>
                        <a:invGamma/>
                      </a:srgbClr>
                    </a:gs>
                    <a:gs pos="50000">
                      <a:srgbClr val="A8D02A"/>
                    </a:gs>
                    <a:gs pos="100000">
                      <a:srgbClr val="A8D02A">
                        <a:gamma/>
                        <a:shade val="54118"/>
                        <a:invGamma/>
                      </a:srgbClr>
                    </a:gs>
                  </a:gsLst>
                  <a:lin ang="18900000" scaled="1"/>
                </a:gradFill>
                <a:ln w="38100" algn="ctr">
                  <a:noFill/>
                  <a:round/>
                </a:ln>
                <a:effectLst/>
              </p:spPr>
              <p:txBody>
                <a:bodyPr anchor="ctr">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kern="0">
                    <a:solidFill>
                      <a:srgbClr val="000000"/>
                    </a:solidFill>
                    <a:ea typeface="宋体" panose="02010600030101010101" pitchFamily="2" charset="-122"/>
                  </a:endParaRPr>
                </a:p>
              </p:txBody>
            </p:sp>
            <p:sp>
              <p:nvSpPr>
                <p:cNvPr id="81" name="Oval 33"/>
                <p:cNvSpPr>
                  <a:spLocks noChangeArrowheads="1"/>
                </p:cNvSpPr>
                <p:nvPr/>
              </p:nvSpPr>
              <p:spPr bwMode="gray">
                <a:xfrm>
                  <a:off x="2337" y="1460"/>
                  <a:ext cx="1734" cy="2056"/>
                </a:xfrm>
                <a:prstGeom prst="ellipse">
                  <a:avLst/>
                </a:prstGeom>
                <a:gradFill rotWithShape="1">
                  <a:gsLst>
                    <a:gs pos="0">
                      <a:srgbClr val="21B3E1"/>
                    </a:gs>
                    <a:gs pos="100000">
                      <a:srgbClr val="10576D"/>
                    </a:gs>
                  </a:gsLst>
                  <a:lin ang="2700000" scaled="1"/>
                </a:gradFill>
                <a:ln>
                  <a:noFill/>
                </a:ln>
                <a:extLst>
                  <a:ext uri="{91240B29-F687-4F45-9708-019B960494DF}">
                    <a14:hiddenLine xmlns:a14="http://schemas.microsoft.com/office/drawing/2010/main" w="38100" algn="ctr">
                      <a:solidFill>
                        <a:srgbClr val="000000"/>
                      </a:solidFill>
                      <a:round/>
                      <a:headEnd/>
                      <a:tailEnd/>
                    </a14:hiddenLine>
                  </a:ext>
                </a:extLst>
              </p:spPr>
              <p:txBody>
                <a:bodyPr wrap="square" anchor="ctr">
                  <a:spAutoFit/>
                </a:bodyP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grpSp>
        </p:grpSp>
        <p:grpSp>
          <p:nvGrpSpPr>
            <p:cNvPr id="56" name="Group 34"/>
            <p:cNvGrpSpPr/>
            <p:nvPr/>
          </p:nvGrpSpPr>
          <p:grpSpPr>
            <a:xfrm>
              <a:off x="1248" y="2691"/>
              <a:ext cx="3215" cy="331"/>
              <a:chOff x="1248" y="2691"/>
              <a:chExt cx="3215" cy="331"/>
            </a:xfrm>
          </p:grpSpPr>
          <p:sp>
            <p:nvSpPr>
              <p:cNvPr id="66" name="AutoShape 35"/>
              <p:cNvSpPr>
                <a:spLocks noChangeArrowheads="1"/>
              </p:cNvSpPr>
              <p:nvPr/>
            </p:nvSpPr>
            <p:spPr bwMode="gray">
              <a:xfrm>
                <a:off x="1460" y="2691"/>
                <a:ext cx="3003" cy="320"/>
              </a:xfrm>
              <a:prstGeom prst="roundRect">
                <a:avLst>
                  <a:gd name="adj" fmla="val 50000"/>
                </a:avLst>
              </a:prstGeom>
              <a:noFill/>
              <a:ln w="28575" algn="ctr">
                <a:solidFill>
                  <a:srgbClr val="808080"/>
                </a:solidFill>
                <a:round/>
              </a:ln>
              <a:extLst>
                <a:ext uri="{909E8E84-426E-40DD-AFC4-6F175D3DCCD1}">
                  <a14:hiddenFill xmlns:a14="http://schemas.microsoft.com/office/drawing/2010/main">
                    <a:solidFill>
                      <a:srgbClr val="FFFFFF"/>
                    </a:solidFill>
                  </a14:hiddenFill>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fontAlgn="base">
                  <a:spcBef>
                    <a:spcPct val="0"/>
                  </a:spcBef>
                  <a:spcAft>
                    <a:spcPct val="0"/>
                  </a:spcAft>
                  <a:defRPr/>
                </a:pPr>
                <a:r>
                  <a:rPr lang="zh-CN" altLang="en-US" sz="2600" b="1" kern="0">
                    <a:solidFill>
                      <a:srgbClr val="000000"/>
                    </a:solidFill>
                    <a:latin typeface="微软雅黑" panose="020b0503020204020204" pitchFamily="34" charset="-122"/>
                    <a:ea typeface="微软雅黑" panose="020b0503020204020204" pitchFamily="34" charset="-122"/>
                  </a:rPr>
                  <a:t>四、</a:t>
                </a:r>
                <a:r>
                  <a:rPr lang="en-US" altLang="zh-CN" sz="2600" b="1" kern="0">
                    <a:solidFill>
                      <a:srgbClr val="000000"/>
                    </a:solidFill>
                    <a:latin typeface="微软雅黑" panose="020b0503020204020204" pitchFamily="34" charset="-122"/>
                    <a:ea typeface="微软雅黑" panose="020b0503020204020204" pitchFamily="34" charset="-122"/>
                  </a:rPr>
                  <a:t>4M</a:t>
                </a:r>
                <a:r>
                  <a:rPr lang="zh-CN" altLang="en-US" sz="2600" b="1" kern="0">
                    <a:solidFill>
                      <a:srgbClr val="000000"/>
                    </a:solidFill>
                    <a:latin typeface="微软雅黑" panose="020b0503020204020204" pitchFamily="34" charset="-122"/>
                    <a:ea typeface="微软雅黑" panose="020b0503020204020204" pitchFamily="34" charset="-122"/>
                  </a:rPr>
                  <a:t>变更基本原则</a:t>
                </a:r>
                <a:endParaRPr lang="en-US" altLang="zh-CN" sz="2600" b="1" kern="0">
                  <a:solidFill>
                    <a:srgbClr val="000000"/>
                  </a:solidFill>
                  <a:latin typeface="微软雅黑" panose="020b0503020204020204" pitchFamily="34" charset="-122"/>
                  <a:ea typeface="微软雅黑" panose="020b0503020204020204" pitchFamily="34" charset="-122"/>
                </a:endParaRPr>
              </a:p>
            </p:txBody>
          </p:sp>
          <p:grpSp>
            <p:nvGrpSpPr>
              <p:cNvPr id="67" name="Group 36"/>
              <p:cNvGrpSpPr/>
              <p:nvPr/>
            </p:nvGrpSpPr>
            <p:grpSpPr>
              <a:xfrm>
                <a:off x="1248" y="2720"/>
                <a:ext cx="276" cy="302"/>
                <a:chOff x="2078" y="1460"/>
                <a:chExt cx="1861" cy="2056"/>
              </a:xfrm>
            </p:grpSpPr>
            <p:sp>
              <p:nvSpPr>
                <p:cNvPr id="68" name="Oval 37"/>
                <p:cNvSpPr>
                  <a:spLocks noChangeArrowheads="1"/>
                </p:cNvSpPr>
                <p:nvPr/>
              </p:nvSpPr>
              <p:spPr bwMode="gray">
                <a:xfrm>
                  <a:off x="2078" y="1680"/>
                  <a:ext cx="1615" cy="1615"/>
                </a:xfrm>
                <a:prstGeom prst="ellipse">
                  <a:avLst/>
                </a:prstGeom>
                <a:gradFill rotWithShape="1">
                  <a:gsLst>
                    <a:gs pos="0">
                      <a:srgbClr val="767676"/>
                    </a:gs>
                    <a:gs pos="50000">
                      <a:srgbClr val="FFFFFF"/>
                    </a:gs>
                    <a:gs pos="100000">
                      <a:srgbClr val="767676"/>
                    </a:gs>
                  </a:gsLst>
                  <a:lin ang="5400000" scaled="1"/>
                </a:gradFill>
                <a:ln>
                  <a:noFill/>
                </a:ln>
                <a:extLst>
                  <a:ext uri="{91240B29-F687-4F45-9708-019B960494DF}">
                    <a14:hiddenLine xmlns:a14="http://schemas.microsoft.com/office/drawing/2010/main" w="57150" algn="ctr">
                      <a:solidFill>
                        <a:srgbClr val="000000"/>
                      </a:solidFill>
                      <a:round/>
                      <a:headEnd/>
                      <a:tailEnd/>
                    </a14:hiddenLine>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69" name="Oval 38"/>
                <p:cNvSpPr>
                  <a:spLocks noChangeArrowheads="1"/>
                </p:cNvSpPr>
                <p:nvPr/>
              </p:nvSpPr>
              <p:spPr bwMode="gray">
                <a:xfrm>
                  <a:off x="2170" y="1771"/>
                  <a:ext cx="1430" cy="1430"/>
                </a:xfrm>
                <a:prstGeom prst="ellipse">
                  <a:avLst/>
                </a:prstGeom>
                <a:gradFill rotWithShape="1">
                  <a:gsLst>
                    <a:gs pos="0">
                      <a:srgbClr val="A2A2A2"/>
                    </a:gs>
                    <a:gs pos="50000">
                      <a:srgbClr val="FFFFFF"/>
                    </a:gs>
                    <a:gs pos="100000">
                      <a:srgbClr val="A2A2A2"/>
                    </a:gs>
                  </a:gsLst>
                  <a:lin ang="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70" name="Oval 39"/>
                <p:cNvSpPr>
                  <a:spLocks noChangeArrowheads="1"/>
                </p:cNvSpPr>
                <p:nvPr/>
              </p:nvSpPr>
              <p:spPr bwMode="gray">
                <a:xfrm>
                  <a:off x="2253" y="1464"/>
                  <a:ext cx="951" cy="2047"/>
                </a:xfrm>
                <a:prstGeom prst="ellipse">
                  <a:avLst/>
                </a:prstGeom>
                <a:gradFill rotWithShape="1">
                  <a:gsLst>
                    <a:gs pos="0">
                      <a:srgbClr val="A8D02A">
                        <a:gamma/>
                        <a:tint val="0"/>
                        <a:invGamma/>
                      </a:srgbClr>
                    </a:gs>
                    <a:gs pos="50000">
                      <a:srgbClr val="A8D02A"/>
                    </a:gs>
                    <a:gs pos="100000">
                      <a:srgbClr val="A8D02A">
                        <a:gamma/>
                        <a:tint val="0"/>
                        <a:invGamma/>
                      </a:srgbClr>
                    </a:gs>
                  </a:gsLst>
                  <a:lin ang="2700000" scaled="1"/>
                </a:gradFill>
                <a:ln w="38100" algn="ctr">
                  <a:noFill/>
                  <a:round/>
                </a:ln>
                <a:effectLst/>
              </p:spPr>
              <p:txBody>
                <a:bodyPr wrap="none" anchor="ctr">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kern="0">
                    <a:solidFill>
                      <a:srgbClr val="000000"/>
                    </a:solidFill>
                    <a:ea typeface="宋体" panose="02010600030101010101" pitchFamily="2" charset="-122"/>
                  </a:endParaRPr>
                </a:p>
              </p:txBody>
            </p:sp>
            <p:sp>
              <p:nvSpPr>
                <p:cNvPr id="71" name="Oval 40"/>
                <p:cNvSpPr>
                  <a:spLocks noChangeArrowheads="1"/>
                </p:cNvSpPr>
                <p:nvPr/>
              </p:nvSpPr>
              <p:spPr bwMode="gray">
                <a:xfrm>
                  <a:off x="2254" y="1463"/>
                  <a:ext cx="951" cy="2050"/>
                </a:xfrm>
                <a:prstGeom prst="ellipse">
                  <a:avLst/>
                </a:prstGeom>
                <a:gradFill rotWithShape="1">
                  <a:gsLst>
                    <a:gs pos="0">
                      <a:srgbClr val="000000"/>
                    </a:gs>
                    <a:gs pos="100000">
                      <a:srgbClr val="8D67E1"/>
                    </a:gs>
                  </a:gsLst>
                  <a:lin ang="2700000" scaled="1"/>
                </a:gradFill>
                <a:ln>
                  <a:noFill/>
                </a:ln>
                <a:extLst>
                  <a:ext uri="{91240B29-F687-4F45-9708-019B960494DF}">
                    <a14:hiddenLine xmlns:a14="http://schemas.microsoft.com/office/drawing/2010/main" w="38100" algn="ctr">
                      <a:solidFill>
                        <a:srgbClr val="000000"/>
                      </a:solidFill>
                      <a:round/>
                      <a:headEnd/>
                      <a:tailEnd/>
                    </a14:hiddenLine>
                  </a:ext>
                </a:extLst>
              </p:spPr>
              <p:txBody>
                <a:bodyPr wrap="none" anchor="ctr">
                  <a:spAutoFit/>
                </a:bodyP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72" name="Oval 41"/>
                <p:cNvSpPr>
                  <a:spLocks noChangeArrowheads="1"/>
                </p:cNvSpPr>
                <p:nvPr/>
              </p:nvSpPr>
              <p:spPr bwMode="gray">
                <a:xfrm>
                  <a:off x="2334" y="1462"/>
                  <a:ext cx="1097" cy="2053"/>
                </a:xfrm>
                <a:prstGeom prst="ellipse">
                  <a:avLst/>
                </a:prstGeom>
                <a:gradFill rotWithShape="1">
                  <a:gsLst>
                    <a:gs pos="0">
                      <a:srgbClr val="A8D02A">
                        <a:gamma/>
                        <a:shade val="54118"/>
                        <a:invGamma/>
                      </a:srgbClr>
                    </a:gs>
                    <a:gs pos="50000">
                      <a:srgbClr val="A8D02A"/>
                    </a:gs>
                    <a:gs pos="100000">
                      <a:srgbClr val="A8D02A">
                        <a:gamma/>
                        <a:shade val="54118"/>
                        <a:invGamma/>
                      </a:srgbClr>
                    </a:gs>
                  </a:gsLst>
                  <a:lin ang="18900000" scaled="1"/>
                </a:gradFill>
                <a:ln w="38100" algn="ctr">
                  <a:noFill/>
                  <a:round/>
                </a:ln>
                <a:effectLst/>
              </p:spPr>
              <p:txBody>
                <a:bodyPr anchor="ctr">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kern="0">
                    <a:solidFill>
                      <a:srgbClr val="000000"/>
                    </a:solidFill>
                    <a:ea typeface="宋体" panose="02010600030101010101" pitchFamily="2" charset="-122"/>
                  </a:endParaRPr>
                </a:p>
              </p:txBody>
            </p:sp>
            <p:sp>
              <p:nvSpPr>
                <p:cNvPr id="73" name="Oval 42"/>
                <p:cNvSpPr>
                  <a:spLocks noChangeArrowheads="1"/>
                </p:cNvSpPr>
                <p:nvPr/>
              </p:nvSpPr>
              <p:spPr bwMode="gray">
                <a:xfrm>
                  <a:off x="2337" y="1460"/>
                  <a:ext cx="1602" cy="2056"/>
                </a:xfrm>
                <a:prstGeom prst="ellipse">
                  <a:avLst/>
                </a:prstGeom>
                <a:gradFill rotWithShape="1">
                  <a:gsLst>
                    <a:gs pos="0">
                      <a:srgbClr val="8D67E1"/>
                    </a:gs>
                    <a:gs pos="100000">
                      <a:srgbClr val="45326D"/>
                    </a:gs>
                  </a:gsLst>
                  <a:lin ang="2700000" scaled="1"/>
                </a:gradFill>
                <a:ln>
                  <a:noFill/>
                </a:ln>
                <a:extLst>
                  <a:ext uri="{91240B29-F687-4F45-9708-019B960494DF}">
                    <a14:hiddenLine xmlns:a14="http://schemas.microsoft.com/office/drawing/2010/main" w="38100" algn="ctr">
                      <a:solidFill>
                        <a:srgbClr val="000000"/>
                      </a:solidFill>
                      <a:round/>
                      <a:headEnd/>
                      <a:tailEnd/>
                    </a14:hiddenLine>
                  </a:ext>
                </a:extLst>
              </p:spPr>
              <p:txBody>
                <a:bodyPr wrap="square" anchor="ctr">
                  <a:spAutoFit/>
                </a:bodyP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grpSp>
        </p:grpSp>
        <p:grpSp>
          <p:nvGrpSpPr>
            <p:cNvPr id="57" name="Group 43"/>
            <p:cNvGrpSpPr/>
            <p:nvPr/>
          </p:nvGrpSpPr>
          <p:grpSpPr>
            <a:xfrm>
              <a:off x="960" y="3208"/>
              <a:ext cx="3503" cy="324"/>
              <a:chOff x="960" y="3208"/>
              <a:chExt cx="3503" cy="324"/>
            </a:xfrm>
          </p:grpSpPr>
          <p:sp>
            <p:nvSpPr>
              <p:cNvPr id="58" name="AutoShape 44"/>
              <p:cNvSpPr>
                <a:spLocks noChangeArrowheads="1"/>
              </p:cNvSpPr>
              <p:nvPr/>
            </p:nvSpPr>
            <p:spPr bwMode="gray">
              <a:xfrm>
                <a:off x="1148" y="3212"/>
                <a:ext cx="3315" cy="320"/>
              </a:xfrm>
              <a:prstGeom prst="roundRect">
                <a:avLst>
                  <a:gd name="adj" fmla="val 50000"/>
                </a:avLst>
              </a:prstGeom>
              <a:noFill/>
              <a:ln w="28575" algn="ctr">
                <a:solidFill>
                  <a:srgbClr val="808080"/>
                </a:solidFill>
                <a:round/>
              </a:ln>
              <a:extLst>
                <a:ext uri="{909E8E84-426E-40DD-AFC4-6F175D3DCCD1}">
                  <a14:hiddenFill xmlns:a14="http://schemas.microsoft.com/office/drawing/2010/main">
                    <a:solidFill>
                      <a:srgbClr val="FFFFFF"/>
                    </a:solidFill>
                  </a14:hiddenFill>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fontAlgn="base">
                  <a:spcBef>
                    <a:spcPct val="0"/>
                  </a:spcBef>
                  <a:spcAft>
                    <a:spcPct val="0"/>
                  </a:spcAft>
                  <a:defRPr/>
                </a:pPr>
                <a:r>
                  <a:rPr lang="zh-CN" altLang="en-US" sz="2600" b="1" kern="0">
                    <a:solidFill>
                      <a:srgbClr val="000000"/>
                    </a:solidFill>
                    <a:latin typeface="微软雅黑" panose="020b0503020204020204" pitchFamily="34" charset="-122"/>
                    <a:ea typeface="微软雅黑" panose="020b0503020204020204" pitchFamily="34" charset="-122"/>
                  </a:rPr>
                  <a:t>五、社内</a:t>
                </a:r>
                <a:r>
                  <a:rPr lang="en-US" altLang="zh-CN" sz="2600" b="1" kern="0">
                    <a:solidFill>
                      <a:srgbClr val="000000"/>
                    </a:solidFill>
                    <a:latin typeface="微软雅黑" panose="020b0503020204020204" pitchFamily="34" charset="-122"/>
                    <a:ea typeface="微软雅黑" panose="020b0503020204020204" pitchFamily="34" charset="-122"/>
                  </a:rPr>
                  <a:t>4M</a:t>
                </a:r>
                <a:r>
                  <a:rPr lang="zh-CN" altLang="en-US" sz="2600" b="1" kern="0">
                    <a:solidFill>
                      <a:srgbClr val="000000"/>
                    </a:solidFill>
                    <a:latin typeface="微软雅黑" panose="020b0503020204020204" pitchFamily="34" charset="-122"/>
                    <a:ea typeface="微软雅黑" panose="020b0503020204020204" pitchFamily="34" charset="-122"/>
                  </a:rPr>
                  <a:t>变更管理帐票</a:t>
                </a:r>
                <a:endParaRPr lang="en-US" altLang="zh-CN" sz="2600" b="1" kern="0">
                  <a:solidFill>
                    <a:srgbClr val="000000"/>
                  </a:solidFill>
                  <a:latin typeface="微软雅黑" panose="020b0503020204020204" pitchFamily="34" charset="-122"/>
                  <a:ea typeface="微软雅黑" panose="020b0503020204020204" pitchFamily="34" charset="-122"/>
                </a:endParaRPr>
              </a:p>
            </p:txBody>
          </p:sp>
          <p:grpSp>
            <p:nvGrpSpPr>
              <p:cNvPr id="59" name="Group 45"/>
              <p:cNvGrpSpPr/>
              <p:nvPr/>
            </p:nvGrpSpPr>
            <p:grpSpPr>
              <a:xfrm>
                <a:off x="960" y="3208"/>
                <a:ext cx="314" cy="302"/>
                <a:chOff x="2078" y="1460"/>
                <a:chExt cx="2267" cy="2056"/>
              </a:xfrm>
            </p:grpSpPr>
            <p:sp>
              <p:nvSpPr>
                <p:cNvPr id="60" name="Oval 46"/>
                <p:cNvSpPr>
                  <a:spLocks noChangeArrowheads="1"/>
                </p:cNvSpPr>
                <p:nvPr/>
              </p:nvSpPr>
              <p:spPr bwMode="gray">
                <a:xfrm>
                  <a:off x="2078" y="1680"/>
                  <a:ext cx="1615" cy="1615"/>
                </a:xfrm>
                <a:prstGeom prst="ellipse">
                  <a:avLst/>
                </a:prstGeom>
                <a:gradFill rotWithShape="1">
                  <a:gsLst>
                    <a:gs pos="0">
                      <a:srgbClr val="767676"/>
                    </a:gs>
                    <a:gs pos="50000">
                      <a:srgbClr val="FFFFFF"/>
                    </a:gs>
                    <a:gs pos="100000">
                      <a:srgbClr val="767676"/>
                    </a:gs>
                  </a:gsLst>
                  <a:lin ang="5400000" scaled="1"/>
                </a:gradFill>
                <a:ln>
                  <a:noFill/>
                </a:ln>
                <a:extLst>
                  <a:ext uri="{91240B29-F687-4F45-9708-019B960494DF}">
                    <a14:hiddenLine xmlns:a14="http://schemas.microsoft.com/office/drawing/2010/main" w="57150" algn="ctr">
                      <a:solidFill>
                        <a:srgbClr val="000000"/>
                      </a:solidFill>
                      <a:round/>
                      <a:headEnd/>
                      <a:tailEnd/>
                    </a14:hiddenLine>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61" name="Oval 47"/>
                <p:cNvSpPr>
                  <a:spLocks noChangeArrowheads="1"/>
                </p:cNvSpPr>
                <p:nvPr/>
              </p:nvSpPr>
              <p:spPr bwMode="gray">
                <a:xfrm>
                  <a:off x="2170" y="1771"/>
                  <a:ext cx="1430" cy="1430"/>
                </a:xfrm>
                <a:prstGeom prst="ellipse">
                  <a:avLst/>
                </a:prstGeom>
                <a:gradFill rotWithShape="1">
                  <a:gsLst>
                    <a:gs pos="0">
                      <a:srgbClr val="A2A2A2"/>
                    </a:gs>
                    <a:gs pos="50000">
                      <a:srgbClr val="FFFFFF"/>
                    </a:gs>
                    <a:gs pos="100000">
                      <a:srgbClr val="A2A2A2"/>
                    </a:gs>
                  </a:gsLst>
                  <a:lin ang="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62" name="Oval 48"/>
                <p:cNvSpPr>
                  <a:spLocks noChangeArrowheads="1"/>
                </p:cNvSpPr>
                <p:nvPr/>
              </p:nvSpPr>
              <p:spPr bwMode="gray">
                <a:xfrm>
                  <a:off x="2251" y="1464"/>
                  <a:ext cx="1019" cy="2047"/>
                </a:xfrm>
                <a:prstGeom prst="ellipse">
                  <a:avLst/>
                </a:prstGeom>
                <a:gradFill rotWithShape="1">
                  <a:gsLst>
                    <a:gs pos="0">
                      <a:srgbClr val="A8D02A">
                        <a:gamma/>
                        <a:tint val="0"/>
                        <a:invGamma/>
                      </a:srgbClr>
                    </a:gs>
                    <a:gs pos="50000">
                      <a:srgbClr val="A8D02A"/>
                    </a:gs>
                    <a:gs pos="100000">
                      <a:srgbClr val="A8D02A">
                        <a:gamma/>
                        <a:tint val="0"/>
                        <a:invGamma/>
                      </a:srgbClr>
                    </a:gs>
                  </a:gsLst>
                  <a:lin ang="2700000" scaled="1"/>
                </a:gradFill>
                <a:ln w="38100" algn="ctr">
                  <a:noFill/>
                  <a:round/>
                </a:ln>
                <a:effectLst/>
              </p:spPr>
              <p:txBody>
                <a:bodyPr wrap="none" anchor="ctr">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kern="0">
                    <a:solidFill>
                      <a:srgbClr val="000000"/>
                    </a:solidFill>
                    <a:ea typeface="宋体" panose="02010600030101010101" pitchFamily="2" charset="-122"/>
                  </a:endParaRPr>
                </a:p>
              </p:txBody>
            </p:sp>
            <p:sp>
              <p:nvSpPr>
                <p:cNvPr id="63" name="Oval 49"/>
                <p:cNvSpPr>
                  <a:spLocks noChangeArrowheads="1"/>
                </p:cNvSpPr>
                <p:nvPr/>
              </p:nvSpPr>
              <p:spPr bwMode="gray">
                <a:xfrm>
                  <a:off x="2254" y="1463"/>
                  <a:ext cx="1019" cy="2050"/>
                </a:xfrm>
                <a:prstGeom prst="ellipse">
                  <a:avLst/>
                </a:prstGeom>
                <a:gradFill rotWithShape="1">
                  <a:gsLst>
                    <a:gs pos="0">
                      <a:srgbClr val="000000"/>
                    </a:gs>
                    <a:gs pos="100000">
                      <a:srgbClr val="E35E23"/>
                    </a:gs>
                  </a:gsLst>
                  <a:lin ang="2700000" scaled="1"/>
                </a:gradFill>
                <a:ln>
                  <a:noFill/>
                </a:ln>
                <a:extLst>
                  <a:ext uri="{91240B29-F687-4F45-9708-019B960494DF}">
                    <a14:hiddenLine xmlns:a14="http://schemas.microsoft.com/office/drawing/2010/main" w="38100" algn="ctr">
                      <a:solidFill>
                        <a:srgbClr val="000000"/>
                      </a:solidFill>
                      <a:round/>
                      <a:headEnd/>
                      <a:tailEnd/>
                    </a14:hiddenLine>
                  </a:ext>
                </a:extLst>
              </p:spPr>
              <p:txBody>
                <a:bodyPr wrap="none" anchor="ctr">
                  <a:spAutoFit/>
                </a:bodyP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sp>
              <p:nvSpPr>
                <p:cNvPr id="64" name="Oval 50"/>
                <p:cNvSpPr>
                  <a:spLocks noChangeArrowheads="1"/>
                </p:cNvSpPr>
                <p:nvPr/>
              </p:nvSpPr>
              <p:spPr bwMode="gray">
                <a:xfrm>
                  <a:off x="2338" y="1462"/>
                  <a:ext cx="1096" cy="2053"/>
                </a:xfrm>
                <a:prstGeom prst="ellipse">
                  <a:avLst/>
                </a:prstGeom>
                <a:gradFill rotWithShape="1">
                  <a:gsLst>
                    <a:gs pos="0">
                      <a:srgbClr val="A8D02A">
                        <a:gamma/>
                        <a:shade val="54118"/>
                        <a:invGamma/>
                      </a:srgbClr>
                    </a:gs>
                    <a:gs pos="50000">
                      <a:srgbClr val="A8D02A"/>
                    </a:gs>
                    <a:gs pos="100000">
                      <a:srgbClr val="A8D02A">
                        <a:gamma/>
                        <a:shade val="54118"/>
                        <a:invGamma/>
                      </a:srgbClr>
                    </a:gs>
                  </a:gsLst>
                  <a:lin ang="18900000" scaled="1"/>
                </a:gradFill>
                <a:ln w="38100" algn="ctr">
                  <a:noFill/>
                  <a:round/>
                </a:ln>
                <a:effectLst/>
              </p:spPr>
              <p:txBody>
                <a:bodyPr anchor="ctr">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kern="0">
                    <a:solidFill>
                      <a:srgbClr val="000000"/>
                    </a:solidFill>
                    <a:ea typeface="宋体" panose="02010600030101010101" pitchFamily="2" charset="-122"/>
                  </a:endParaRPr>
                </a:p>
              </p:txBody>
            </p:sp>
            <p:sp>
              <p:nvSpPr>
                <p:cNvPr id="65" name="Oval 51"/>
                <p:cNvSpPr>
                  <a:spLocks noChangeArrowheads="1"/>
                </p:cNvSpPr>
                <p:nvPr/>
              </p:nvSpPr>
              <p:spPr bwMode="gray">
                <a:xfrm>
                  <a:off x="2337" y="1460"/>
                  <a:ext cx="2008" cy="2056"/>
                </a:xfrm>
                <a:prstGeom prst="ellipse">
                  <a:avLst/>
                </a:prstGeom>
                <a:gradFill rotWithShape="1">
                  <a:gsLst>
                    <a:gs pos="0">
                      <a:srgbClr val="E35E23"/>
                    </a:gs>
                    <a:gs pos="100000">
                      <a:srgbClr val="6E2E11"/>
                    </a:gs>
                  </a:gsLst>
                  <a:lin ang="2700000" scaled="1"/>
                </a:gradFill>
                <a:ln>
                  <a:noFill/>
                </a:ln>
                <a:extLst>
                  <a:ext uri="{91240B29-F687-4F45-9708-019B960494DF}">
                    <a14:hiddenLine xmlns:a14="http://schemas.microsoft.com/office/drawing/2010/main" w="38100" algn="ctr">
                      <a:solidFill>
                        <a:srgbClr val="000000"/>
                      </a:solidFill>
                      <a:round/>
                      <a:headEnd/>
                      <a:tailEnd/>
                    </a14:hiddenLine>
                  </a:ext>
                </a:extLst>
              </p:spPr>
              <p:txBody>
                <a:bodyPr wrap="square" anchor="ctr">
                  <a:spAutoFit/>
                </a:bodyPr>
                <a:lstStyle>
                  <a:defPPr>
                    <a:defRPr lang="it-IT"/>
                  </a:defPPr>
                  <a:lvl1pPr marL="0" algn="l" defTabSz="4572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defTabSz="914400" eaLnBrk="1" fontAlgn="base" hangingPunct="1">
                    <a:spcBef>
                      <a:spcPct val="0"/>
                    </a:spcBef>
                    <a:spcAft>
                      <a:spcPct val="0"/>
                    </a:spcAft>
                    <a:defRPr/>
                  </a:pPr>
                  <a:endParaRPr lang="zh-CN" altLang="en-US" kern="0">
                    <a:solidFill>
                      <a:srgbClr val="000000"/>
                    </a:solidFill>
                  </a:endParaRPr>
                </a:p>
              </p:txBody>
            </p:sp>
          </p:grpSp>
        </p:grpSp>
      </p:grpSp>
      <p:sp>
        <p:nvSpPr>
          <p:cNvPr id="99" name="Rectangle 64"/>
          <p:cNvSpPr>
            <a:spLocks noChangeArrowheads="1"/>
          </p:cNvSpPr>
          <p:nvPr/>
        </p:nvSpPr>
        <p:spPr bwMode="auto">
          <a:xfrm>
            <a:off x="1054504" y="364953"/>
            <a:ext cx="3354116"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目 录</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2" name="灯片编号占位符 1"/>
          <p:cNvSpPr>
            <a:spLocks noGrp="1"/>
          </p:cNvSpPr>
          <p:nvPr>
            <p:ph type="sldNum" sz="quarter" idx="10"/>
          </p:nvPr>
        </p:nvSpPr>
        <p:spPr/>
        <p:txBody>
          <a:bodyPr/>
          <a:lstStyle/>
          <a:p>
            <a:fld id="{9C18EA95-C3D3-214C-9452-EF8527DBCD86}" type="slidenum">
              <a:rPr lang="it-IT" smtClean="0"/>
              <a:t>3</a:t>
            </a:fld>
            <a:endParaRPr lang="it-IT"/>
          </a:p>
        </p:txBody>
      </p:sp>
    </p:spTree>
    <p:extLst>
      <p:ext uri="{BB962C8B-B14F-4D97-AF65-F5344CB8AC3E}">
        <p14:creationId xmlns:p14="http://schemas.microsoft.com/office/powerpoint/2010/main" val="575833223"/>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1982141" y="3181649"/>
            <a:ext cx="3296877" cy="792578"/>
          </a:xfrm>
          <a:prstGeom prst="rect">
            <a:avLst/>
          </a:prstGeom>
          <a:solidFill>
            <a:schemeClr val="bg1"/>
          </a:solidFill>
          <a:ln>
            <a:solidFill>
              <a:schemeClr val="bg1"/>
            </a:solidFill>
          </a:ln>
        </p:spPr>
        <p:style>
          <a:lnRef idx="2">
            <a:schemeClr val="accent5">
              <a:tint val="40000"/>
              <a:alpha val="90000"/>
              <a:hueOff val="2989055"/>
              <a:satOff val="-13857"/>
              <a:lumOff val="-1290"/>
              <a:alphaOff val="0"/>
            </a:schemeClr>
          </a:lnRef>
          <a:fillRef idx="1">
            <a:schemeClr val="accent5">
              <a:tint val="40000"/>
              <a:alpha val="90000"/>
              <a:hueOff val="2989055"/>
              <a:satOff val="-13857"/>
              <a:lumOff val="-1290"/>
              <a:alphaOff val="0"/>
            </a:schemeClr>
          </a:fillRef>
          <a:effectRef idx="0">
            <a:schemeClr val="accent5">
              <a:tint val="40000"/>
              <a:alpha val="90000"/>
              <a:hueOff val="2989055"/>
              <a:satOff val="-13857"/>
              <a:lumOff val="-1290"/>
              <a:alphaOff val="0"/>
            </a:schemeClr>
          </a:effectRef>
          <a:fontRef idx="minor">
            <a:schemeClr val="dk1">
              <a:hueOff val="0"/>
              <a:satOff val="0"/>
              <a:lumOff val="0"/>
              <a:alphaOff val="0"/>
            </a:schemeClr>
          </a:fontRef>
        </p:style>
        <p:txBody>
          <a:bodyPr/>
          <a:lstStyle>
            <a:defPPr>
              <a:defRPr lang="it-IT"/>
            </a:defPPr>
            <a:lvl1pPr marL="0" algn="l" defTabSz="457200" rtl="0" eaLnBrk="1" latinLnBrk="0" hangingPunct="1">
              <a:defRPr sz="1800" kern="1200">
                <a:solidFill>
                  <a:srgbClr val="000000"/>
                </a:solidFill>
                <a:latin typeface="Arial"/>
                <a:ea typeface="+mn-ea"/>
                <a:cs typeface="+mn-cs"/>
              </a:defRPr>
            </a:lvl1pPr>
            <a:lvl2pPr marL="457200" algn="l" defTabSz="457200" rtl="0" eaLnBrk="1" latinLnBrk="0" hangingPunct="1">
              <a:defRPr sz="1800" kern="1200">
                <a:solidFill>
                  <a:srgbClr val="000000"/>
                </a:solidFill>
                <a:latin typeface="Arial"/>
                <a:ea typeface="+mn-ea"/>
                <a:cs typeface="+mn-cs"/>
              </a:defRPr>
            </a:lvl2pPr>
            <a:lvl3pPr marL="914400" algn="l" defTabSz="457200" rtl="0" eaLnBrk="1" latinLnBrk="0" hangingPunct="1">
              <a:defRPr sz="1800" kern="1200">
                <a:solidFill>
                  <a:srgbClr val="000000"/>
                </a:solidFill>
                <a:latin typeface="Arial"/>
                <a:ea typeface="+mn-ea"/>
                <a:cs typeface="+mn-cs"/>
              </a:defRPr>
            </a:lvl3pPr>
            <a:lvl4pPr marL="1371600" algn="l" defTabSz="457200" rtl="0" eaLnBrk="1" latinLnBrk="0" hangingPunct="1">
              <a:defRPr sz="1800" kern="1200">
                <a:solidFill>
                  <a:srgbClr val="000000"/>
                </a:solidFill>
                <a:latin typeface="Arial"/>
                <a:ea typeface="+mn-ea"/>
                <a:cs typeface="+mn-cs"/>
              </a:defRPr>
            </a:lvl4pPr>
            <a:lvl5pPr marL="1828800" algn="l" defTabSz="457200" rtl="0" eaLnBrk="1" latinLnBrk="0" hangingPunct="1">
              <a:defRPr sz="1800" kern="1200">
                <a:solidFill>
                  <a:srgbClr val="000000"/>
                </a:solidFill>
                <a:latin typeface="Arial"/>
                <a:ea typeface="+mn-ea"/>
                <a:cs typeface="+mn-cs"/>
              </a:defRPr>
            </a:lvl5pPr>
            <a:lvl6pPr marL="2286000" algn="l" defTabSz="457200" rtl="0" eaLnBrk="1" latinLnBrk="0" hangingPunct="1">
              <a:defRPr sz="1800" kern="1200">
                <a:solidFill>
                  <a:srgbClr val="000000"/>
                </a:solidFill>
                <a:latin typeface="Arial"/>
                <a:ea typeface="+mn-ea"/>
                <a:cs typeface="+mn-cs"/>
              </a:defRPr>
            </a:lvl6pPr>
            <a:lvl7pPr marL="2743200" algn="l" defTabSz="457200" rtl="0" eaLnBrk="1" latinLnBrk="0" hangingPunct="1">
              <a:defRPr sz="1800" kern="1200">
                <a:solidFill>
                  <a:srgbClr val="000000"/>
                </a:solidFill>
                <a:latin typeface="Arial"/>
                <a:ea typeface="+mn-ea"/>
                <a:cs typeface="+mn-cs"/>
              </a:defRPr>
            </a:lvl7pPr>
            <a:lvl8pPr marL="3200400" algn="l" defTabSz="457200" rtl="0" eaLnBrk="1" latinLnBrk="0" hangingPunct="1">
              <a:defRPr sz="1800" kern="1200">
                <a:solidFill>
                  <a:srgbClr val="000000"/>
                </a:solidFill>
                <a:latin typeface="Arial"/>
                <a:ea typeface="+mn-ea"/>
                <a:cs typeface="+mn-cs"/>
              </a:defRPr>
            </a:lvl8pPr>
            <a:lvl9pPr marL="3657600" algn="l" defTabSz="457200" rtl="0" eaLnBrk="1" latinLnBrk="0" hangingPunct="1">
              <a:defRPr sz="1800" kern="1200">
                <a:solidFill>
                  <a:srgbClr val="000000"/>
                </a:solidFill>
                <a:latin typeface="Arial"/>
                <a:ea typeface="+mn-ea"/>
                <a:cs typeface="+mn-cs"/>
              </a:defRPr>
            </a:lvl9pPr>
          </a:lstStyle>
          <a:p>
            <a:endParaRPr lang="zh-CN" altLang="en-US"/>
          </a:p>
        </p:txBody>
      </p:sp>
      <p:sp>
        <p:nvSpPr>
          <p:cNvPr id="2" name="文本框 1"/>
          <p:cNvSpPr txBox="1"/>
          <p:nvPr/>
        </p:nvSpPr>
        <p:spPr>
          <a:xfrm>
            <a:off x="666206" y="2704011"/>
            <a:ext cx="6139543" cy="707886"/>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000" b="1">
                <a:latin typeface="微软雅黑" panose="020b0503020204020204" pitchFamily="34" charset="-122"/>
                <a:ea typeface="微软雅黑" panose="020b0503020204020204" pitchFamily="34" charset="-122"/>
              </a:rPr>
              <a:t>一、</a:t>
            </a:r>
            <a:r>
              <a:rPr lang="en-US" altLang="zh-CN" sz="4000" b="1">
                <a:latin typeface="微软雅黑" panose="020b0503020204020204" pitchFamily="34" charset="-122"/>
                <a:ea typeface="微软雅黑" panose="020b0503020204020204" pitchFamily="34" charset="-122"/>
              </a:rPr>
              <a:t>4M</a:t>
            </a:r>
            <a:r>
              <a:rPr lang="zh-CN" altLang="en-US" sz="4000" b="1">
                <a:latin typeface="微软雅黑" panose="020b0503020204020204" pitchFamily="34" charset="-122"/>
                <a:ea typeface="微软雅黑" panose="020b0503020204020204" pitchFamily="34" charset="-122"/>
              </a:rPr>
              <a:t>管理变更的定义</a:t>
            </a:r>
          </a:p>
        </p:txBody>
      </p:sp>
    </p:spTree>
    <p:extLst>
      <p:ext uri="{BB962C8B-B14F-4D97-AF65-F5344CB8AC3E}">
        <p14:creationId xmlns:p14="http://schemas.microsoft.com/office/powerpoint/2010/main" val="4271995679"/>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6" name="灯片编号占位符 5"/>
          <p:cNvSpPr>
            <a:spLocks noGrp="1"/>
          </p:cNvSpPr>
          <p:nvPr>
            <p:ph type="sldNum" sz="quarter" idx="10"/>
          </p:nvPr>
        </p:nvSpPr>
        <p:spPr/>
        <p:txBody>
          <a:bodyPr/>
          <a:lstStyle/>
          <a:p>
            <a:fld id="{9C18EA95-C3D3-214C-9452-EF8527DBCD86}" type="slidenum">
              <a:rPr lang="it-IT" smtClean="0"/>
              <a:t>5</a:t>
            </a:fld>
            <a:endParaRPr lang="it-IT"/>
          </a:p>
        </p:txBody>
      </p:sp>
      <p:sp>
        <p:nvSpPr>
          <p:cNvPr id="7" name="タイトル 3">
            <a:extLst>
              <a:ext uri="{FF2B5EF4-FFF2-40B4-BE49-F238E27FC236}">
                <a16:creationId xmlns:a16="http://schemas.microsoft.com/office/drawing/2014/main" id="{1F3CF79A-695C-46FB-A3BF-D1AD6F441C48}"/>
              </a:ext>
            </a:extLst>
          </p:cNvPr>
          <p:cNvSpPr txBox="1"/>
          <p:nvPr/>
        </p:nvSpPr>
        <p:spPr>
          <a:xfrm>
            <a:off x="1890943" y="2795114"/>
            <a:ext cx="10076155" cy="3144047"/>
          </a:xfrm>
          <a:prstGeom prst="rect">
            <a:avLst/>
          </a:prstGeom>
        </p:spPr>
        <p:txBody>
          <a:bodyPr/>
          <a:lstStyle>
            <a:defPPr>
              <a:defRPr lang="it-IT"/>
            </a:defPPr>
            <a:lvl1pPr marL="0" algn="l" defTabSz="914400" rtl="0" eaLnBrk="1" latinLnBrk="0" hangingPunct="1">
              <a:lnSpc>
                <a:spcPct val="100000"/>
              </a:lnSpc>
              <a:spcBef>
                <a:spcPct val="0"/>
              </a:spcBef>
              <a:buNone/>
              <a:defRPr kumimoji="1" sz="2800" b="1" kern="1200" baseline="0">
                <a:solidFill>
                  <a:schemeClr val="tx1"/>
                </a:solidFill>
                <a:latin typeface="Arial" pitchFamily="34" charset="0"/>
                <a:ea typeface="メイリオ" panose="020b0604030504040204" pitchFamily="50" charset="-128"/>
                <a:cs typeface="メイリオ" panose="020b0604030504040204" pitchFamily="50" charset="-128"/>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50000"/>
              </a:lnSpc>
            </a:pPr>
            <a:r>
              <a:rPr lang="en-US" altLang="ja-JP" sz="2400">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rPr>
              <a:t>1.2</a:t>
            </a:r>
            <a:r>
              <a:rPr lang="ja-JP" altLang="en-US" sz="2400">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rPr>
              <a:t> </a:t>
            </a:r>
            <a:r>
              <a:rPr lang="zh-CN" altLang="en-US" sz="2400">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rPr>
              <a:t>基本理念</a:t>
            </a:r>
            <a:endParaRPr lang="en-US" altLang="ja-JP" sz="2400">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mn-cs"/>
            </a:endParaRPr>
          </a:p>
          <a:p>
            <a:pPr marL="457200" indent="-457200">
              <a:lnSpc>
                <a:spcPct val="150000"/>
              </a:lnSpc>
              <a:buFont typeface="+mj-ea"/>
              <a:buAutoNum type="circleNumDbPlain"/>
            </a:pPr>
            <a:r>
              <a:rPr lang="zh-CN" altLang="en-US" sz="1600" b="0">
                <a:solidFill>
                  <a:prstClr val="black"/>
                </a:solidFill>
                <a:latin typeface="Noto Sans" panose="020b0502040504020204" pitchFamily="34"/>
                <a:ea typeface="Noto Sans" panose="020b0502040504020204" pitchFamily="34"/>
                <a:cs typeface="Noto Sans" panose="020b0502040504020204" pitchFamily="34"/>
              </a:rPr>
              <a:t>以</a:t>
            </a:r>
            <a:r>
              <a:rPr lang="en-US" altLang="zh-CN" sz="1600" b="0">
                <a:solidFill>
                  <a:prstClr val="black"/>
                </a:solidFill>
                <a:latin typeface="Noto Sans" panose="020b0502040504020204" pitchFamily="34"/>
                <a:ea typeface="Noto Sans" panose="020b0502040504020204" pitchFamily="34"/>
                <a:cs typeface="Noto Sans" panose="020b0502040504020204" pitchFamily="34"/>
              </a:rPr>
              <a:t>100%</a:t>
            </a:r>
            <a:r>
              <a:rPr lang="zh-CN" altLang="en-US" sz="1600" b="0">
                <a:solidFill>
                  <a:prstClr val="black"/>
                </a:solidFill>
                <a:latin typeface="Noto Sans" panose="020b0502040504020204" pitchFamily="34"/>
                <a:ea typeface="Noto Sans" panose="020b0502040504020204" pitchFamily="34"/>
                <a:cs typeface="Noto Sans" panose="020b0502040504020204" pitchFamily="34"/>
              </a:rPr>
              <a:t>保证的理念实施</a:t>
            </a:r>
            <a:r>
              <a:rPr lang="en-US" altLang="zh-CN" sz="1600" b="0">
                <a:solidFill>
                  <a:prstClr val="black"/>
                </a:solidFill>
                <a:latin typeface="Noto Sans" panose="020b0502040504020204" pitchFamily="34"/>
                <a:ea typeface="Noto Sans" panose="020b0502040504020204" pitchFamily="34"/>
                <a:cs typeface="Noto Sans" panose="020b0502040504020204" pitchFamily="34"/>
              </a:rPr>
              <a:t>4M</a:t>
            </a:r>
            <a:r>
              <a:rPr lang="zh-CN" altLang="en-US" sz="1600" b="0">
                <a:solidFill>
                  <a:prstClr val="black"/>
                </a:solidFill>
                <a:latin typeface="Noto Sans" panose="020b0502040504020204" pitchFamily="34"/>
                <a:ea typeface="Noto Sans" panose="020b0502040504020204" pitchFamily="34"/>
                <a:cs typeface="Noto Sans" panose="020b0502040504020204" pitchFamily="34"/>
              </a:rPr>
              <a:t>变更。</a:t>
            </a:r>
            <a:endParaRPr lang="en-US" altLang="zh-CN" sz="1600" b="0">
              <a:solidFill>
                <a:prstClr val="black"/>
              </a:solidFill>
              <a:latin typeface="Noto Sans" panose="020b0502040504020204" pitchFamily="34"/>
              <a:ea typeface="Noto Sans" panose="020b0502040504020204" pitchFamily="34"/>
              <a:cs typeface="Noto Sans" panose="020b0502040504020204" pitchFamily="34"/>
            </a:endParaRPr>
          </a:p>
          <a:p>
            <a:pPr marL="457200" indent="-457200">
              <a:lnSpc>
                <a:spcPct val="150000"/>
              </a:lnSpc>
              <a:buFont typeface="+mj-ea"/>
              <a:buAutoNum type="circleNumDbPlain"/>
            </a:pPr>
            <a:r>
              <a:rPr lang="zh-CN" altLang="en-US" sz="1600" b="0">
                <a:solidFill>
                  <a:prstClr val="black"/>
                </a:solidFill>
                <a:latin typeface="Noto Sans" panose="020b0502040504020204" pitchFamily="34"/>
                <a:ea typeface="Noto Sans" panose="020b0502040504020204" pitchFamily="34"/>
                <a:cs typeface="Noto Sans" panose="020b0502040504020204" pitchFamily="34"/>
              </a:rPr>
              <a:t>可视化变更的控制。</a:t>
            </a:r>
            <a:endParaRPr lang="en-US" altLang="zh-CN" sz="1600" b="0">
              <a:solidFill>
                <a:prstClr val="black"/>
              </a:solidFill>
              <a:latin typeface="Noto Sans" panose="020b0502040504020204" pitchFamily="34"/>
              <a:ea typeface="Noto Sans" panose="020b0502040504020204" pitchFamily="34"/>
              <a:cs typeface="Noto Sans" panose="020b0502040504020204" pitchFamily="34"/>
            </a:endParaRPr>
          </a:p>
          <a:p>
            <a:pPr marL="457200" indent="-457200">
              <a:lnSpc>
                <a:spcPct val="150000"/>
              </a:lnSpc>
              <a:buFont typeface="+mj-ea"/>
              <a:buAutoNum type="circleNumDbPlain"/>
            </a:pPr>
            <a:r>
              <a:rPr lang="zh-CN" altLang="en-US" sz="1600" b="0">
                <a:solidFill>
                  <a:prstClr val="black"/>
                </a:solidFill>
                <a:latin typeface="Noto Sans" panose="020b0502040504020204" pitchFamily="34"/>
                <a:ea typeface="Noto Sans" panose="020b0502040504020204" pitchFamily="34"/>
                <a:cs typeface="Noto Sans" panose="020b0502040504020204" pitchFamily="34"/>
              </a:rPr>
              <a:t>当</a:t>
            </a:r>
            <a:r>
              <a:rPr lang="en-US" altLang="zh-CN" sz="1600" b="0">
                <a:solidFill>
                  <a:prstClr val="black"/>
                </a:solidFill>
                <a:latin typeface="Noto Sans" panose="020b0502040504020204" pitchFamily="34"/>
                <a:ea typeface="Noto Sans" panose="020b0502040504020204" pitchFamily="34"/>
                <a:cs typeface="Noto Sans" panose="020b0502040504020204" pitchFamily="34"/>
              </a:rPr>
              <a:t>4M</a:t>
            </a:r>
            <a:r>
              <a:rPr lang="zh-CN" altLang="en-US" sz="1600" b="0">
                <a:solidFill>
                  <a:prstClr val="black"/>
                </a:solidFill>
                <a:latin typeface="Noto Sans" panose="020b0502040504020204" pitchFamily="34"/>
                <a:ea typeface="Noto Sans" panose="020b0502040504020204" pitchFamily="34"/>
                <a:cs typeface="Noto Sans" panose="020b0502040504020204" pitchFamily="34"/>
              </a:rPr>
              <a:t>变更（人员、机器、材料、方法）发生时，</a:t>
            </a:r>
            <a:r>
              <a:rPr lang="zh-CN" altLang="en-US" sz="1600">
                <a:solidFill>
                  <a:srgbClr val="002060"/>
                </a:solidFill>
                <a:latin typeface="Noto Sans" panose="020b0502040504020204" pitchFamily="34"/>
                <a:ea typeface="Noto Sans" panose="020b0502040504020204" pitchFamily="34"/>
                <a:cs typeface="Noto Sans" panose="020b0502040504020204" pitchFamily="34"/>
              </a:rPr>
              <a:t>制造线长、质量和工程部</a:t>
            </a:r>
            <a:r>
              <a:rPr lang="zh-CN" altLang="en-US" sz="1600" b="0">
                <a:solidFill>
                  <a:prstClr val="black"/>
                </a:solidFill>
                <a:latin typeface="Noto Sans" panose="020b0502040504020204" pitchFamily="34"/>
                <a:ea typeface="Noto Sans" panose="020b0502040504020204" pitchFamily="34"/>
                <a:cs typeface="Noto Sans" panose="020b0502040504020204" pitchFamily="34"/>
              </a:rPr>
              <a:t>必须管理和确认变更和变更点，并根据重要程度保存“</a:t>
            </a:r>
            <a:r>
              <a:rPr lang="zh-CN" altLang="en-US" sz="1600" b="0">
                <a:solidFill>
                  <a:srgbClr val="FF0000"/>
                </a:solidFill>
                <a:latin typeface="Noto Sans" panose="020b0502040504020204" pitchFamily="34"/>
                <a:ea typeface="Noto Sans" panose="020b0502040504020204" pitchFamily="34"/>
                <a:cs typeface="Noto Sans" panose="020b0502040504020204" pitchFamily="34"/>
              </a:rPr>
              <a:t>记录</a:t>
            </a:r>
            <a:r>
              <a:rPr lang="zh-CN" altLang="en-US" sz="1600" b="0">
                <a:solidFill>
                  <a:prstClr val="black"/>
                </a:solidFill>
                <a:latin typeface="Noto Sans" panose="020b0502040504020204" pitchFamily="34"/>
                <a:ea typeface="Noto Sans" panose="020b0502040504020204" pitchFamily="34"/>
                <a:cs typeface="Noto Sans" panose="020b0502040504020204" pitchFamily="34"/>
              </a:rPr>
              <a:t>”，以防止出现问题。（变更点检查表和</a:t>
            </a:r>
            <a:r>
              <a:rPr lang="en-US" altLang="zh-CN" sz="1600" b="0">
                <a:solidFill>
                  <a:prstClr val="black"/>
                </a:solidFill>
                <a:latin typeface="Noto Sans" panose="020b0502040504020204" pitchFamily="34"/>
                <a:ea typeface="Noto Sans" panose="020b0502040504020204" pitchFamily="34"/>
                <a:cs typeface="Noto Sans" panose="020b0502040504020204" pitchFamily="34"/>
              </a:rPr>
              <a:t>4M</a:t>
            </a:r>
            <a:r>
              <a:rPr lang="zh-CN" altLang="en-US" sz="1600" b="0">
                <a:solidFill>
                  <a:prstClr val="black"/>
                </a:solidFill>
                <a:latin typeface="Noto Sans" panose="020b0502040504020204" pitchFamily="34"/>
                <a:ea typeface="Noto Sans" panose="020b0502040504020204" pitchFamily="34"/>
                <a:cs typeface="Noto Sans" panose="020b0502040504020204" pitchFamily="34"/>
              </a:rPr>
              <a:t>变更检查表）</a:t>
            </a:r>
            <a:endParaRPr lang="en-US" altLang="zh-CN" sz="1600" b="0">
              <a:solidFill>
                <a:prstClr val="black"/>
              </a:solidFill>
              <a:latin typeface="Noto Sans" panose="020b0502040504020204" pitchFamily="34"/>
              <a:ea typeface="Noto Sans" panose="020b0502040504020204" pitchFamily="34"/>
              <a:cs typeface="Noto Sans" panose="020b0502040504020204" pitchFamily="34"/>
            </a:endParaRPr>
          </a:p>
          <a:p>
            <a:pPr marL="457200" indent="-457200">
              <a:lnSpc>
                <a:spcPct val="150000"/>
              </a:lnSpc>
              <a:buFont typeface="+mj-ea"/>
              <a:buAutoNum type="circleNumDbPlain"/>
            </a:pPr>
            <a:r>
              <a:rPr lang="zh-CN" altLang="en-US" sz="1600" b="0">
                <a:solidFill>
                  <a:prstClr val="black"/>
                </a:solidFill>
                <a:latin typeface="Noto Sans" panose="020b0502040504020204" pitchFamily="34"/>
                <a:ea typeface="Noto Sans" panose="020b0502040504020204" pitchFamily="34"/>
                <a:cs typeface="Noto Sans" panose="020b0502040504020204" pitchFamily="34"/>
              </a:rPr>
              <a:t>变更后的首件质量检查应按</a:t>
            </a:r>
            <a:r>
              <a:rPr lang="zh-CN" altLang="en-US" sz="1600" b="0">
                <a:solidFill>
                  <a:srgbClr val="FF0000"/>
                </a:solidFill>
                <a:latin typeface="Noto Sans" panose="020b0502040504020204" pitchFamily="34"/>
                <a:ea typeface="Noto Sans" panose="020b0502040504020204" pitchFamily="34"/>
                <a:cs typeface="Noto Sans" panose="020b0502040504020204" pitchFamily="34"/>
              </a:rPr>
              <a:t>质量标准</a:t>
            </a:r>
            <a:r>
              <a:rPr lang="zh-CN" altLang="en-US" sz="1600" b="0">
                <a:solidFill>
                  <a:prstClr val="black"/>
                </a:solidFill>
                <a:latin typeface="Noto Sans" panose="020b0502040504020204" pitchFamily="34"/>
                <a:ea typeface="Noto Sans" panose="020b0502040504020204" pitchFamily="34"/>
                <a:cs typeface="Noto Sans" panose="020b0502040504020204" pitchFamily="34"/>
              </a:rPr>
              <a:t>进行。</a:t>
            </a:r>
            <a:endParaRPr lang="en-US" altLang="zh-CN" sz="1600" b="0">
              <a:solidFill>
                <a:prstClr val="black"/>
              </a:solidFill>
              <a:latin typeface="Noto Sans" panose="020b0502040504020204" pitchFamily="34"/>
              <a:ea typeface="Noto Sans" panose="020b0502040504020204" pitchFamily="34"/>
              <a:cs typeface="Noto Sans" panose="020b0502040504020204" pitchFamily="34"/>
            </a:endParaRPr>
          </a:p>
          <a:p>
            <a:pPr marL="457200" indent="-457200">
              <a:lnSpc>
                <a:spcPct val="150000"/>
              </a:lnSpc>
              <a:buFont typeface="+mj-ea"/>
              <a:buAutoNum type="circleNumDbPlain"/>
            </a:pPr>
            <a:r>
              <a:rPr lang="zh-CN" altLang="en-US" sz="1600" b="0">
                <a:solidFill>
                  <a:prstClr val="black"/>
                </a:solidFill>
                <a:latin typeface="Noto Sans" panose="020b0502040504020204" pitchFamily="34"/>
                <a:ea typeface="Noto Sans" panose="020b0502040504020204" pitchFamily="34"/>
                <a:cs typeface="Noto Sans" panose="020b0502040504020204" pitchFamily="34"/>
              </a:rPr>
              <a:t>通过使用</a:t>
            </a:r>
            <a:r>
              <a:rPr lang="en-US" altLang="zh-CN" sz="1600" b="0">
                <a:solidFill>
                  <a:prstClr val="black"/>
                </a:solidFill>
                <a:latin typeface="Noto Sans" panose="020b0502040504020204" pitchFamily="34"/>
                <a:ea typeface="Noto Sans" panose="020b0502040504020204" pitchFamily="34"/>
                <a:cs typeface="Noto Sans" panose="020b0502040504020204" pitchFamily="34"/>
              </a:rPr>
              <a:t>PDCA</a:t>
            </a:r>
            <a:r>
              <a:rPr lang="zh-CN" altLang="en-US" sz="1600" b="0">
                <a:solidFill>
                  <a:prstClr val="black"/>
                </a:solidFill>
                <a:latin typeface="Noto Sans" panose="020b0502040504020204" pitchFamily="34"/>
                <a:ea typeface="Noto Sans" panose="020b0502040504020204" pitchFamily="34"/>
                <a:cs typeface="Noto Sans" panose="020b0502040504020204" pitchFamily="34"/>
              </a:rPr>
              <a:t>循环，将需要改进的点转变为更好的工艺设计、操作和设备管理。</a:t>
            </a:r>
            <a:endParaRPr lang="en-US" altLang="ja-JP" sz="1600" b="0">
              <a:solidFill>
                <a:prstClr val="black"/>
              </a:solidFill>
              <a:latin typeface="Noto Sans" panose="020b0502040504020204" pitchFamily="34"/>
              <a:ea typeface="Noto Sans" panose="020b0502040504020204" pitchFamily="34"/>
              <a:cs typeface="Noto Sans" panose="020b0502040504020204" pitchFamily="34"/>
            </a:endParaRPr>
          </a:p>
        </p:txBody>
      </p:sp>
      <p:sp>
        <p:nvSpPr>
          <p:cNvPr id="8" name="文本框 7">
            <a:extLst>
              <a:ext uri="{FF2B5EF4-FFF2-40B4-BE49-F238E27FC236}">
                <a16:creationId xmlns:a16="http://schemas.microsoft.com/office/drawing/2014/main" id="{604DC7FE-0B04-483D-B2DE-61749E007817}"/>
              </a:ext>
            </a:extLst>
          </p:cNvPr>
          <p:cNvSpPr txBox="1"/>
          <p:nvPr/>
        </p:nvSpPr>
        <p:spPr>
          <a:xfrm>
            <a:off x="1890943" y="843983"/>
            <a:ext cx="10076153" cy="1741631"/>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lnSpc>
                <a:spcPct val="200000"/>
              </a:lnSpc>
              <a:spcBef>
                <a:spcPct val="0"/>
              </a:spcBef>
            </a:pPr>
            <a:r>
              <a:rPr kumimoji="1" lang="en-US" altLang="zh-CN"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1.1 </a:t>
            </a:r>
            <a:r>
              <a:rPr kumimoji="1"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目的</a:t>
            </a:r>
            <a:endParaRPr kumimoji="1" lang="en-US" altLang="zh-CN"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a:p>
            <a:pPr marL="228600" indent="-228600">
              <a:lnSpc>
                <a:spcPct val="200000"/>
              </a:lnSpc>
              <a:buFont typeface="+mj-lt"/>
              <a:buAutoNum type="arabicPeriod"/>
            </a:pPr>
            <a:r>
              <a:rPr lang="zh-CN" altLang="en-US" sz="1600">
                <a:latin typeface="微软雅黑" panose="020b0503020204020204" pitchFamily="34" charset="-122"/>
                <a:ea typeface="微软雅黑" panose="020b0503020204020204" pitchFamily="34" charset="-122"/>
              </a:rPr>
              <a:t>检查并采取先进措施，防止</a:t>
            </a:r>
            <a:r>
              <a:rPr lang="en-US" altLang="zh-CN" sz="1600">
                <a:latin typeface="微软雅黑" panose="020b0503020204020204" pitchFamily="34" charset="-122"/>
                <a:ea typeface="微软雅黑" panose="020b0503020204020204" pitchFamily="34" charset="-122"/>
              </a:rPr>
              <a:t>4M</a:t>
            </a:r>
            <a:r>
              <a:rPr lang="zh-CN" altLang="en-US" sz="1600">
                <a:latin typeface="微软雅黑" panose="020b0503020204020204" pitchFamily="34" charset="-122"/>
                <a:ea typeface="微软雅黑" panose="020b0503020204020204" pitchFamily="34" charset="-122"/>
              </a:rPr>
              <a:t>变更引起的所有问题。</a:t>
            </a:r>
            <a:endParaRPr lang="en-US" altLang="zh-CN" sz="1600">
              <a:latin typeface="微软雅黑" panose="020b0503020204020204" pitchFamily="34" charset="-122"/>
              <a:ea typeface="微软雅黑" panose="020b0503020204020204" pitchFamily="34" charset="-122"/>
            </a:endParaRPr>
          </a:p>
          <a:p>
            <a:pPr marL="228600" indent="-228600">
              <a:lnSpc>
                <a:spcPct val="200000"/>
              </a:lnSpc>
              <a:buFont typeface="+mj-lt"/>
              <a:buAutoNum type="arabicPeriod"/>
            </a:pPr>
            <a:r>
              <a:rPr lang="zh-CN" altLang="en-US" sz="1600">
                <a:latin typeface="微软雅黑" panose="020b0503020204020204" pitchFamily="34" charset="-122"/>
                <a:ea typeface="微软雅黑" panose="020b0503020204020204" pitchFamily="34" charset="-122"/>
              </a:rPr>
              <a:t>最大限度地减少因变更影响而产生的成本</a:t>
            </a:r>
            <a:endParaRPr lang="en-US" altLang="zh-CN" sz="16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373205356"/>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4" name="文本框 3"/>
          <p:cNvSpPr txBox="1"/>
          <p:nvPr/>
        </p:nvSpPr>
        <p:spPr>
          <a:xfrm>
            <a:off x="1769592" y="845961"/>
            <a:ext cx="2448272" cy="461665"/>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4M</a:t>
            </a:r>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变更类型    </a:t>
            </a:r>
          </a:p>
        </p:txBody>
      </p:sp>
      <p:sp>
        <p:nvSpPr>
          <p:cNvPr id="5" name="矩形 4"/>
          <p:cNvSpPr/>
          <p:nvPr/>
        </p:nvSpPr>
        <p:spPr>
          <a:xfrm>
            <a:off x="3687830" y="790386"/>
            <a:ext cx="2180405" cy="523220"/>
          </a:xfrm>
          <a:prstGeom prst="rect">
            <a:avLst/>
          </a:prstGeom>
          <a:solidFill>
            <a:schemeClr val="accent4">
              <a:lumMod val="20000"/>
              <a:lumOff val="80000"/>
            </a:schemeClr>
          </a:solidFill>
        </p:spPr>
        <p:txBody>
          <a:bodyPr wrap="none" lIns="91440" tIns="45720" rIns="91440" bIns="4572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800">
                <a:ln w="0"/>
                <a:effectLst>
                  <a:outerShdw blurRad="38100" dist="19050" dir="2700000" algn="tl" rotWithShape="0">
                    <a:schemeClr val="dk1">
                      <a:alpha val="40000"/>
                    </a:schemeClr>
                  </a:outerShdw>
                </a:effectLst>
              </a:rPr>
              <a:t>有什么项目</a:t>
            </a:r>
            <a:r>
              <a:rPr lang="en-US" altLang="zh-CN" sz="2800">
                <a:ln w="0"/>
                <a:effectLst>
                  <a:outerShdw blurRad="38100" dist="19050" dir="2700000" algn="tl" rotWithShape="0">
                    <a:schemeClr val="dk1">
                      <a:alpha val="40000"/>
                    </a:schemeClr>
                  </a:outerShdw>
                </a:effectLst>
              </a:rPr>
              <a:t>?</a:t>
            </a:r>
            <a:endParaRPr lang="zh-CN" altLang="en-US" sz="2800">
              <a:ln w="0"/>
              <a:effectLst>
                <a:outerShdw blurRad="38100" dist="19050" dir="2700000" algn="tl" rotWithShape="0">
                  <a:schemeClr val="dk1">
                    <a:alpha val="40000"/>
                  </a:schemeClr>
                </a:outerShdw>
              </a:effectLst>
            </a:endParaRPr>
          </a:p>
        </p:txBody>
      </p:sp>
      <p:sp>
        <p:nvSpPr>
          <p:cNvPr id="3" name="灯片编号占位符 2"/>
          <p:cNvSpPr>
            <a:spLocks noGrp="1"/>
          </p:cNvSpPr>
          <p:nvPr>
            <p:ph type="sldNum" sz="quarter" idx="10"/>
          </p:nvPr>
        </p:nvSpPr>
        <p:spPr/>
        <p:txBody>
          <a:bodyPr/>
          <a:lstStyle/>
          <a:p>
            <a:fld id="{9C18EA95-C3D3-214C-9452-EF8527DBCD86}" type="slidenum">
              <a:rPr lang="it-IT" smtClean="0"/>
              <a:t>6</a:t>
            </a:fld>
            <a:endParaRPr lang="it-IT"/>
          </a:p>
        </p:txBody>
      </p:sp>
      <p:sp>
        <p:nvSpPr>
          <p:cNvPr id="21" name="TextBox 1">
            <a:extLst>
              <a:ext uri="{FF2B5EF4-FFF2-40B4-BE49-F238E27FC236}">
                <a16:creationId xmlns:a16="http://schemas.microsoft.com/office/drawing/2014/main" id="{9A147F0D-1416-42A8-8838-A2AE7D2AE83F}"/>
              </a:ext>
            </a:extLst>
          </p:cNvPr>
          <p:cNvSpPr txBox="1"/>
          <p:nvPr/>
        </p:nvSpPr>
        <p:spPr>
          <a:xfrm>
            <a:off x="1735943" y="1416531"/>
            <a:ext cx="9811892" cy="707886"/>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000" b="1" u="sng" kern="0">
                <a:latin typeface="微软雅黑" panose="020b0503020204020204" pitchFamily="34" charset="-122"/>
                <a:ea typeface="微软雅黑" panose="020b0503020204020204" pitchFamily="34" charset="-122"/>
                <a:cs typeface="Arial" pitchFamily="34" charset="0"/>
              </a:rPr>
              <a:t>“</a:t>
            </a:r>
            <a:r>
              <a:rPr lang="en-US" altLang="zh-CN" sz="2000" b="1" u="sng" kern="0">
                <a:latin typeface="微软雅黑" panose="020b0503020204020204" pitchFamily="34" charset="-122"/>
                <a:ea typeface="微软雅黑" panose="020b0503020204020204" pitchFamily="34" charset="-122"/>
                <a:cs typeface="Arial" pitchFamily="34" charset="0"/>
              </a:rPr>
              <a:t>4M”</a:t>
            </a:r>
            <a:r>
              <a:rPr lang="zh-CN" altLang="en-US" sz="2000" b="1" u="sng" kern="0">
                <a:latin typeface="微软雅黑" panose="020b0503020204020204" pitchFamily="34" charset="-122"/>
                <a:ea typeface="微软雅黑" panose="020b0503020204020204" pitchFamily="34" charset="-122"/>
                <a:cs typeface="Arial" pitchFamily="34" charset="0"/>
              </a:rPr>
              <a:t>涉及产品制造的方方面面。</a:t>
            </a:r>
            <a:r>
              <a:rPr lang="en-US" altLang="ja-JP" sz="2000" b="1" u="sng" kern="0">
                <a:latin typeface="微软雅黑" panose="020b0503020204020204" pitchFamily="34" charset="-122"/>
                <a:ea typeface="微软雅黑" panose="020b0503020204020204" pitchFamily="34" charset="-122"/>
                <a:cs typeface="Arial" pitchFamily="34" charset="0"/>
              </a:rPr>
              <a:t>“4M” involves every aspects related to product manufacturing.</a:t>
            </a:r>
            <a:endParaRPr lang="en-US" sz="2000">
              <a:latin typeface="微软雅黑" panose="020b0503020204020204" pitchFamily="34" charset="-122"/>
              <a:ea typeface="微软雅黑" panose="020b0503020204020204" pitchFamily="34" charset="-122"/>
              <a:cs typeface="Arial" pitchFamily="34" charset="0"/>
            </a:endParaRPr>
          </a:p>
        </p:txBody>
      </p:sp>
      <p:sp>
        <p:nvSpPr>
          <p:cNvPr id="22" name="テキスト ボックス 4">
            <a:extLst>
              <a:ext uri="{FF2B5EF4-FFF2-40B4-BE49-F238E27FC236}">
                <a16:creationId xmlns:a16="http://schemas.microsoft.com/office/drawing/2014/main" id="{C8711964-35C2-4465-814A-D4CA1259905B}"/>
              </a:ext>
            </a:extLst>
          </p:cNvPr>
          <p:cNvSpPr txBox="1"/>
          <p:nvPr/>
        </p:nvSpPr>
        <p:spPr>
          <a:xfrm>
            <a:off x="1769592" y="2111951"/>
            <a:ext cx="9416272" cy="4250010"/>
          </a:xfrm>
          <a:prstGeom prst="rect">
            <a:avLst/>
          </a:prstGeom>
          <a:noFill/>
          <a:ln>
            <a:solidFill>
              <a:srgbClr val="FFFFFF"/>
            </a:solidFill>
          </a:ln>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2900" indent="-342900" algn="just" defTabSz="914400" fontAlgn="base">
              <a:lnSpc>
                <a:spcPct val="150000"/>
              </a:lnSpc>
              <a:spcBef>
                <a:spcPct val="0"/>
              </a:spcBef>
              <a:spcAft>
                <a:spcPct val="0"/>
              </a:spcAft>
              <a:buFontTx/>
              <a:buAutoNum type="arabicParenR"/>
              <a:defRPr/>
            </a:pPr>
            <a:r>
              <a:rPr lang="zh-CN" altLang="en-US" sz="1600" b="1" u="sng" kern="0">
                <a:latin typeface="微软雅黑" panose="020b0503020204020204" pitchFamily="34" charset="-122"/>
                <a:ea typeface="微软雅黑" panose="020b0503020204020204" pitchFamily="34" charset="-122"/>
                <a:cs typeface="Arial" pitchFamily="34" charset="0"/>
              </a:rPr>
              <a:t>人员 </a:t>
            </a:r>
            <a:r>
              <a:rPr lang="en-US" altLang="ja-JP" sz="1600" b="1" kern="0">
                <a:latin typeface="微软雅黑" panose="020b0503020204020204" pitchFamily="34" charset="-122"/>
                <a:ea typeface="微软雅黑" panose="020b0503020204020204" pitchFamily="34" charset="-122"/>
                <a:cs typeface="Arial" pitchFamily="34" charset="0"/>
              </a:rPr>
              <a:t>Man</a:t>
            </a:r>
            <a:r>
              <a:rPr lang="ja-JP" altLang="en-US" sz="1600" b="1" kern="0">
                <a:latin typeface="微软雅黑" panose="020b0503020204020204" pitchFamily="34" charset="-122"/>
                <a:ea typeface="微软雅黑" panose="020b0503020204020204" pitchFamily="34" charset="-122"/>
                <a:cs typeface="Arial" pitchFamily="34" charset="0"/>
              </a:rPr>
              <a:t>（</a:t>
            </a:r>
            <a:r>
              <a:rPr lang="en-US" altLang="ja-JP" sz="1600" b="1" kern="0">
                <a:latin typeface="微软雅黑" panose="020b0503020204020204" pitchFamily="34" charset="-122"/>
                <a:ea typeface="微软雅黑" panose="020b0503020204020204" pitchFamily="34" charset="-122"/>
                <a:cs typeface="Arial" pitchFamily="34" charset="0"/>
              </a:rPr>
              <a:t>Person</a:t>
            </a:r>
            <a:r>
              <a:rPr lang="ja-JP" altLang="en-US" sz="1600" b="1" kern="0">
                <a:latin typeface="微软雅黑" panose="020b0503020204020204" pitchFamily="34" charset="-122"/>
                <a:ea typeface="微软雅黑" panose="020b0503020204020204" pitchFamily="34" charset="-122"/>
                <a:cs typeface="Arial" pitchFamily="34" charset="0"/>
              </a:rPr>
              <a:t>）</a:t>
            </a:r>
            <a:endParaRPr lang="en-US" altLang="ja-JP" sz="1600" b="1" kern="0">
              <a:latin typeface="微软雅黑" panose="020b0503020204020204" pitchFamily="34" charset="-122"/>
              <a:ea typeface="微软雅黑" panose="020b0503020204020204" pitchFamily="34" charset="-122"/>
              <a:cs typeface="Arial" pitchFamily="34" charset="0"/>
            </a:endParaRPr>
          </a:p>
          <a:p>
            <a:pPr lvl="1" algn="just" defTabSz="914400" fontAlgn="base">
              <a:lnSpc>
                <a:spcPct val="150000"/>
              </a:lnSpc>
              <a:spcBef>
                <a:spcPct val="0"/>
              </a:spcBef>
              <a:spcAft>
                <a:spcPct val="0"/>
              </a:spcAft>
              <a:defRPr/>
            </a:pPr>
            <a:r>
              <a:rPr lang="zh-CN" altLang="en-US" sz="1400" kern="0">
                <a:latin typeface="微软雅黑" panose="020b0503020204020204" pitchFamily="34" charset="-122"/>
                <a:ea typeface="微软雅黑" panose="020b0503020204020204" pitchFamily="34" charset="-122"/>
                <a:cs typeface="Arial" pitchFamily="34" charset="0"/>
              </a:rPr>
              <a:t>不仅是生产产品的人，而且是接收产品的人，运输、检验或装运零件</a:t>
            </a:r>
            <a:r>
              <a:rPr lang="en-US" altLang="zh-CN" sz="1400" kern="0">
                <a:latin typeface="微软雅黑" panose="020b0503020204020204" pitchFamily="34" charset="-122"/>
                <a:ea typeface="微软雅黑" panose="020b0503020204020204" pitchFamily="34" charset="-122"/>
                <a:cs typeface="Arial" pitchFamily="34" charset="0"/>
              </a:rPr>
              <a:t>/</a:t>
            </a:r>
            <a:r>
              <a:rPr lang="zh-CN" altLang="en-US" sz="1400" kern="0">
                <a:latin typeface="微软雅黑" panose="020b0503020204020204" pitchFamily="34" charset="-122"/>
                <a:ea typeface="微软雅黑" panose="020b0503020204020204" pitchFamily="34" charset="-122"/>
                <a:cs typeface="Arial" pitchFamily="34" charset="0"/>
              </a:rPr>
              <a:t>原材料和产品。</a:t>
            </a:r>
            <a:r>
              <a:rPr lang="en-US" altLang="ja-JP" sz="1400" kern="0">
                <a:latin typeface="微软雅黑" panose="020b0503020204020204" pitchFamily="34" charset="-122"/>
                <a:ea typeface="微软雅黑" panose="020b0503020204020204" pitchFamily="34" charset="-122"/>
                <a:cs typeface="Arial" pitchFamily="34" charset="0"/>
              </a:rPr>
              <a:t>Not only persons producing products but also those who receive, transport, inspect or ship parts/raw materials and products. </a:t>
            </a:r>
            <a:r>
              <a:rPr lang="ja-JP" altLang="en-US" sz="1400" kern="0">
                <a:latin typeface="微软雅黑" panose="020b0503020204020204" pitchFamily="34" charset="-122"/>
                <a:ea typeface="微软雅黑" panose="020b0503020204020204" pitchFamily="34" charset="-122"/>
                <a:cs typeface="Arial" pitchFamily="34" charset="0"/>
              </a:rPr>
              <a:t>　</a:t>
            </a:r>
            <a:endParaRPr lang="en-US" altLang="ja-JP" sz="1400" b="1" kern="0">
              <a:latin typeface="微软雅黑" panose="020b0503020204020204" pitchFamily="34" charset="-122"/>
              <a:ea typeface="微软雅黑" panose="020b0503020204020204" pitchFamily="34" charset="-122"/>
              <a:cs typeface="Arial" pitchFamily="34" charset="0"/>
            </a:endParaRPr>
          </a:p>
          <a:p>
            <a:pPr marL="342900" indent="-342900" algn="just" defTabSz="914400" fontAlgn="base">
              <a:lnSpc>
                <a:spcPct val="150000"/>
              </a:lnSpc>
              <a:spcBef>
                <a:spcPct val="0"/>
              </a:spcBef>
              <a:spcAft>
                <a:spcPct val="0"/>
              </a:spcAft>
              <a:buFontTx/>
              <a:buAutoNum type="arabicParenR"/>
              <a:defRPr/>
            </a:pPr>
            <a:r>
              <a:rPr lang="zh-CN" altLang="en-US" sz="1600" b="1" kern="0">
                <a:latin typeface="微软雅黑" panose="020b0503020204020204" pitchFamily="34" charset="-122"/>
                <a:ea typeface="微软雅黑" panose="020b0503020204020204" pitchFamily="34" charset="-122"/>
                <a:cs typeface="Arial" pitchFamily="34" charset="0"/>
              </a:rPr>
              <a:t>机器（设施）</a:t>
            </a:r>
            <a:r>
              <a:rPr lang="en-US" altLang="ja-JP" sz="1600" b="1" kern="0">
                <a:latin typeface="微软雅黑" panose="020b0503020204020204" pitchFamily="34" charset="-122"/>
                <a:ea typeface="微软雅黑" panose="020b0503020204020204" pitchFamily="34" charset="-122"/>
                <a:cs typeface="Arial" pitchFamily="34" charset="0"/>
              </a:rPr>
              <a:t>Machine</a:t>
            </a:r>
            <a:r>
              <a:rPr lang="ja-JP" altLang="en-US" sz="1600" b="1" kern="0">
                <a:latin typeface="微软雅黑" panose="020b0503020204020204" pitchFamily="34" charset="-122"/>
                <a:ea typeface="微软雅黑" panose="020b0503020204020204" pitchFamily="34" charset="-122"/>
                <a:cs typeface="Arial" pitchFamily="34" charset="0"/>
              </a:rPr>
              <a:t>（</a:t>
            </a:r>
            <a:r>
              <a:rPr lang="en-US" altLang="ja-JP" sz="1600" b="1" kern="0">
                <a:latin typeface="微软雅黑" panose="020b0503020204020204" pitchFamily="34" charset="-122"/>
                <a:ea typeface="微软雅黑" panose="020b0503020204020204" pitchFamily="34" charset="-122"/>
                <a:cs typeface="Arial" pitchFamily="34" charset="0"/>
              </a:rPr>
              <a:t>Facility)</a:t>
            </a:r>
          </a:p>
          <a:p>
            <a:pPr lvl="1" algn="just" defTabSz="914400" fontAlgn="base">
              <a:lnSpc>
                <a:spcPct val="150000"/>
              </a:lnSpc>
              <a:spcBef>
                <a:spcPct val="0"/>
              </a:spcBef>
              <a:spcAft>
                <a:spcPct val="0"/>
              </a:spcAft>
              <a:defRPr/>
            </a:pPr>
            <a:r>
              <a:rPr lang="zh-CN" altLang="en-US" sz="1400" kern="0">
                <a:latin typeface="微软雅黑" panose="020b0503020204020204" pitchFamily="34" charset="-122"/>
                <a:ea typeface="微软雅黑" panose="020b0503020204020204" pitchFamily="34" charset="-122"/>
                <a:cs typeface="Arial" pitchFamily="34" charset="0"/>
              </a:rPr>
              <a:t>所有设备</a:t>
            </a:r>
            <a:r>
              <a:rPr lang="en-US" altLang="zh-CN" sz="1400" kern="0">
                <a:latin typeface="微软雅黑" panose="020b0503020204020204" pitchFamily="34" charset="-122"/>
                <a:ea typeface="微软雅黑" panose="020b0503020204020204" pitchFamily="34" charset="-122"/>
                <a:cs typeface="Arial" pitchFamily="34" charset="0"/>
              </a:rPr>
              <a:t>/</a:t>
            </a:r>
            <a:r>
              <a:rPr lang="zh-CN" altLang="en-US" sz="1400" kern="0">
                <a:latin typeface="微软雅黑" panose="020b0503020204020204" pitchFamily="34" charset="-122"/>
                <a:ea typeface="微软雅黑" panose="020b0503020204020204" pitchFamily="34" charset="-122"/>
                <a:cs typeface="Arial" pitchFamily="34" charset="0"/>
              </a:rPr>
              <a:t>夹具</a:t>
            </a:r>
            <a:r>
              <a:rPr lang="en-US" altLang="zh-CN" sz="1400" kern="0">
                <a:latin typeface="微软雅黑" panose="020b0503020204020204" pitchFamily="34" charset="-122"/>
                <a:ea typeface="微软雅黑" panose="020b0503020204020204" pitchFamily="34" charset="-122"/>
                <a:cs typeface="Arial" pitchFamily="34" charset="0"/>
              </a:rPr>
              <a:t>/</a:t>
            </a:r>
            <a:r>
              <a:rPr lang="zh-CN" altLang="en-US" sz="1400" kern="0">
                <a:latin typeface="微软雅黑" panose="020b0503020204020204" pitchFamily="34" charset="-122"/>
                <a:ea typeface="微软雅黑" panose="020b0503020204020204" pitchFamily="34" charset="-122"/>
                <a:cs typeface="Arial" pitchFamily="34" charset="0"/>
              </a:rPr>
              <a:t>工具</a:t>
            </a:r>
            <a:r>
              <a:rPr lang="en-US" altLang="zh-CN" sz="1400" kern="0">
                <a:latin typeface="微软雅黑" panose="020b0503020204020204" pitchFamily="34" charset="-122"/>
                <a:ea typeface="微软雅黑" panose="020b0503020204020204" pitchFamily="34" charset="-122"/>
                <a:cs typeface="Arial" pitchFamily="34" charset="0"/>
              </a:rPr>
              <a:t>/</a:t>
            </a:r>
            <a:r>
              <a:rPr lang="zh-CN" altLang="en-US" sz="1400" kern="0">
                <a:latin typeface="微软雅黑" panose="020b0503020204020204" pitchFamily="34" charset="-122"/>
                <a:ea typeface="微软雅黑" panose="020b0503020204020204" pitchFamily="34" charset="-122"/>
                <a:cs typeface="Arial" pitchFamily="34" charset="0"/>
              </a:rPr>
              <a:t>转移设备</a:t>
            </a:r>
            <a:r>
              <a:rPr lang="en-US" altLang="zh-CN" sz="1400" kern="0">
                <a:latin typeface="微软雅黑" panose="020b0503020204020204" pitchFamily="34" charset="-122"/>
                <a:ea typeface="微软雅黑" panose="020b0503020204020204" pitchFamily="34" charset="-122"/>
                <a:cs typeface="Arial" pitchFamily="34" charset="0"/>
              </a:rPr>
              <a:t>/</a:t>
            </a:r>
            <a:r>
              <a:rPr lang="zh-CN" altLang="en-US" sz="1400" kern="0">
                <a:latin typeface="微软雅黑" panose="020b0503020204020204" pitchFamily="34" charset="-122"/>
                <a:ea typeface="微软雅黑" panose="020b0503020204020204" pitchFamily="34" charset="-122"/>
                <a:cs typeface="Arial" pitchFamily="34" charset="0"/>
              </a:rPr>
              <a:t>检验设备等。</a:t>
            </a:r>
            <a:r>
              <a:rPr lang="en-US" altLang="ja-JP" sz="1400" kern="0">
                <a:latin typeface="微软雅黑" panose="020b0503020204020204" pitchFamily="34" charset="-122"/>
                <a:ea typeface="微软雅黑" panose="020b0503020204020204" pitchFamily="34" charset="-122"/>
                <a:cs typeface="Arial" pitchFamily="34" charset="0"/>
              </a:rPr>
              <a:t>All equipment/jigs/tools/transfer equipment/inspection equipment, etc.</a:t>
            </a:r>
            <a:endParaRPr lang="en-US" altLang="ja-JP" sz="1400" b="1" kern="0">
              <a:latin typeface="微软雅黑" panose="020b0503020204020204" pitchFamily="34" charset="-122"/>
              <a:ea typeface="微软雅黑" panose="020b0503020204020204" pitchFamily="34" charset="-122"/>
              <a:cs typeface="Arial" pitchFamily="34" charset="0"/>
            </a:endParaRPr>
          </a:p>
          <a:p>
            <a:pPr marL="342900" indent="-342900" algn="just" defTabSz="914400" fontAlgn="base">
              <a:lnSpc>
                <a:spcPct val="150000"/>
              </a:lnSpc>
              <a:spcBef>
                <a:spcPct val="0"/>
              </a:spcBef>
              <a:spcAft>
                <a:spcPct val="0"/>
              </a:spcAft>
              <a:buFontTx/>
              <a:buAutoNum type="arabicParenR"/>
              <a:defRPr/>
            </a:pPr>
            <a:r>
              <a:rPr lang="zh-CN" altLang="en-US" sz="1600" b="1" kern="0">
                <a:latin typeface="微软雅黑" panose="020b0503020204020204" pitchFamily="34" charset="-122"/>
                <a:ea typeface="微软雅黑" panose="020b0503020204020204" pitchFamily="34" charset="-122"/>
                <a:cs typeface="Arial" pitchFamily="34" charset="0"/>
              </a:rPr>
              <a:t>材料 </a:t>
            </a:r>
            <a:r>
              <a:rPr lang="en-US" altLang="ja-JP" sz="1600" b="1" kern="0">
                <a:latin typeface="微软雅黑" panose="020b0503020204020204" pitchFamily="34" charset="-122"/>
                <a:ea typeface="微软雅黑" panose="020b0503020204020204" pitchFamily="34" charset="-122"/>
                <a:cs typeface="Arial" pitchFamily="34" charset="0"/>
              </a:rPr>
              <a:t>Material</a:t>
            </a:r>
            <a:r>
              <a:rPr lang="ja-JP" altLang="en-US" sz="1600" b="1" kern="0">
                <a:latin typeface="微软雅黑" panose="020b0503020204020204" pitchFamily="34" charset="-122"/>
                <a:ea typeface="微软雅黑" panose="020b0503020204020204" pitchFamily="34" charset="-122"/>
                <a:cs typeface="Arial" pitchFamily="34" charset="0"/>
              </a:rPr>
              <a:t>（</a:t>
            </a:r>
            <a:r>
              <a:rPr lang="en-US" altLang="ja-JP" sz="1600" b="1" kern="0">
                <a:latin typeface="微软雅黑" panose="020b0503020204020204" pitchFamily="34" charset="-122"/>
                <a:ea typeface="微软雅黑" panose="020b0503020204020204" pitchFamily="34" charset="-122"/>
                <a:cs typeface="Arial" pitchFamily="34" charset="0"/>
              </a:rPr>
              <a:t>Raw materials/parts</a:t>
            </a:r>
            <a:r>
              <a:rPr lang="ja-JP" altLang="en-US" sz="1600" b="1" kern="0">
                <a:latin typeface="微软雅黑" panose="020b0503020204020204" pitchFamily="34" charset="-122"/>
                <a:ea typeface="微软雅黑" panose="020b0503020204020204" pitchFamily="34" charset="-122"/>
                <a:cs typeface="Arial" pitchFamily="34" charset="0"/>
              </a:rPr>
              <a:t>）</a:t>
            </a:r>
            <a:endParaRPr lang="en-US" altLang="ja-JP" sz="1600" b="1" kern="0">
              <a:latin typeface="微软雅黑" panose="020b0503020204020204" pitchFamily="34" charset="-122"/>
              <a:ea typeface="微软雅黑" panose="020b0503020204020204" pitchFamily="34" charset="-122"/>
              <a:cs typeface="Arial" pitchFamily="34" charset="0"/>
            </a:endParaRPr>
          </a:p>
          <a:p>
            <a:pPr lvl="1" algn="just" defTabSz="914400" fontAlgn="base">
              <a:lnSpc>
                <a:spcPct val="150000"/>
              </a:lnSpc>
              <a:spcBef>
                <a:spcPct val="0"/>
              </a:spcBef>
              <a:spcAft>
                <a:spcPct val="0"/>
              </a:spcAft>
              <a:defRPr/>
            </a:pPr>
            <a:r>
              <a:rPr lang="zh-CN" altLang="en-US" sz="1400" kern="0">
                <a:latin typeface="微软雅黑" panose="020b0503020204020204" pitchFamily="34" charset="-122"/>
                <a:ea typeface="微软雅黑" panose="020b0503020204020204" pitchFamily="34" charset="-122"/>
                <a:cs typeface="Arial" pitchFamily="34" charset="0"/>
              </a:rPr>
              <a:t>原材料</a:t>
            </a:r>
            <a:r>
              <a:rPr lang="en-US" altLang="zh-CN" sz="1400" kern="0">
                <a:latin typeface="微软雅黑" panose="020b0503020204020204" pitchFamily="34" charset="-122"/>
                <a:ea typeface="微软雅黑" panose="020b0503020204020204" pitchFamily="34" charset="-122"/>
                <a:cs typeface="Arial" pitchFamily="34" charset="0"/>
              </a:rPr>
              <a:t>/</a:t>
            </a:r>
            <a:r>
              <a:rPr lang="zh-CN" altLang="en-US" sz="1400" kern="0">
                <a:latin typeface="微软雅黑" panose="020b0503020204020204" pitchFamily="34" charset="-122"/>
                <a:ea typeface="微软雅黑" panose="020b0503020204020204" pitchFamily="34" charset="-122"/>
                <a:cs typeface="Arial" pitchFamily="34" charset="0"/>
              </a:rPr>
              <a:t>零件</a:t>
            </a:r>
            <a:r>
              <a:rPr lang="en-US" altLang="zh-CN" sz="1400" kern="0">
                <a:latin typeface="微软雅黑" panose="020b0503020204020204" pitchFamily="34" charset="-122"/>
                <a:ea typeface="微软雅黑" panose="020b0503020204020204" pitchFamily="34" charset="-122"/>
                <a:cs typeface="Arial" pitchFamily="34" charset="0"/>
              </a:rPr>
              <a:t>/</a:t>
            </a:r>
            <a:r>
              <a:rPr lang="zh-CN" altLang="en-US" sz="1400" kern="0">
                <a:latin typeface="微软雅黑" panose="020b0503020204020204" pitchFamily="34" charset="-122"/>
                <a:ea typeface="微软雅黑" panose="020b0503020204020204" pitchFamily="34" charset="-122"/>
                <a:cs typeface="Arial" pitchFamily="34" charset="0"/>
              </a:rPr>
              <a:t>规格</a:t>
            </a:r>
            <a:r>
              <a:rPr lang="en-US" altLang="zh-CN" sz="1400" kern="0">
                <a:latin typeface="微软雅黑" panose="020b0503020204020204" pitchFamily="34" charset="-122"/>
                <a:ea typeface="微软雅黑" panose="020b0503020204020204" pitchFamily="34" charset="-122"/>
                <a:cs typeface="Arial" pitchFamily="34" charset="0"/>
              </a:rPr>
              <a:t>/N</a:t>
            </a:r>
            <a:r>
              <a:rPr lang="zh-CN" altLang="en-US" sz="1400" kern="0">
                <a:latin typeface="微软雅黑" panose="020b0503020204020204" pitchFamily="34" charset="-122"/>
                <a:ea typeface="微软雅黑" panose="020b0503020204020204" pitchFamily="34" charset="-122"/>
                <a:cs typeface="Arial" pitchFamily="34" charset="0"/>
              </a:rPr>
              <a:t>层</a:t>
            </a:r>
            <a:r>
              <a:rPr lang="en-US" altLang="zh-CN" sz="1400" kern="0">
                <a:latin typeface="微软雅黑" panose="020b0503020204020204" pitchFamily="34" charset="-122"/>
                <a:ea typeface="微软雅黑" panose="020b0503020204020204" pitchFamily="34" charset="-122"/>
                <a:cs typeface="Arial" pitchFamily="34" charset="0"/>
              </a:rPr>
              <a:t>/</a:t>
            </a:r>
            <a:r>
              <a:rPr lang="zh-CN" altLang="en-US" sz="1400" kern="0">
                <a:latin typeface="微软雅黑" panose="020b0503020204020204" pitchFamily="34" charset="-122"/>
                <a:ea typeface="微软雅黑" panose="020b0503020204020204" pitchFamily="34" charset="-122"/>
                <a:cs typeface="Arial" pitchFamily="34" charset="0"/>
              </a:rPr>
              <a:t>二次材料</a:t>
            </a:r>
            <a:r>
              <a:rPr lang="en-US" altLang="zh-CN" sz="1400" kern="0">
                <a:latin typeface="微软雅黑" panose="020b0503020204020204" pitchFamily="34" charset="-122"/>
                <a:ea typeface="微软雅黑" panose="020b0503020204020204" pitchFamily="34" charset="-122"/>
                <a:cs typeface="Arial" pitchFamily="34" charset="0"/>
              </a:rPr>
              <a:t>/</a:t>
            </a:r>
            <a:r>
              <a:rPr lang="zh-CN" altLang="en-US" sz="1400" kern="0">
                <a:latin typeface="微软雅黑" panose="020b0503020204020204" pitchFamily="34" charset="-122"/>
                <a:ea typeface="微软雅黑" panose="020b0503020204020204" pitchFamily="34" charset="-122"/>
                <a:cs typeface="Arial" pitchFamily="34" charset="0"/>
              </a:rPr>
              <a:t>包装材料等。</a:t>
            </a:r>
            <a:r>
              <a:rPr lang="en-US" altLang="ja-JP" sz="1400" kern="0">
                <a:latin typeface="微软雅黑" panose="020b0503020204020204" pitchFamily="34" charset="-122"/>
                <a:ea typeface="微软雅黑" panose="020b0503020204020204" pitchFamily="34" charset="-122"/>
                <a:cs typeface="Arial" pitchFamily="34" charset="0"/>
              </a:rPr>
              <a:t>Raw</a:t>
            </a:r>
            <a:r>
              <a:rPr lang="ja-JP" altLang="en-US" sz="1400" kern="0">
                <a:latin typeface="微软雅黑" panose="020b0503020204020204" pitchFamily="34" charset="-122"/>
                <a:ea typeface="微软雅黑" panose="020b0503020204020204" pitchFamily="34" charset="-122"/>
                <a:cs typeface="Arial" pitchFamily="34" charset="0"/>
              </a:rPr>
              <a:t> </a:t>
            </a:r>
            <a:r>
              <a:rPr lang="en-US" altLang="ja-JP" sz="1400" kern="0">
                <a:latin typeface="微软雅黑" panose="020b0503020204020204" pitchFamily="34" charset="-122"/>
                <a:ea typeface="微软雅黑" panose="020b0503020204020204" pitchFamily="34" charset="-122"/>
                <a:cs typeface="Arial" pitchFamily="34" charset="0"/>
              </a:rPr>
              <a:t>materials</a:t>
            </a:r>
            <a:r>
              <a:rPr lang="ja-JP" altLang="en-US" sz="1400" kern="0">
                <a:latin typeface="微软雅黑" panose="020b0503020204020204" pitchFamily="34" charset="-122"/>
                <a:ea typeface="微软雅黑" panose="020b0503020204020204" pitchFamily="34" charset="-122"/>
                <a:cs typeface="Arial" pitchFamily="34" charset="0"/>
              </a:rPr>
              <a:t> </a:t>
            </a:r>
            <a:r>
              <a:rPr lang="en-US" altLang="ja-JP" sz="1400" kern="0">
                <a:latin typeface="微软雅黑" panose="020b0503020204020204" pitchFamily="34" charset="-122"/>
                <a:ea typeface="微软雅黑" panose="020b0503020204020204" pitchFamily="34" charset="-122"/>
                <a:cs typeface="Arial" pitchFamily="34" charset="0"/>
              </a:rPr>
              <a:t>/</a:t>
            </a:r>
            <a:r>
              <a:rPr lang="ja-JP" altLang="en-US" sz="1400" kern="0">
                <a:latin typeface="微软雅黑" panose="020b0503020204020204" pitchFamily="34" charset="-122"/>
                <a:ea typeface="微软雅黑" panose="020b0503020204020204" pitchFamily="34" charset="-122"/>
                <a:cs typeface="Arial" pitchFamily="34" charset="0"/>
              </a:rPr>
              <a:t> </a:t>
            </a:r>
            <a:r>
              <a:rPr lang="en-US" altLang="ja-JP" sz="1400" kern="0">
                <a:latin typeface="微软雅黑" panose="020b0503020204020204" pitchFamily="34" charset="-122"/>
                <a:ea typeface="微软雅黑" panose="020b0503020204020204" pitchFamily="34" charset="-122"/>
                <a:cs typeface="Arial" pitchFamily="34" charset="0"/>
              </a:rPr>
              <a:t>parts</a:t>
            </a:r>
            <a:r>
              <a:rPr lang="ja-JP" altLang="en-US" sz="1400" kern="0">
                <a:latin typeface="微软雅黑" panose="020b0503020204020204" pitchFamily="34" charset="-122"/>
                <a:ea typeface="微软雅黑" panose="020b0503020204020204" pitchFamily="34" charset="-122"/>
                <a:cs typeface="Arial" pitchFamily="34" charset="0"/>
              </a:rPr>
              <a:t> </a:t>
            </a:r>
            <a:r>
              <a:rPr lang="en-US" altLang="ja-JP" sz="1400" kern="0">
                <a:latin typeface="微软雅黑" panose="020b0503020204020204" pitchFamily="34" charset="-122"/>
                <a:ea typeface="微软雅黑" panose="020b0503020204020204" pitchFamily="34" charset="-122"/>
                <a:cs typeface="Arial" pitchFamily="34" charset="0"/>
              </a:rPr>
              <a:t>/</a:t>
            </a:r>
            <a:r>
              <a:rPr lang="ja-JP" altLang="en-US" sz="1400" kern="0">
                <a:latin typeface="微软雅黑" panose="020b0503020204020204" pitchFamily="34" charset="-122"/>
                <a:ea typeface="微软雅黑" panose="020b0503020204020204" pitchFamily="34" charset="-122"/>
                <a:cs typeface="Arial" pitchFamily="34" charset="0"/>
              </a:rPr>
              <a:t> </a:t>
            </a:r>
            <a:r>
              <a:rPr lang="en-US" altLang="ja-JP" sz="1400" kern="0">
                <a:latin typeface="微软雅黑" panose="020b0503020204020204" pitchFamily="34" charset="-122"/>
                <a:ea typeface="微软雅黑" panose="020b0503020204020204" pitchFamily="34" charset="-122"/>
                <a:cs typeface="Arial" pitchFamily="34" charset="0"/>
              </a:rPr>
              <a:t>specifications</a:t>
            </a:r>
            <a:r>
              <a:rPr lang="ja-JP" altLang="en-US" sz="1400" kern="0">
                <a:latin typeface="微软雅黑" panose="020b0503020204020204" pitchFamily="34" charset="-122"/>
                <a:ea typeface="微软雅黑" panose="020b0503020204020204" pitchFamily="34" charset="-122"/>
                <a:cs typeface="Arial" pitchFamily="34" charset="0"/>
              </a:rPr>
              <a:t> </a:t>
            </a:r>
            <a:r>
              <a:rPr lang="en-US" altLang="ja-JP" sz="1400" kern="0">
                <a:latin typeface="微软雅黑" panose="020b0503020204020204" pitchFamily="34" charset="-122"/>
                <a:ea typeface="微软雅黑" panose="020b0503020204020204" pitchFamily="34" charset="-122"/>
                <a:cs typeface="Arial" pitchFamily="34" charset="0"/>
              </a:rPr>
              <a:t>/</a:t>
            </a:r>
            <a:r>
              <a:rPr lang="ja-JP" altLang="en-US" sz="1400" kern="0">
                <a:latin typeface="微软雅黑" panose="020b0503020204020204" pitchFamily="34" charset="-122"/>
                <a:ea typeface="微软雅黑" panose="020b0503020204020204" pitchFamily="34" charset="-122"/>
                <a:cs typeface="Arial" pitchFamily="34" charset="0"/>
              </a:rPr>
              <a:t> </a:t>
            </a:r>
            <a:r>
              <a:rPr lang="en-US" altLang="ja-JP" sz="1400" kern="0">
                <a:latin typeface="微软雅黑" panose="020b0503020204020204" pitchFamily="34" charset="-122"/>
                <a:ea typeface="微软雅黑" panose="020b0503020204020204" pitchFamily="34" charset="-122"/>
                <a:cs typeface="Arial" pitchFamily="34" charset="0"/>
              </a:rPr>
              <a:t>Tier</a:t>
            </a:r>
            <a:r>
              <a:rPr lang="ja-JP" altLang="en-US" sz="1400" kern="0">
                <a:latin typeface="微软雅黑" panose="020b0503020204020204" pitchFamily="34" charset="-122"/>
                <a:ea typeface="微软雅黑" panose="020b0503020204020204" pitchFamily="34" charset="-122"/>
                <a:cs typeface="Arial" pitchFamily="34" charset="0"/>
              </a:rPr>
              <a:t> </a:t>
            </a:r>
            <a:r>
              <a:rPr lang="en-US" altLang="ja-JP" sz="1400" kern="0">
                <a:latin typeface="微软雅黑" panose="020b0503020204020204" pitchFamily="34" charset="-122"/>
                <a:ea typeface="微软雅黑" panose="020b0503020204020204" pitchFamily="34" charset="-122"/>
                <a:cs typeface="Arial" pitchFamily="34" charset="0"/>
              </a:rPr>
              <a:t>N</a:t>
            </a:r>
            <a:r>
              <a:rPr lang="ja-JP" altLang="en-US" sz="1400" kern="0">
                <a:latin typeface="微软雅黑" panose="020b0503020204020204" pitchFamily="34" charset="-122"/>
                <a:ea typeface="微软雅黑" panose="020b0503020204020204" pitchFamily="34" charset="-122"/>
                <a:cs typeface="Arial" pitchFamily="34" charset="0"/>
              </a:rPr>
              <a:t> </a:t>
            </a:r>
            <a:r>
              <a:rPr lang="en-US" altLang="ja-JP" sz="1400" kern="0">
                <a:latin typeface="微软雅黑" panose="020b0503020204020204" pitchFamily="34" charset="-122"/>
                <a:ea typeface="微软雅黑" panose="020b0503020204020204" pitchFamily="34" charset="-122"/>
                <a:cs typeface="Arial" pitchFamily="34" charset="0"/>
              </a:rPr>
              <a:t>/</a:t>
            </a:r>
            <a:r>
              <a:rPr lang="ja-JP" altLang="en-US" sz="1400" kern="0">
                <a:latin typeface="微软雅黑" panose="020b0503020204020204" pitchFamily="34" charset="-122"/>
                <a:ea typeface="微软雅黑" panose="020b0503020204020204" pitchFamily="34" charset="-122"/>
                <a:cs typeface="Arial" pitchFamily="34" charset="0"/>
              </a:rPr>
              <a:t> </a:t>
            </a:r>
            <a:r>
              <a:rPr lang="en-US" altLang="ja-JP" sz="1400" kern="0">
                <a:latin typeface="微软雅黑" panose="020b0503020204020204" pitchFamily="34" charset="-122"/>
                <a:ea typeface="微软雅黑" panose="020b0503020204020204" pitchFamily="34" charset="-122"/>
                <a:cs typeface="Arial" pitchFamily="34" charset="0"/>
              </a:rPr>
              <a:t>secondary materials</a:t>
            </a:r>
            <a:r>
              <a:rPr lang="ja-JP" altLang="en-US" sz="1400" kern="0">
                <a:latin typeface="微软雅黑" panose="020b0503020204020204" pitchFamily="34" charset="-122"/>
                <a:ea typeface="微软雅黑" panose="020b0503020204020204" pitchFamily="34" charset="-122"/>
                <a:cs typeface="Arial" pitchFamily="34" charset="0"/>
              </a:rPr>
              <a:t> </a:t>
            </a:r>
            <a:r>
              <a:rPr lang="en-US" altLang="ja-JP" sz="1400" kern="0">
                <a:latin typeface="微软雅黑" panose="020b0503020204020204" pitchFamily="34" charset="-122"/>
                <a:ea typeface="微软雅黑" panose="020b0503020204020204" pitchFamily="34" charset="-122"/>
                <a:cs typeface="Arial" pitchFamily="34" charset="0"/>
              </a:rPr>
              <a:t>/</a:t>
            </a:r>
            <a:r>
              <a:rPr lang="ja-JP" altLang="en-US" sz="1400" kern="0">
                <a:latin typeface="微软雅黑" panose="020b0503020204020204" pitchFamily="34" charset="-122"/>
                <a:ea typeface="微软雅黑" panose="020b0503020204020204" pitchFamily="34" charset="-122"/>
                <a:cs typeface="Arial" pitchFamily="34" charset="0"/>
              </a:rPr>
              <a:t> </a:t>
            </a:r>
            <a:r>
              <a:rPr lang="en-US" altLang="ja-JP" sz="1400" kern="0">
                <a:latin typeface="微软雅黑" panose="020b0503020204020204" pitchFamily="34" charset="-122"/>
                <a:ea typeface="微软雅黑" panose="020b0503020204020204" pitchFamily="34" charset="-122"/>
                <a:cs typeface="Arial" pitchFamily="34" charset="0"/>
              </a:rPr>
              <a:t>packaging materials, etc.</a:t>
            </a:r>
            <a:endParaRPr lang="en-US" altLang="ja-JP" sz="1400" b="1" kern="0">
              <a:latin typeface="微软雅黑" panose="020b0503020204020204" pitchFamily="34" charset="-122"/>
              <a:ea typeface="微软雅黑" panose="020b0503020204020204" pitchFamily="34" charset="-122"/>
              <a:cs typeface="Arial" pitchFamily="34" charset="0"/>
            </a:endParaRPr>
          </a:p>
          <a:p>
            <a:pPr marL="342900" indent="-342900" algn="just" defTabSz="914400" fontAlgn="base">
              <a:lnSpc>
                <a:spcPct val="150000"/>
              </a:lnSpc>
              <a:spcBef>
                <a:spcPct val="0"/>
              </a:spcBef>
              <a:spcAft>
                <a:spcPct val="0"/>
              </a:spcAft>
              <a:buFontTx/>
              <a:buAutoNum type="arabicParenR"/>
              <a:defRPr/>
            </a:pPr>
            <a:r>
              <a:rPr lang="zh-CN" altLang="en-US" sz="1600" b="1" kern="0">
                <a:latin typeface="微软雅黑" panose="020b0503020204020204" pitchFamily="34" charset="-122"/>
                <a:ea typeface="微软雅黑" panose="020b0503020204020204" pitchFamily="34" charset="-122"/>
                <a:cs typeface="Arial" pitchFamily="34" charset="0"/>
              </a:rPr>
              <a:t>方法 </a:t>
            </a:r>
            <a:r>
              <a:rPr lang="en-US" altLang="ja-JP" sz="1600" b="1" kern="0">
                <a:latin typeface="微软雅黑" panose="020b0503020204020204" pitchFamily="34" charset="-122"/>
                <a:ea typeface="微软雅黑" panose="020b0503020204020204" pitchFamily="34" charset="-122"/>
                <a:cs typeface="Arial" pitchFamily="34" charset="0"/>
              </a:rPr>
              <a:t>Method</a:t>
            </a:r>
          </a:p>
          <a:p>
            <a:pPr lvl="1" algn="just" defTabSz="914400" fontAlgn="base">
              <a:lnSpc>
                <a:spcPct val="150000"/>
              </a:lnSpc>
              <a:spcBef>
                <a:spcPct val="0"/>
              </a:spcBef>
              <a:spcAft>
                <a:spcPct val="0"/>
              </a:spcAft>
              <a:defRPr/>
            </a:pPr>
            <a:r>
              <a:rPr lang="zh-CN" altLang="en-US" sz="1400" kern="0">
                <a:latin typeface="微软雅黑" panose="020b0503020204020204" pitchFamily="34" charset="-122"/>
                <a:ea typeface="微软雅黑" panose="020b0503020204020204" pitchFamily="34" charset="-122"/>
                <a:cs typeface="Arial" pitchFamily="34" charset="0"/>
              </a:rPr>
              <a:t>操作程序</a:t>
            </a:r>
            <a:r>
              <a:rPr lang="en-US" altLang="zh-CN" sz="1400" kern="0">
                <a:latin typeface="微软雅黑" panose="020b0503020204020204" pitchFamily="34" charset="-122"/>
                <a:ea typeface="微软雅黑" panose="020b0503020204020204" pitchFamily="34" charset="-122"/>
                <a:cs typeface="Arial" pitchFamily="34" charset="0"/>
              </a:rPr>
              <a:t>/</a:t>
            </a:r>
            <a:r>
              <a:rPr lang="zh-CN" altLang="en-US" sz="1400" kern="0">
                <a:latin typeface="微软雅黑" panose="020b0503020204020204" pitchFamily="34" charset="-122"/>
                <a:ea typeface="微软雅黑" panose="020b0503020204020204" pitchFamily="34" charset="-122"/>
                <a:cs typeface="Arial" pitchFamily="34" charset="0"/>
              </a:rPr>
              <a:t>如何使用工具等。</a:t>
            </a:r>
            <a:r>
              <a:rPr lang="en-US" altLang="ja-JP" sz="1400" kern="0">
                <a:latin typeface="微软雅黑" panose="020b0503020204020204" pitchFamily="34" charset="-122"/>
                <a:ea typeface="微软雅黑" panose="020b0503020204020204" pitchFamily="34" charset="-122"/>
                <a:cs typeface="Arial" pitchFamily="34" charset="0"/>
              </a:rPr>
              <a:t>Operation procedures/how to use tool,</a:t>
            </a:r>
            <a:r>
              <a:rPr lang="ja-JP" altLang="en-US" sz="1400" kern="0">
                <a:latin typeface="微软雅黑" panose="020b0503020204020204" pitchFamily="34" charset="-122"/>
                <a:ea typeface="微软雅黑" panose="020b0503020204020204" pitchFamily="34" charset="-122"/>
                <a:cs typeface="Arial" pitchFamily="34" charset="0"/>
              </a:rPr>
              <a:t> </a:t>
            </a:r>
            <a:r>
              <a:rPr lang="en-US" altLang="ja-JP" sz="1400" kern="0">
                <a:latin typeface="微软雅黑" panose="020b0503020204020204" pitchFamily="34" charset="-122"/>
                <a:ea typeface="微软雅黑" panose="020b0503020204020204" pitchFamily="34" charset="-122"/>
                <a:cs typeface="Arial" pitchFamily="34" charset="0"/>
              </a:rPr>
              <a:t>etc.</a:t>
            </a:r>
            <a:endParaRPr lang="en-US" altLang="ja-JP" sz="1400" b="1" kern="0">
              <a:latin typeface="微软雅黑" panose="020b0503020204020204" pitchFamily="34" charset="-122"/>
              <a:ea typeface="微软雅黑" panose="020b0503020204020204" pitchFamily="34" charset="-122"/>
              <a:cs typeface="Arial" pitchFamily="34" charset="0"/>
            </a:endParaRPr>
          </a:p>
        </p:txBody>
      </p:sp>
    </p:spTree>
    <p:extLst>
      <p:ext uri="{BB962C8B-B14F-4D97-AF65-F5344CB8AC3E}">
        <p14:creationId xmlns:p14="http://schemas.microsoft.com/office/powerpoint/2010/main" val="2610238943"/>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4" name="文本框 3"/>
          <p:cNvSpPr txBox="1"/>
          <p:nvPr/>
        </p:nvSpPr>
        <p:spPr>
          <a:xfrm>
            <a:off x="1769592" y="845961"/>
            <a:ext cx="8652814" cy="461665"/>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4M</a:t>
            </a:r>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变更管理定义</a:t>
            </a:r>
          </a:p>
        </p:txBody>
      </p:sp>
      <p:sp>
        <p:nvSpPr>
          <p:cNvPr id="3" name="灯片编号占位符 2"/>
          <p:cNvSpPr>
            <a:spLocks noGrp="1"/>
          </p:cNvSpPr>
          <p:nvPr>
            <p:ph type="sldNum" sz="quarter" idx="10"/>
          </p:nvPr>
        </p:nvSpPr>
        <p:spPr/>
        <p:txBody>
          <a:bodyPr/>
          <a:lstStyle/>
          <a:p>
            <a:fld id="{9C18EA95-C3D3-214C-9452-EF8527DBCD86}" type="slidenum">
              <a:rPr lang="it-IT" smtClean="0"/>
              <a:t>7</a:t>
            </a:fld>
            <a:endParaRPr lang="it-IT"/>
          </a:p>
        </p:txBody>
      </p:sp>
      <p:sp>
        <p:nvSpPr>
          <p:cNvPr id="8" name="矩形 7">
            <a:extLst>
              <a:ext uri="{FF2B5EF4-FFF2-40B4-BE49-F238E27FC236}">
                <a16:creationId xmlns:a16="http://schemas.microsoft.com/office/drawing/2014/main" id="{6F2EEB5B-E3D6-4D5A-8311-203DBC720139}"/>
              </a:ext>
            </a:extLst>
          </p:cNvPr>
          <p:cNvSpPr/>
          <p:nvPr/>
        </p:nvSpPr>
        <p:spPr>
          <a:xfrm>
            <a:off x="1392774" y="1307626"/>
            <a:ext cx="9029634" cy="563496"/>
          </a:xfrm>
          <a:prstGeom prst="rect">
            <a:avLst/>
          </a:prstGeom>
          <a:solidFill>
            <a:srgbClr val="FFFF99"/>
          </a:solidFill>
          <a:effectLst/>
        </p:spPr>
        <p:style>
          <a:lnRef idx="1">
            <a:schemeClr val="accent1"/>
          </a:lnRef>
          <a:fillRef idx="3">
            <a:schemeClr val="accent1"/>
          </a:fillRef>
          <a:effectRef idx="2">
            <a:schemeClr val="accent1"/>
          </a:effectRef>
          <a:fontRef idx="minor">
            <a:schemeClr val="lt1"/>
          </a:fontRef>
        </p:style>
        <p:txBody>
          <a:bodyPr rtlCol="0" anchor="ctr"/>
          <a:lstStyle>
            <a:defPPr>
              <a:defRPr lang="it-IT"/>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r>
              <a:rPr lang="zh-CN" altLang="en-US">
                <a:solidFill>
                  <a:srgbClr val="0070C0"/>
                </a:solidFill>
              </a:rPr>
              <a:t>为防止</a:t>
            </a:r>
            <a:r>
              <a:rPr lang="en-US" altLang="zh-CN">
                <a:solidFill>
                  <a:srgbClr val="0070C0"/>
                </a:solidFill>
              </a:rPr>
              <a:t>4M</a:t>
            </a:r>
            <a:r>
              <a:rPr lang="zh-CN" altLang="en-US">
                <a:solidFill>
                  <a:srgbClr val="0070C0"/>
                </a:solidFill>
              </a:rPr>
              <a:t>因素变化而引起问题的管理。</a:t>
            </a:r>
            <a:endParaRPr lang="en-US" altLang="zh-CN">
              <a:solidFill>
                <a:srgbClr val="0070C0"/>
              </a:solidFill>
            </a:endParaRPr>
          </a:p>
        </p:txBody>
      </p:sp>
      <p:sp>
        <p:nvSpPr>
          <p:cNvPr id="9" name="文本框 8">
            <a:extLst>
              <a:ext uri="{FF2B5EF4-FFF2-40B4-BE49-F238E27FC236}">
                <a16:creationId xmlns:a16="http://schemas.microsoft.com/office/drawing/2014/main" id="{8394ADE6-34CB-44D5-AF5E-E43855B6DBF2}"/>
              </a:ext>
            </a:extLst>
          </p:cNvPr>
          <p:cNvSpPr txBox="1"/>
          <p:nvPr/>
        </p:nvSpPr>
        <p:spPr>
          <a:xfrm>
            <a:off x="1392774" y="1884817"/>
            <a:ext cx="9029633" cy="787523"/>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28600" indent="-228600">
              <a:lnSpc>
                <a:spcPct val="150000"/>
              </a:lnSpc>
              <a:buFont typeface="+mj-lt"/>
              <a:buAutoNum type="arabicPeriod"/>
            </a:pPr>
            <a:r>
              <a:rPr lang="zh-CN" altLang="en-US" sz="1600">
                <a:solidFill>
                  <a:srgbClr val="0070C0"/>
                </a:solidFill>
                <a:latin typeface="微软雅黑" panose="020b0503020204020204" pitchFamily="34" charset="-122"/>
                <a:ea typeface="微软雅黑" panose="020b0503020204020204" pitchFamily="34" charset="-122"/>
              </a:rPr>
              <a:t>管理</a:t>
            </a:r>
            <a:r>
              <a:rPr lang="zh-CN" altLang="en-US" sz="1600">
                <a:solidFill>
                  <a:srgbClr val="FF0000"/>
                </a:solidFill>
                <a:latin typeface="微软雅黑" panose="020b0503020204020204" pitchFamily="34" charset="-122"/>
                <a:ea typeface="微软雅黑" panose="020b0503020204020204" pitchFamily="34" charset="-122"/>
              </a:rPr>
              <a:t>计划外变更</a:t>
            </a:r>
            <a:r>
              <a:rPr lang="zh-CN" altLang="en-US" sz="1600">
                <a:solidFill>
                  <a:srgbClr val="0070C0"/>
                </a:solidFill>
                <a:latin typeface="微软雅黑" panose="020b0503020204020204" pitchFamily="34" charset="-122"/>
                <a:ea typeface="微软雅黑" panose="020b0503020204020204" pitchFamily="34" charset="-122"/>
              </a:rPr>
              <a:t>和</a:t>
            </a:r>
            <a:r>
              <a:rPr lang="zh-CN" altLang="en-US" sz="1600">
                <a:solidFill>
                  <a:srgbClr val="FF0000"/>
                </a:solidFill>
                <a:latin typeface="微软雅黑" panose="020b0503020204020204" pitchFamily="34" charset="-122"/>
                <a:ea typeface="微软雅黑" panose="020b0503020204020204" pitchFamily="34" charset="-122"/>
              </a:rPr>
              <a:t>计划内变更</a:t>
            </a:r>
            <a:r>
              <a:rPr lang="zh-CN" altLang="en-US" sz="1600">
                <a:solidFill>
                  <a:srgbClr val="0070C0"/>
                </a:solidFill>
                <a:latin typeface="微软雅黑" panose="020b0503020204020204" pitchFamily="34" charset="-122"/>
                <a:ea typeface="微软雅黑" panose="020b0503020204020204" pitchFamily="34" charset="-122"/>
              </a:rPr>
              <a:t>是非常重要的。</a:t>
            </a:r>
            <a:r>
              <a:rPr lang="en-US" altLang="zh-CN" sz="1600">
                <a:solidFill>
                  <a:srgbClr val="0070C0"/>
                </a:solidFill>
                <a:latin typeface="微软雅黑" panose="020b0503020204020204" pitchFamily="34" charset="-122"/>
                <a:ea typeface="微软雅黑" panose="020b0503020204020204" pitchFamily="34" charset="-122"/>
              </a:rPr>
              <a:t>It is very important to manage the </a:t>
            </a:r>
            <a:r>
              <a:rPr lang="en-US" altLang="zh-CN" sz="1600">
                <a:solidFill>
                  <a:srgbClr val="FF0000"/>
                </a:solidFill>
                <a:latin typeface="微软雅黑" panose="020b0503020204020204" pitchFamily="34" charset="-122"/>
                <a:ea typeface="微软雅黑" panose="020b0503020204020204" pitchFamily="34" charset="-122"/>
              </a:rPr>
              <a:t>unplanned change </a:t>
            </a:r>
            <a:r>
              <a:rPr lang="en-US" altLang="zh-CN" sz="1600">
                <a:solidFill>
                  <a:srgbClr val="0070C0"/>
                </a:solidFill>
                <a:latin typeface="微软雅黑" panose="020b0503020204020204" pitchFamily="34" charset="-122"/>
                <a:ea typeface="微软雅黑" panose="020b0503020204020204" pitchFamily="34" charset="-122"/>
              </a:rPr>
              <a:t>as well as the </a:t>
            </a:r>
            <a:r>
              <a:rPr lang="en-US" altLang="zh-CN" sz="1600">
                <a:solidFill>
                  <a:srgbClr val="FF0000"/>
                </a:solidFill>
                <a:latin typeface="微软雅黑" panose="020b0503020204020204" pitchFamily="34" charset="-122"/>
                <a:ea typeface="微软雅黑" panose="020b0503020204020204" pitchFamily="34" charset="-122"/>
              </a:rPr>
              <a:t>planned change</a:t>
            </a:r>
            <a:r>
              <a:rPr lang="en-US" altLang="zh-CN" sz="1600">
                <a:solidFill>
                  <a:srgbClr val="0070C0"/>
                </a:solidFill>
                <a:latin typeface="微软雅黑" panose="020b0503020204020204" pitchFamily="34" charset="-122"/>
                <a:ea typeface="微软雅黑" panose="020b0503020204020204" pitchFamily="34" charset="-122"/>
              </a:rPr>
              <a:t>.</a:t>
            </a:r>
          </a:p>
        </p:txBody>
      </p:sp>
      <p:grpSp>
        <p:nvGrpSpPr>
          <p:cNvPr id="6" name="组合 5">
            <a:extLst>
              <a:ext uri="{FF2B5EF4-FFF2-40B4-BE49-F238E27FC236}">
                <a16:creationId xmlns:a16="http://schemas.microsoft.com/office/drawing/2014/main" id="{BD23F793-AC74-44E9-975B-CBAC3B34CFEB}"/>
              </a:ext>
            </a:extLst>
          </p:cNvPr>
          <p:cNvGrpSpPr/>
          <p:nvPr/>
        </p:nvGrpSpPr>
        <p:grpSpPr>
          <a:xfrm>
            <a:off x="1392774" y="2633373"/>
            <a:ext cx="4458977" cy="1939557"/>
            <a:chOff x="1392774" y="2668885"/>
            <a:chExt cx="4458977" cy="1939557"/>
          </a:xfrm>
        </p:grpSpPr>
        <p:sp>
          <p:nvSpPr>
            <p:cNvPr id="11" name="角丸四角形 54">
              <a:extLst>
                <a:ext uri="{FF2B5EF4-FFF2-40B4-BE49-F238E27FC236}">
                  <a16:creationId xmlns:a16="http://schemas.microsoft.com/office/drawing/2014/main" id="{1E887E78-36D7-41FB-BB98-EBC475EBDAD8}"/>
                </a:ext>
              </a:extLst>
            </p:cNvPr>
            <p:cNvSpPr/>
            <p:nvPr/>
          </p:nvSpPr>
          <p:spPr>
            <a:xfrm>
              <a:off x="1392774" y="2668886"/>
              <a:ext cx="4458977" cy="1939556"/>
            </a:xfrm>
            <a:prstGeom prst="rect">
              <a:avLst/>
            </a:prstGeom>
            <a:solidFill>
              <a:srgbClr val="00A6E7">
                <a:lumMod val="20000"/>
                <a:lumOff val="80000"/>
              </a:srgbClr>
            </a:solidFill>
            <a:ln w="12700" cap="flat" cmpd="sng" algn="ctr">
              <a:solidFill>
                <a:srgbClr val="7D7D7D">
                  <a:shade val="50000"/>
                </a:srgbClr>
              </a:solidFill>
              <a:prstDash val="solid"/>
              <a:miter lim="800000"/>
            </a:ln>
            <a:effectLst/>
          </p:spPr>
          <p:txBody>
            <a:bodyPr rtlCol="0" anchor="t" anchorCtr="0"/>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① 操作人员变更（包括接收、运输、检验、</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zh-CN"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装运零件</a:t>
              </a: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的人员）</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・新来者</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a:t>
              </a:r>
              <a:r>
                <a:rPr lang="ja-JP" altLang="en-US" sz="1200" kern="0">
                  <a:solidFill>
                    <a:srgbClr val="FF0000"/>
                  </a:solidFill>
                  <a:latin typeface="微软雅黑" panose="020b0503020204020204" pitchFamily="34" charset="-122"/>
                  <a:ea typeface="微软雅黑" panose="020b0503020204020204" pitchFamily="34" charset="-122"/>
                  <a:cs typeface="Arial" pitchFamily="34" charset="0"/>
                </a:rPr>
                <a:t>对操作员的支持</a:t>
              </a:r>
              <a:endParaRPr lang="en-US" altLang="ja-JP" sz="1200" kern="0">
                <a:solidFill>
                  <a:srgbClr val="FF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・工作轮换</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② 改变生产</a:t>
              </a:r>
              <a:r>
                <a:rPr lang="zh-CN"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节拍</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・操作员数量增加</a:t>
              </a:r>
              <a:r>
                <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rPr>
                <a:t>/</a:t>
              </a: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减少</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③ 工艺变更</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④ </a:t>
              </a:r>
              <a:r>
                <a:rPr lang="zh-CN"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班组长</a:t>
              </a: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管理变更</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④ </a:t>
              </a:r>
              <a:r>
                <a:rPr lang="ja-JP" altLang="en-US" sz="1200" kern="0">
                  <a:solidFill>
                    <a:srgbClr val="FF0000"/>
                  </a:solidFill>
                  <a:latin typeface="微软雅黑" panose="020b0503020204020204" pitchFamily="34" charset="-122"/>
                  <a:ea typeface="微软雅黑" panose="020b0503020204020204" pitchFamily="34" charset="-122"/>
                  <a:cs typeface="Arial" pitchFamily="34" charset="0"/>
                </a:rPr>
                <a:t>其他（工人健康状况、长假等）</a:t>
              </a:r>
            </a:p>
          </p:txBody>
        </p:sp>
        <p:sp>
          <p:nvSpPr>
            <p:cNvPr id="12" name="フローチャート: せん孔テープ 58">
              <a:extLst>
                <a:ext uri="{FF2B5EF4-FFF2-40B4-BE49-F238E27FC236}">
                  <a16:creationId xmlns:a16="http://schemas.microsoft.com/office/drawing/2014/main" id="{19067304-9E3E-4C04-BF2C-235BDC94E98F}"/>
                </a:ext>
              </a:extLst>
            </p:cNvPr>
            <p:cNvSpPr/>
            <p:nvPr/>
          </p:nvSpPr>
          <p:spPr>
            <a:xfrm>
              <a:off x="4411751" y="2668885"/>
              <a:ext cx="1440000" cy="432000"/>
            </a:xfrm>
            <a:prstGeom prst="rect">
              <a:avLst/>
            </a:prstGeom>
            <a:solidFill>
              <a:srgbClr val="00B050"/>
            </a:solidFill>
            <a:ln w="12700" cap="flat" cmpd="sng" algn="ctr">
              <a:solidFill>
                <a:srgbClr val="7D7D7D">
                  <a:shade val="50000"/>
                </a:srgbClr>
              </a:solidFill>
              <a:prstDash val="solid"/>
              <a:miter lim="800000"/>
            </a:ln>
            <a:effectLst/>
          </p:spPr>
          <p:txBody>
            <a:bodyPr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algn="ctr">
                <a:defRPr/>
              </a:pPr>
              <a:r>
                <a:rPr lang="zh-CN" altLang="en-US" sz="1200" b="1" kern="0">
                  <a:solidFill>
                    <a:schemeClr val="bg1"/>
                  </a:solidFill>
                  <a:latin typeface="微软雅黑" panose="020b0503020204020204" pitchFamily="34" charset="-122"/>
                  <a:ea typeface="微软雅黑" panose="020b0503020204020204" pitchFamily="34" charset="-122"/>
                  <a:cs typeface="Arial" pitchFamily="34" charset="0"/>
                </a:rPr>
                <a:t>人</a:t>
              </a:r>
              <a:r>
                <a:rPr lang="en-US" altLang="ja-JP" sz="1200" kern="0">
                  <a:solidFill>
                    <a:schemeClr val="bg1"/>
                  </a:solidFill>
                  <a:latin typeface="微软雅黑" panose="020b0503020204020204" pitchFamily="34" charset="-122"/>
                  <a:ea typeface="微软雅黑" panose="020b0503020204020204" pitchFamily="34" charset="-122"/>
                  <a:cs typeface="Arial" pitchFamily="34" charset="0"/>
                </a:rPr>
                <a:t>【Man】</a:t>
              </a:r>
              <a:endParaRPr lang="ja-JP" altLang="en-US" sz="1200" kern="0">
                <a:solidFill>
                  <a:schemeClr val="bg1"/>
                </a:solidFill>
                <a:latin typeface="微软雅黑" panose="020b0503020204020204" pitchFamily="34" charset="-122"/>
                <a:ea typeface="微软雅黑" panose="020b0503020204020204" pitchFamily="34" charset="-122"/>
                <a:cs typeface="Arial" pitchFamily="34" charset="0"/>
              </a:endParaRPr>
            </a:p>
          </p:txBody>
        </p:sp>
      </p:grpSp>
      <p:grpSp>
        <p:nvGrpSpPr>
          <p:cNvPr id="13" name="组合 12">
            <a:extLst>
              <a:ext uri="{FF2B5EF4-FFF2-40B4-BE49-F238E27FC236}">
                <a16:creationId xmlns:a16="http://schemas.microsoft.com/office/drawing/2014/main" id="{7520AF81-918E-43B2-A5E7-6A66B21D0D67}"/>
              </a:ext>
            </a:extLst>
          </p:cNvPr>
          <p:cNvGrpSpPr/>
          <p:nvPr/>
        </p:nvGrpSpPr>
        <p:grpSpPr>
          <a:xfrm>
            <a:off x="5963432" y="2633373"/>
            <a:ext cx="4458975" cy="1939556"/>
            <a:chOff x="4626974" y="2077204"/>
            <a:chExt cx="4458975" cy="1939556"/>
          </a:xfrm>
        </p:grpSpPr>
        <p:sp>
          <p:nvSpPr>
            <p:cNvPr id="14" name="角丸四角形 55">
              <a:extLst>
                <a:ext uri="{FF2B5EF4-FFF2-40B4-BE49-F238E27FC236}">
                  <a16:creationId xmlns:a16="http://schemas.microsoft.com/office/drawing/2014/main" id="{A8EA03C6-205F-4C76-8F99-71D4682F1002}"/>
                </a:ext>
              </a:extLst>
            </p:cNvPr>
            <p:cNvSpPr/>
            <p:nvPr/>
          </p:nvSpPr>
          <p:spPr>
            <a:xfrm>
              <a:off x="4626974" y="2077204"/>
              <a:ext cx="4458975" cy="1939556"/>
            </a:xfrm>
            <a:prstGeom prst="rect">
              <a:avLst/>
            </a:prstGeom>
            <a:solidFill>
              <a:srgbClr val="599CD7">
                <a:lumMod val="20000"/>
                <a:lumOff val="80000"/>
              </a:srgbClr>
            </a:solidFill>
            <a:ln w="12700" cap="flat" cmpd="sng" algn="ctr">
              <a:solidFill>
                <a:srgbClr val="7D7D7D">
                  <a:shade val="50000"/>
                </a:srgbClr>
              </a:solidFill>
              <a:prstDash val="solid"/>
              <a:miter lim="800000"/>
            </a:ln>
            <a:effectLst/>
          </p:spPr>
          <p:txBody>
            <a:bodyPr rtlCol="0" anchor="t"/>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① 新建、变更、改造设施、移动、扩建厂房等</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 设备移动（布局更改）</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・检查、维护引起的变化</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a:t>
              </a:r>
              <a:r>
                <a:rPr lang="ja-JP" altLang="en-US" sz="1200" kern="0">
                  <a:solidFill>
                    <a:srgbClr val="FF0000"/>
                  </a:solidFill>
                  <a:latin typeface="微软雅黑" panose="020b0503020204020204" pitchFamily="34" charset="-122"/>
                  <a:ea typeface="微软雅黑" panose="020b0503020204020204" pitchFamily="34" charset="-122"/>
                  <a:cs typeface="Arial" pitchFamily="34" charset="0"/>
                </a:rPr>
                <a:t>修理引起的变化</a:t>
              </a:r>
              <a:endParaRPr lang="en-US" altLang="ja-JP" sz="1200" kern="0">
                <a:solidFill>
                  <a:srgbClr val="FF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a:t>
              </a:r>
              <a:r>
                <a:rPr lang="ja-JP" altLang="en-US" sz="1200" kern="0">
                  <a:solidFill>
                    <a:srgbClr val="FF0000"/>
                  </a:solidFill>
                  <a:latin typeface="微软雅黑" panose="020b0503020204020204" pitchFamily="34" charset="-122"/>
                  <a:ea typeface="微软雅黑" panose="020b0503020204020204" pitchFamily="34" charset="-122"/>
                  <a:cs typeface="Arial" pitchFamily="34" charset="0"/>
                </a:rPr>
                <a:t>因不稳定工作和恢复条件引起的条件变化</a:t>
              </a:r>
              <a:endParaRPr lang="en-US" altLang="ja-JP" sz="1200" kern="0">
                <a:solidFill>
                  <a:srgbClr val="FF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 </a:t>
              </a:r>
              <a:r>
                <a:rPr lang="ja-JP" altLang="en-US" sz="1200" kern="0">
                  <a:solidFill>
                    <a:srgbClr val="FF0000"/>
                  </a:solidFill>
                  <a:latin typeface="微软雅黑" panose="020b0503020204020204" pitchFamily="34" charset="-122"/>
                  <a:ea typeface="微软雅黑" panose="020b0503020204020204" pitchFamily="34" charset="-122"/>
                  <a:cs typeface="Arial" pitchFamily="34" charset="0"/>
                </a:rPr>
                <a:t>替代设备生产</a:t>
              </a:r>
              <a:endParaRPr lang="en-US" altLang="ja-JP" sz="1200" kern="0">
                <a:solidFill>
                  <a:srgbClr val="FF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② 模具和工具的变更、更新、修改</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・检查、维护引起的变化</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・修理引起的变化</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・因不稳定工作和恢复条件引起的条件变化</a:t>
              </a:r>
            </a:p>
          </p:txBody>
        </p:sp>
        <p:sp>
          <p:nvSpPr>
            <p:cNvPr id="15" name="フローチャート: せん孔テープ 59">
              <a:extLst>
                <a:ext uri="{FF2B5EF4-FFF2-40B4-BE49-F238E27FC236}">
                  <a16:creationId xmlns:a16="http://schemas.microsoft.com/office/drawing/2014/main" id="{A290C38A-796B-4752-9070-BEB837840F55}"/>
                </a:ext>
              </a:extLst>
            </p:cNvPr>
            <p:cNvSpPr/>
            <p:nvPr/>
          </p:nvSpPr>
          <p:spPr>
            <a:xfrm>
              <a:off x="7645948" y="2077547"/>
              <a:ext cx="1440001" cy="432000"/>
            </a:xfrm>
            <a:prstGeom prst="rect">
              <a:avLst/>
            </a:prstGeom>
            <a:solidFill>
              <a:srgbClr val="00B050"/>
            </a:solidFill>
            <a:ln w="12700" cap="flat" cmpd="sng" algn="ctr">
              <a:solidFill>
                <a:srgbClr val="7D7D7D">
                  <a:shade val="50000"/>
                </a:srgbClr>
              </a:solidFill>
              <a:prstDash val="solid"/>
              <a:miter lim="800000"/>
            </a:ln>
            <a:effectLst/>
          </p:spPr>
          <p:txBody>
            <a:bodyPr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algn="ctr">
                <a:defRPr/>
              </a:pPr>
              <a:r>
                <a:rPr lang="zh-CN" altLang="en-US" sz="1200" b="1" kern="0">
                  <a:solidFill>
                    <a:schemeClr val="bg1"/>
                  </a:solidFill>
                  <a:latin typeface="微软雅黑" panose="020b0503020204020204" pitchFamily="34" charset="-122"/>
                  <a:ea typeface="微软雅黑" panose="020b0503020204020204" pitchFamily="34" charset="-122"/>
                  <a:cs typeface="Arial" pitchFamily="34" charset="0"/>
                </a:rPr>
                <a:t>机</a:t>
              </a:r>
              <a:r>
                <a:rPr lang="en-US" altLang="ja-JP" sz="1200" kern="0">
                  <a:solidFill>
                    <a:schemeClr val="bg1"/>
                  </a:solidFill>
                  <a:latin typeface="微软雅黑" panose="020b0503020204020204" pitchFamily="34" charset="-122"/>
                  <a:ea typeface="微软雅黑" panose="020b0503020204020204" pitchFamily="34" charset="-122"/>
                  <a:cs typeface="Arial" pitchFamily="34" charset="0"/>
                </a:rPr>
                <a:t>【Machine】</a:t>
              </a:r>
              <a:endParaRPr lang="ja-JP" altLang="en-US" sz="1200" kern="0">
                <a:solidFill>
                  <a:schemeClr val="bg1"/>
                </a:solidFill>
                <a:latin typeface="微软雅黑" panose="020b0503020204020204" pitchFamily="34" charset="-122"/>
                <a:ea typeface="微软雅黑" panose="020b0503020204020204" pitchFamily="34" charset="-122"/>
                <a:cs typeface="Arial" pitchFamily="34" charset="0"/>
              </a:endParaRPr>
            </a:p>
          </p:txBody>
        </p:sp>
      </p:grpSp>
      <p:grpSp>
        <p:nvGrpSpPr>
          <p:cNvPr id="16" name="组合 15">
            <a:extLst>
              <a:ext uri="{FF2B5EF4-FFF2-40B4-BE49-F238E27FC236}">
                <a16:creationId xmlns:a16="http://schemas.microsoft.com/office/drawing/2014/main" id="{6F58CF8F-2FE6-43D4-A9BD-E4B048A779B6}"/>
              </a:ext>
            </a:extLst>
          </p:cNvPr>
          <p:cNvGrpSpPr/>
          <p:nvPr/>
        </p:nvGrpSpPr>
        <p:grpSpPr>
          <a:xfrm>
            <a:off x="1391039" y="4621009"/>
            <a:ext cx="4460712" cy="1939556"/>
            <a:chOff x="56315" y="3471545"/>
            <a:chExt cx="4460712" cy="1787705"/>
          </a:xfrm>
        </p:grpSpPr>
        <p:sp>
          <p:nvSpPr>
            <p:cNvPr id="17" name="角丸四角形 56">
              <a:extLst>
                <a:ext uri="{FF2B5EF4-FFF2-40B4-BE49-F238E27FC236}">
                  <a16:creationId xmlns:a16="http://schemas.microsoft.com/office/drawing/2014/main" id="{B66F3BCC-601B-420B-8737-80057EABF747}"/>
                </a:ext>
              </a:extLst>
            </p:cNvPr>
            <p:cNvSpPr/>
            <p:nvPr/>
          </p:nvSpPr>
          <p:spPr>
            <a:xfrm>
              <a:off x="56315" y="3471546"/>
              <a:ext cx="4460712" cy="1787704"/>
            </a:xfrm>
            <a:prstGeom prst="rect">
              <a:avLst/>
            </a:prstGeom>
            <a:solidFill>
              <a:srgbClr val="CC99FF"/>
            </a:solidFill>
            <a:ln w="12700" cap="flat" cmpd="sng" algn="ctr">
              <a:solidFill>
                <a:srgbClr val="7D7D7D">
                  <a:shade val="50000"/>
                </a:srgbClr>
              </a:solidFill>
              <a:prstDash val="solid"/>
              <a:miter lim="800000"/>
            </a:ln>
            <a:effectLst/>
          </p:spPr>
          <p:txBody>
            <a:bodyPr rtlCol="0" anchor="t"/>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defTabSz="914400">
                <a:lnSpc>
                  <a:spcPct val="150000"/>
                </a:lnSpc>
                <a:defRPr/>
              </a:pPr>
              <a:r>
                <a:rPr lang="ja-JP" altLang="en-US" sz="1200" kern="0">
                  <a:solidFill>
                    <a:schemeClr val="bg1"/>
                  </a:solidFill>
                  <a:latin typeface="微软雅黑" panose="020b0503020204020204" pitchFamily="34" charset="-122"/>
                  <a:ea typeface="微软雅黑" panose="020b0503020204020204" pitchFamily="34" charset="-122"/>
                  <a:cs typeface="Arial" pitchFamily="34" charset="0"/>
                </a:rPr>
                <a:t>①材料变更</a:t>
              </a:r>
              <a:endParaRPr lang="en-US" altLang="ja-JP" sz="1200" kern="0">
                <a:solidFill>
                  <a:schemeClr val="bg1"/>
                </a:solidFill>
                <a:latin typeface="微软雅黑" panose="020b0503020204020204" pitchFamily="34" charset="-122"/>
                <a:ea typeface="微软雅黑" panose="020b0503020204020204" pitchFamily="34" charset="-122"/>
                <a:cs typeface="Arial" pitchFamily="34" charset="0"/>
              </a:endParaRPr>
            </a:p>
            <a:p>
              <a:pPr defTabSz="914400">
                <a:lnSpc>
                  <a:spcPct val="150000"/>
                </a:lnSpc>
                <a:defRPr/>
              </a:pPr>
              <a:r>
                <a:rPr lang="ja-JP" altLang="en-US" sz="1200" kern="0">
                  <a:solidFill>
                    <a:schemeClr val="bg1"/>
                  </a:solidFill>
                  <a:latin typeface="微软雅黑" panose="020b0503020204020204" pitchFamily="34" charset="-122"/>
                  <a:ea typeface="微软雅黑" panose="020b0503020204020204" pitchFamily="34" charset="-122"/>
                  <a:cs typeface="Arial" pitchFamily="34" charset="0"/>
                </a:rPr>
                <a:t>②材料制造商变更</a:t>
              </a:r>
              <a:endParaRPr lang="en-US" altLang="ja-JP" sz="1200" kern="0">
                <a:solidFill>
                  <a:schemeClr val="bg1"/>
                </a:solidFill>
                <a:latin typeface="微软雅黑" panose="020b0503020204020204" pitchFamily="34" charset="-122"/>
                <a:ea typeface="微软雅黑" panose="020b0503020204020204" pitchFamily="34" charset="-122"/>
                <a:cs typeface="Arial" pitchFamily="34" charset="0"/>
              </a:endParaRPr>
            </a:p>
            <a:p>
              <a:pPr defTabSz="914400">
                <a:lnSpc>
                  <a:spcPct val="150000"/>
                </a:lnSpc>
                <a:defRPr/>
              </a:pPr>
              <a:r>
                <a:rPr lang="ja-JP" altLang="en-US" sz="1200" kern="0">
                  <a:solidFill>
                    <a:schemeClr val="bg1"/>
                  </a:solidFill>
                  <a:latin typeface="微软雅黑" panose="020b0503020204020204" pitchFamily="34" charset="-122"/>
                  <a:ea typeface="微软雅黑" panose="020b0503020204020204" pitchFamily="34" charset="-122"/>
                  <a:cs typeface="Arial" pitchFamily="34" charset="0"/>
                </a:rPr>
                <a:t>③材料等级变更</a:t>
              </a:r>
              <a:endParaRPr lang="en-US" altLang="ja-JP" sz="1200" kern="0">
                <a:solidFill>
                  <a:schemeClr val="bg1"/>
                </a:solidFill>
                <a:latin typeface="微软雅黑" panose="020b0503020204020204" pitchFamily="34" charset="-122"/>
                <a:ea typeface="微软雅黑" panose="020b0503020204020204" pitchFamily="34" charset="-122"/>
                <a:cs typeface="Arial" pitchFamily="34" charset="0"/>
              </a:endParaRPr>
            </a:p>
            <a:p>
              <a:pPr defTabSz="914400">
                <a:lnSpc>
                  <a:spcPct val="150000"/>
                </a:lnSpc>
                <a:defRPr/>
              </a:pPr>
              <a:r>
                <a:rPr lang="ja-JP" altLang="en-US" sz="1200" kern="0">
                  <a:solidFill>
                    <a:schemeClr val="bg1"/>
                  </a:solidFill>
                  <a:latin typeface="微软雅黑" panose="020b0503020204020204" pitchFamily="34" charset="-122"/>
                  <a:ea typeface="微软雅黑" panose="020b0503020204020204" pitchFamily="34" charset="-122"/>
                  <a:cs typeface="Arial" pitchFamily="34" charset="0"/>
                </a:rPr>
                <a:t>・睡眠或储存的材料</a:t>
              </a:r>
              <a:endParaRPr lang="en-US" altLang="ja-JP" sz="1200" kern="0">
                <a:solidFill>
                  <a:schemeClr val="bg1"/>
                </a:solidFill>
                <a:latin typeface="微软雅黑" panose="020b0503020204020204" pitchFamily="34" charset="-122"/>
                <a:ea typeface="微软雅黑" panose="020b0503020204020204" pitchFamily="34" charset="-122"/>
                <a:cs typeface="Arial" pitchFamily="34" charset="0"/>
              </a:endParaRPr>
            </a:p>
            <a:p>
              <a:pPr defTabSz="914400">
                <a:lnSpc>
                  <a:spcPct val="150000"/>
                </a:lnSpc>
                <a:defRPr/>
              </a:pPr>
              <a:r>
                <a:rPr lang="ja-JP" altLang="en-US" sz="1200" kern="0">
                  <a:solidFill>
                    <a:schemeClr val="bg1"/>
                  </a:solidFill>
                  <a:latin typeface="微软雅黑" panose="020b0503020204020204" pitchFamily="34" charset="-122"/>
                  <a:ea typeface="微软雅黑" panose="020b0503020204020204" pitchFamily="34" charset="-122"/>
                  <a:cs typeface="Arial" pitchFamily="34" charset="0"/>
                </a:rPr>
                <a:t>・</a:t>
              </a:r>
              <a:r>
                <a:rPr lang="ja-JP" altLang="en-US" sz="1200" kern="0">
                  <a:solidFill>
                    <a:srgbClr val="FF0000"/>
                  </a:solidFill>
                  <a:latin typeface="微软雅黑" panose="020b0503020204020204" pitchFamily="34" charset="-122"/>
                  <a:ea typeface="微软雅黑" panose="020b0503020204020204" pitchFamily="34" charset="-122"/>
                  <a:cs typeface="Arial" pitchFamily="34" charset="0"/>
                </a:rPr>
                <a:t>设备停止后启动</a:t>
              </a:r>
              <a:endParaRPr lang="en-US" altLang="ja-JP" sz="1200" kern="0">
                <a:solidFill>
                  <a:srgbClr val="FF0000"/>
                </a:solidFill>
                <a:latin typeface="微软雅黑" panose="020b0503020204020204" pitchFamily="34" charset="-122"/>
                <a:ea typeface="微软雅黑" panose="020b0503020204020204" pitchFamily="34" charset="-122"/>
                <a:cs typeface="Arial" pitchFamily="34" charset="0"/>
              </a:endParaRPr>
            </a:p>
            <a:p>
              <a:pPr defTabSz="914400">
                <a:lnSpc>
                  <a:spcPct val="150000"/>
                </a:lnSpc>
                <a:defRPr/>
              </a:pPr>
              <a:r>
                <a:rPr lang="ja-JP" altLang="en-US" sz="1200" kern="0">
                  <a:solidFill>
                    <a:schemeClr val="bg1"/>
                  </a:solidFill>
                  <a:latin typeface="微软雅黑" panose="020b0503020204020204" pitchFamily="34" charset="-122"/>
                  <a:ea typeface="微软雅黑" panose="020b0503020204020204" pitchFamily="34" charset="-122"/>
                  <a:cs typeface="Arial" pitchFamily="34" charset="0"/>
                </a:rPr>
                <a:t>・边生产边返工</a:t>
              </a:r>
              <a:endParaRPr lang="en-US" altLang="ja-JP" sz="1200" kern="0">
                <a:solidFill>
                  <a:schemeClr val="bg1"/>
                </a:solidFill>
                <a:latin typeface="微软雅黑" panose="020b0503020204020204" pitchFamily="34" charset="-122"/>
                <a:ea typeface="微软雅黑" panose="020b0503020204020204" pitchFamily="34" charset="-122"/>
                <a:cs typeface="Arial" pitchFamily="34" charset="0"/>
              </a:endParaRPr>
            </a:p>
          </p:txBody>
        </p:sp>
        <p:sp>
          <p:nvSpPr>
            <p:cNvPr id="18" name="フローチャート: せん孔テープ 61">
              <a:extLst>
                <a:ext uri="{FF2B5EF4-FFF2-40B4-BE49-F238E27FC236}">
                  <a16:creationId xmlns:a16="http://schemas.microsoft.com/office/drawing/2014/main" id="{349CE93F-4E96-4980-A72A-774284869E81}"/>
                </a:ext>
              </a:extLst>
            </p:cNvPr>
            <p:cNvSpPr/>
            <p:nvPr/>
          </p:nvSpPr>
          <p:spPr>
            <a:xfrm>
              <a:off x="3075292" y="3471545"/>
              <a:ext cx="1440000" cy="432000"/>
            </a:xfrm>
            <a:prstGeom prst="rect">
              <a:avLst/>
            </a:prstGeom>
            <a:solidFill>
              <a:srgbClr val="00B050"/>
            </a:solidFill>
            <a:ln w="12700" cap="flat" cmpd="sng" algn="ctr">
              <a:solidFill>
                <a:srgbClr val="7D7D7D">
                  <a:shade val="50000"/>
                </a:srgbClr>
              </a:solidFill>
              <a:prstDash val="solid"/>
              <a:miter lim="800000"/>
            </a:ln>
            <a:effectLst/>
          </p:spPr>
          <p:txBody>
            <a:bodyPr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algn="ctr">
                <a:defRPr/>
              </a:pPr>
              <a:r>
                <a:rPr lang="en-US" altLang="ja-JP" sz="1200" b="1" kern="0">
                  <a:solidFill>
                    <a:schemeClr val="bg1"/>
                  </a:solidFill>
                  <a:latin typeface="微软雅黑" panose="020b0503020204020204" pitchFamily="34" charset="-122"/>
                  <a:ea typeface="微软雅黑" panose="020b0503020204020204" pitchFamily="34" charset="-122"/>
                  <a:cs typeface="Meiryo UI" panose="020b0604030504040204" pitchFamily="50" charset="-128"/>
                </a:rPr>
                <a:t> </a:t>
              </a:r>
              <a:r>
                <a:rPr lang="zh-CN" altLang="en-US" sz="1200" b="1" kern="0">
                  <a:solidFill>
                    <a:schemeClr val="bg1"/>
                  </a:solidFill>
                  <a:latin typeface="微软雅黑" panose="020b0503020204020204" pitchFamily="34" charset="-122"/>
                  <a:ea typeface="微软雅黑" panose="020b0503020204020204" pitchFamily="34" charset="-122"/>
                  <a:cs typeface="Meiryo UI" panose="020b0604030504040204" pitchFamily="50" charset="-128"/>
                </a:rPr>
                <a:t>料</a:t>
              </a:r>
              <a:r>
                <a:rPr lang="en-US" altLang="ja-JP" sz="1200" kern="0">
                  <a:solidFill>
                    <a:schemeClr val="bg1"/>
                  </a:solidFill>
                  <a:latin typeface="微软雅黑" panose="020b0503020204020204" pitchFamily="34" charset="-122"/>
                  <a:ea typeface="微软雅黑" panose="020b0503020204020204" pitchFamily="34" charset="-122"/>
                </a:rPr>
                <a:t>【 Material】</a:t>
              </a:r>
              <a:endParaRPr lang="ja-JP" altLang="en-US" sz="1200" kern="0">
                <a:solidFill>
                  <a:schemeClr val="bg1"/>
                </a:solidFill>
                <a:latin typeface="微软雅黑" panose="020b0503020204020204" pitchFamily="34" charset="-122"/>
                <a:ea typeface="微软雅黑" panose="020b0503020204020204" pitchFamily="34" charset="-122"/>
                <a:cs typeface="Arial" pitchFamily="34" charset="0"/>
              </a:endParaRPr>
            </a:p>
          </p:txBody>
        </p:sp>
      </p:grpSp>
      <p:grpSp>
        <p:nvGrpSpPr>
          <p:cNvPr id="19" name="组合 18">
            <a:extLst>
              <a:ext uri="{FF2B5EF4-FFF2-40B4-BE49-F238E27FC236}">
                <a16:creationId xmlns:a16="http://schemas.microsoft.com/office/drawing/2014/main" id="{82C6B1E9-8A1C-4584-A8EF-1E650A8C0578}"/>
              </a:ext>
            </a:extLst>
          </p:cNvPr>
          <p:cNvGrpSpPr/>
          <p:nvPr/>
        </p:nvGrpSpPr>
        <p:grpSpPr>
          <a:xfrm>
            <a:off x="5963432" y="4637261"/>
            <a:ext cx="4458975" cy="1923304"/>
            <a:chOff x="4626974" y="3460997"/>
            <a:chExt cx="4458975" cy="1923304"/>
          </a:xfrm>
        </p:grpSpPr>
        <p:sp>
          <p:nvSpPr>
            <p:cNvPr id="20" name="角丸四角形 57">
              <a:extLst>
                <a:ext uri="{FF2B5EF4-FFF2-40B4-BE49-F238E27FC236}">
                  <a16:creationId xmlns:a16="http://schemas.microsoft.com/office/drawing/2014/main" id="{0F15C492-927D-4866-ACB8-1BD885DA40AF}"/>
                </a:ext>
              </a:extLst>
            </p:cNvPr>
            <p:cNvSpPr/>
            <p:nvPr/>
          </p:nvSpPr>
          <p:spPr>
            <a:xfrm>
              <a:off x="4626974" y="3471546"/>
              <a:ext cx="4458975" cy="1912755"/>
            </a:xfrm>
            <a:prstGeom prst="rect">
              <a:avLst/>
            </a:prstGeom>
            <a:solidFill>
              <a:srgbClr val="AA0013">
                <a:lumMod val="20000"/>
                <a:lumOff val="80000"/>
              </a:srgbClr>
            </a:solidFill>
            <a:ln w="12700" cap="flat" cmpd="sng" algn="ctr">
              <a:solidFill>
                <a:srgbClr val="7D7D7D">
                  <a:shade val="50000"/>
                </a:srgbClr>
              </a:solidFill>
              <a:prstDash val="solid"/>
              <a:miter lim="800000"/>
            </a:ln>
            <a:effectLst/>
          </p:spPr>
          <p:txBody>
            <a:bodyPr rtlCol="0" anchor="t"/>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defTabSz="914400">
                <a:lnSpc>
                  <a:spcPct val="150000"/>
                </a:lnSpc>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①生产、经营、清洁方法的变更</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lnSpc>
                  <a:spcPct val="150000"/>
                </a:lnSpc>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②制造条件变更</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lnSpc>
                  <a:spcPct val="150000"/>
                </a:lnSpc>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a:t>
              </a:r>
              <a:r>
                <a:rPr lang="ja-JP" altLang="en-US" sz="1200" kern="0">
                  <a:solidFill>
                    <a:srgbClr val="FF0000"/>
                  </a:solidFill>
                  <a:latin typeface="微软雅黑" panose="020b0503020204020204" pitchFamily="34" charset="-122"/>
                  <a:ea typeface="微软雅黑" panose="020b0503020204020204" pitchFamily="34" charset="-122"/>
                  <a:cs typeface="Arial" pitchFamily="34" charset="0"/>
                </a:rPr>
                <a:t>临时解决程序变更</a:t>
              </a:r>
              <a:endParaRPr lang="en-US" altLang="ja-JP" sz="1200" kern="0">
                <a:solidFill>
                  <a:srgbClr val="FF0000"/>
                </a:solidFill>
                <a:latin typeface="微软雅黑" panose="020b0503020204020204" pitchFamily="34" charset="-122"/>
                <a:ea typeface="微软雅黑" panose="020b0503020204020204" pitchFamily="34" charset="-122"/>
                <a:cs typeface="Arial" pitchFamily="34" charset="0"/>
              </a:endParaRPr>
            </a:p>
            <a:p>
              <a:pPr defTabSz="914400">
                <a:lnSpc>
                  <a:spcPct val="150000"/>
                </a:lnSpc>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a:t>
              </a:r>
              <a:r>
                <a:rPr lang="ja-JP" altLang="en-US" sz="1200" kern="0">
                  <a:solidFill>
                    <a:srgbClr val="FF0000"/>
                  </a:solidFill>
                  <a:latin typeface="微软雅黑" panose="020b0503020204020204" pitchFamily="34" charset="-122"/>
                  <a:ea typeface="微软雅黑" panose="020b0503020204020204" pitchFamily="34" charset="-122"/>
                  <a:cs typeface="Arial" pitchFamily="34" charset="0"/>
                </a:rPr>
                <a:t>临时解决方案管理</a:t>
              </a:r>
              <a:r>
                <a:rPr lang="zh-CN" altLang="en-US" sz="1200" kern="0">
                  <a:solidFill>
                    <a:srgbClr val="FF0000"/>
                  </a:solidFill>
                  <a:latin typeface="微软雅黑" panose="020b0503020204020204" pitchFamily="34" charset="-122"/>
                  <a:ea typeface="微软雅黑" panose="020b0503020204020204" pitchFamily="34" charset="-122"/>
                  <a:cs typeface="Arial" pitchFamily="34" charset="0"/>
                </a:rPr>
                <a:t>水平</a:t>
              </a:r>
              <a:r>
                <a:rPr lang="ja-JP" altLang="en-US" sz="1200" kern="0">
                  <a:solidFill>
                    <a:srgbClr val="FF0000"/>
                  </a:solidFill>
                  <a:latin typeface="微软雅黑" panose="020b0503020204020204" pitchFamily="34" charset="-122"/>
                  <a:ea typeface="微软雅黑" panose="020b0503020204020204" pitchFamily="34" charset="-122"/>
                  <a:cs typeface="Arial" pitchFamily="34" charset="0"/>
                </a:rPr>
                <a:t>变更</a:t>
              </a:r>
              <a:endParaRPr lang="en-US" altLang="ja-JP" sz="1200" kern="0">
                <a:solidFill>
                  <a:srgbClr val="FF0000"/>
                </a:solidFill>
                <a:latin typeface="微软雅黑" panose="020b0503020204020204" pitchFamily="34" charset="-122"/>
                <a:ea typeface="微软雅黑" panose="020b0503020204020204" pitchFamily="34" charset="-122"/>
                <a:cs typeface="Arial" pitchFamily="34" charset="0"/>
              </a:endParaRPr>
            </a:p>
            <a:p>
              <a:pPr defTabSz="914400">
                <a:lnSpc>
                  <a:spcPct val="150000"/>
                </a:lnSpc>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・过程管理变更</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lnSpc>
                  <a:spcPct val="150000"/>
                </a:lnSpc>
                <a:defRPr/>
              </a:pPr>
              <a:r>
                <a:rPr lang="ja-JP" altLang="en-US" sz="1200" kern="0">
                  <a:solidFill>
                    <a:sysClr val="windowText" lastClr="000000"/>
                  </a:solidFill>
                  <a:latin typeface="微软雅黑" panose="020b0503020204020204" pitchFamily="34" charset="-122"/>
                  <a:ea typeface="微软雅黑" panose="020b0503020204020204" pitchFamily="34" charset="-122"/>
                  <a:cs typeface="Arial" pitchFamily="34" charset="0"/>
                </a:rPr>
                <a:t>・</a:t>
              </a:r>
              <a:r>
                <a:rPr lang="ja-JP" altLang="en-US" sz="1200" kern="0">
                  <a:solidFill>
                    <a:srgbClr val="FF0000"/>
                  </a:solidFill>
                  <a:latin typeface="微软雅黑" panose="020b0503020204020204" pitchFamily="34" charset="-122"/>
                  <a:ea typeface="微软雅黑" panose="020b0503020204020204" pitchFamily="34" charset="-122"/>
                  <a:cs typeface="Arial" pitchFamily="34" charset="0"/>
                </a:rPr>
                <a:t>由操作员代替设备进行生产</a:t>
              </a:r>
              <a:endParaRPr lang="en-US" altLang="ja-JP" sz="12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a:p>
              <a:pPr defTabSz="914400">
                <a:lnSpc>
                  <a:spcPct val="150000"/>
                </a:lnSpc>
                <a:defRPr/>
              </a:pPr>
              <a:endParaRPr lang="ja-JP" altLang="en-US" sz="800" kern="0">
                <a:solidFill>
                  <a:sysClr val="windowText" lastClr="000000"/>
                </a:solidFill>
                <a:latin typeface="微软雅黑" panose="020b0503020204020204" pitchFamily="34" charset="-122"/>
                <a:ea typeface="微软雅黑" panose="020b0503020204020204" pitchFamily="34" charset="-122"/>
                <a:cs typeface="Arial" pitchFamily="34" charset="0"/>
              </a:endParaRPr>
            </a:p>
          </p:txBody>
        </p:sp>
        <p:sp>
          <p:nvSpPr>
            <p:cNvPr id="23" name="フローチャート: せん孔テープ 60">
              <a:extLst>
                <a:ext uri="{FF2B5EF4-FFF2-40B4-BE49-F238E27FC236}">
                  <a16:creationId xmlns:a16="http://schemas.microsoft.com/office/drawing/2014/main" id="{6D4FE0E5-7C8D-4AC4-84B8-BE6A9EAF00B2}"/>
                </a:ext>
              </a:extLst>
            </p:cNvPr>
            <p:cNvSpPr/>
            <p:nvPr/>
          </p:nvSpPr>
          <p:spPr>
            <a:xfrm>
              <a:off x="7645948" y="3460997"/>
              <a:ext cx="1440000" cy="432000"/>
            </a:xfrm>
            <a:prstGeom prst="rect">
              <a:avLst/>
            </a:prstGeom>
            <a:solidFill>
              <a:srgbClr val="00B050"/>
            </a:solidFill>
            <a:ln w="12700" cap="flat" cmpd="sng" algn="ctr">
              <a:solidFill>
                <a:srgbClr val="7D7D7D">
                  <a:shade val="50000"/>
                </a:srgbClr>
              </a:solidFill>
              <a:prstDash val="solid"/>
              <a:miter lim="800000"/>
            </a:ln>
            <a:effectLst/>
          </p:spPr>
          <p:txBody>
            <a:bodyPr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algn="ctr">
                <a:defRPr/>
              </a:pPr>
              <a:r>
                <a:rPr lang="zh-CN" altLang="en-US" sz="1200" b="1" kern="0">
                  <a:solidFill>
                    <a:schemeClr val="bg1"/>
                  </a:solidFill>
                  <a:latin typeface="微软雅黑" panose="020b0503020204020204" pitchFamily="34" charset="-122"/>
                  <a:ea typeface="微软雅黑" panose="020b0503020204020204" pitchFamily="34" charset="-122"/>
                </a:rPr>
                <a:t>法</a:t>
              </a:r>
              <a:r>
                <a:rPr lang="en-US" altLang="ja-JP" sz="1200" kern="0">
                  <a:solidFill>
                    <a:schemeClr val="bg1"/>
                  </a:solidFill>
                  <a:latin typeface="微软雅黑" panose="020b0503020204020204" pitchFamily="34" charset="-122"/>
                  <a:ea typeface="微软雅黑" panose="020b0503020204020204" pitchFamily="34" charset="-122"/>
                </a:rPr>
                <a:t>【Method】</a:t>
              </a:r>
              <a:endParaRPr lang="ja-JP" altLang="en-US" kern="0">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606500094"/>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5"/>
          <p:cNvSpPr>
            <a:spLocks noChangeArrowheads="1"/>
          </p:cNvSpPr>
          <p:nvPr/>
        </p:nvSpPr>
        <p:spPr bwMode="auto">
          <a:xfrm>
            <a:off x="2019300" y="2265726"/>
            <a:ext cx="8153400" cy="304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defPPr>
              <a:defRPr lang="it-IT"/>
            </a:defPPr>
            <a:lvl1pPr marL="396875" indent="-396875" algn="l" defTabSz="1055688"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1055688"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1055688"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1055688"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1055688"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1055688"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1055688"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1055688"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1055688"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eaLnBrk="1" fontAlgn="base" hangingPunct="1">
              <a:spcBef>
                <a:spcPct val="20000"/>
              </a:spcBef>
              <a:spcAft>
                <a:spcPct val="0"/>
              </a:spcAft>
            </a:pPr>
            <a:endParaRPr lang="zh-CN" altLang="zh-CN" sz="2800" b="1">
              <a:solidFill>
                <a:prstClr val="white"/>
              </a:solidFill>
              <a:latin typeface="Arial" pitchFamily="34" charset="0"/>
              <a:ea typeface="微软雅黑" panose="020b0503020204020204" pitchFamily="34" charset="-122"/>
            </a:endParaRPr>
          </a:p>
        </p:txBody>
      </p:sp>
      <p:grpSp>
        <p:nvGrpSpPr>
          <p:cNvPr id="4" name="Group 3"/>
          <p:cNvGrpSpPr/>
          <p:nvPr/>
        </p:nvGrpSpPr>
        <p:grpSpPr>
          <a:xfrm>
            <a:off x="1824484" y="3011577"/>
            <a:ext cx="8736013" cy="1798638"/>
            <a:chOff x="249" y="1570"/>
            <a:chExt cx="5503" cy="1133"/>
          </a:xfrm>
        </p:grpSpPr>
        <p:sp>
          <p:nvSpPr>
            <p:cNvPr id="44" name="Text Box 4"/>
            <p:cNvSpPr txBox="1">
              <a:spLocks noChangeArrowheads="1"/>
            </p:cNvSpPr>
            <p:nvPr/>
          </p:nvSpPr>
          <p:spPr bwMode="auto">
            <a:xfrm>
              <a:off x="280" y="1899"/>
              <a:ext cx="1527" cy="375"/>
            </a:xfrm>
            <a:prstGeom prst="rect">
              <a:avLst/>
            </a:prstGeom>
            <a:solidFill>
              <a:srgbClr val="3333FF"/>
            </a:solidFill>
            <a:ln w="9525">
              <a:solidFill>
                <a:srgbClr val="000000"/>
              </a:solidFill>
              <a:miter lim="800000"/>
            </a:ln>
          </p:spPr>
          <p:txBody>
            <a:bodyPr anchor="ct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fontAlgn="base">
                <a:spcBef>
                  <a:spcPct val="0"/>
                </a:spcBef>
                <a:spcAft>
                  <a:spcPct val="0"/>
                </a:spcAft>
                <a:defRPr/>
              </a:pPr>
              <a:r>
                <a:rPr lang="zh-CN" altLang="en-US" sz="2000" b="1" kern="0">
                  <a:solidFill>
                    <a:srgbClr val="FFFFFF"/>
                  </a:solidFill>
                  <a:latin typeface="微软雅黑" panose="020b0503020204020204" pitchFamily="34" charset="-122"/>
                  <a:ea typeface="微软雅黑" panose="020b0503020204020204" pitchFamily="34" charset="-122"/>
                </a:rPr>
                <a:t>相同</a:t>
              </a:r>
              <a:r>
                <a:rPr lang="en-US" altLang="zh-CN" sz="2000" b="1" kern="0">
                  <a:solidFill>
                    <a:srgbClr val="FFFFFF"/>
                  </a:solidFill>
                  <a:latin typeface="微软雅黑" panose="020b0503020204020204" pitchFamily="34" charset="-122"/>
                  <a:ea typeface="微软雅黑" panose="020b0503020204020204" pitchFamily="34" charset="-122"/>
                </a:rPr>
                <a:t>4M</a:t>
              </a:r>
              <a:r>
                <a:rPr lang="zh-CN" altLang="en-US" sz="2000" b="1" kern="0">
                  <a:solidFill>
                    <a:srgbClr val="FFFFFF"/>
                  </a:solidFill>
                  <a:latin typeface="微软雅黑" panose="020b0503020204020204" pitchFamily="34" charset="-122"/>
                  <a:ea typeface="微软雅黑" panose="020b0503020204020204" pitchFamily="34" charset="-122"/>
                </a:rPr>
                <a:t>条件</a:t>
              </a:r>
            </a:p>
          </p:txBody>
        </p:sp>
        <p:sp>
          <p:nvSpPr>
            <p:cNvPr id="45" name="AutoShape 5"/>
            <p:cNvSpPr>
              <a:spLocks noChangeArrowheads="1"/>
            </p:cNvSpPr>
            <p:nvPr/>
          </p:nvSpPr>
          <p:spPr bwMode="auto">
            <a:xfrm>
              <a:off x="1864" y="1962"/>
              <a:ext cx="240" cy="264"/>
            </a:xfrm>
            <a:prstGeom prst="notchedRightArrow">
              <a:avLst>
                <a:gd name="adj1" fmla="val 50000"/>
                <a:gd name="adj2" fmla="val 25000"/>
              </a:avLst>
            </a:prstGeom>
            <a:solidFill>
              <a:srgbClr val="00FF00"/>
            </a:solidFill>
            <a:ln w="9525">
              <a:solidFill>
                <a:srgbClr val="000000"/>
              </a:solidFill>
              <a:miter lim="800000"/>
            </a:ln>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46" name="Text Box 6"/>
            <p:cNvSpPr txBox="1">
              <a:spLocks noChangeArrowheads="1"/>
            </p:cNvSpPr>
            <p:nvPr/>
          </p:nvSpPr>
          <p:spPr bwMode="auto">
            <a:xfrm>
              <a:off x="2172" y="1890"/>
              <a:ext cx="1099" cy="384"/>
            </a:xfrm>
            <a:prstGeom prst="rect">
              <a:avLst/>
            </a:prstGeom>
            <a:solidFill>
              <a:srgbClr val="3333FF"/>
            </a:solidFill>
            <a:ln w="9525">
              <a:solidFill>
                <a:sysClr val="windowText" lastClr="000000"/>
              </a:solidFill>
              <a:miter lim="800000"/>
            </a:ln>
          </p:spPr>
          <p:txBody>
            <a:bodyPr anchor="ct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fontAlgn="base">
                <a:spcBef>
                  <a:spcPct val="0"/>
                </a:spcBef>
                <a:spcAft>
                  <a:spcPct val="0"/>
                </a:spcAft>
                <a:defRPr/>
              </a:pPr>
              <a:r>
                <a:rPr lang="zh-CN" altLang="en-US" sz="2000" b="1" kern="0">
                  <a:solidFill>
                    <a:srgbClr val="FFFFFF"/>
                  </a:solidFill>
                  <a:latin typeface="微软雅黑" panose="020b0503020204020204" pitchFamily="34" charset="-122"/>
                  <a:ea typeface="微软雅黑" panose="020b0503020204020204" pitchFamily="34" charset="-122"/>
                </a:rPr>
                <a:t>结果一致</a:t>
              </a:r>
            </a:p>
          </p:txBody>
        </p:sp>
        <p:grpSp>
          <p:nvGrpSpPr>
            <p:cNvPr id="47" name="Group 7"/>
            <p:cNvGrpSpPr/>
            <p:nvPr/>
          </p:nvGrpSpPr>
          <p:grpSpPr>
            <a:xfrm>
              <a:off x="3382" y="1650"/>
              <a:ext cx="2370" cy="1053"/>
              <a:chOff x="253" y="11569"/>
              <a:chExt cx="166" cy="88"/>
            </a:xfrm>
          </p:grpSpPr>
          <p:sp>
            <p:nvSpPr>
              <p:cNvPr id="56" name="Line 8"/>
              <p:cNvSpPr>
                <a:spLocks noChangeShapeType="1"/>
              </p:cNvSpPr>
              <p:nvPr/>
            </p:nvSpPr>
            <p:spPr bwMode="auto">
              <a:xfrm flipH="1" flipV="1">
                <a:off x="253" y="11569"/>
                <a:ext cx="0" cy="66"/>
              </a:xfrm>
              <a:prstGeom prst="line">
                <a:avLst/>
              </a:prstGeom>
              <a:noFill/>
              <a:ln w="9525">
                <a:solidFill>
                  <a:srgbClr val="000000"/>
                </a:solidFill>
                <a:round/>
                <a:tailEnd type="arrow" w="sm" len="sm"/>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57" name="Line 9"/>
              <p:cNvSpPr>
                <a:spLocks noChangeShapeType="1"/>
              </p:cNvSpPr>
              <p:nvPr/>
            </p:nvSpPr>
            <p:spPr bwMode="auto">
              <a:xfrm>
                <a:off x="253" y="11635"/>
                <a:ext cx="134" cy="0"/>
              </a:xfrm>
              <a:prstGeom prst="line">
                <a:avLst/>
              </a:prstGeom>
              <a:noFill/>
              <a:ln w="9525">
                <a:solidFill>
                  <a:srgbClr val="000000"/>
                </a:solidFill>
                <a:round/>
                <a:tailEnd type="arrow" w="sm" len="sm"/>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58" name="Text Box 10"/>
              <p:cNvSpPr txBox="1">
                <a:spLocks noChangeArrowheads="1"/>
              </p:cNvSpPr>
              <p:nvPr/>
            </p:nvSpPr>
            <p:spPr bwMode="auto">
              <a:xfrm>
                <a:off x="361" y="11636"/>
                <a:ext cx="58" cy="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fontAlgn="base">
                  <a:spcBef>
                    <a:spcPct val="0"/>
                  </a:spcBef>
                  <a:spcAft>
                    <a:spcPct val="0"/>
                  </a:spcAft>
                  <a:defRPr/>
                </a:pPr>
                <a:r>
                  <a:rPr lang="en-US" altLang="zh-CN" b="1" kern="0">
                    <a:solidFill>
                      <a:prstClr val="black"/>
                    </a:solidFill>
                    <a:latin typeface="微软雅黑" panose="020b0503020204020204" pitchFamily="34" charset="-122"/>
                    <a:ea typeface="微软雅黑" panose="020b0503020204020204" pitchFamily="34" charset="-122"/>
                  </a:rPr>
                  <a:t>(t)</a:t>
                </a:r>
                <a:r>
                  <a:rPr lang="zh-CN" altLang="en-US" b="1" kern="0">
                    <a:solidFill>
                      <a:prstClr val="black"/>
                    </a:solidFill>
                    <a:latin typeface="微软雅黑" panose="020b0503020204020204" pitchFamily="34" charset="-122"/>
                    <a:ea typeface="微软雅黑" panose="020b0503020204020204" pitchFamily="34" charset="-122"/>
                  </a:rPr>
                  <a:t>时间</a:t>
                </a:r>
              </a:p>
            </p:txBody>
          </p:sp>
        </p:grpSp>
        <p:sp>
          <p:nvSpPr>
            <p:cNvPr id="48" name="Line 11"/>
            <p:cNvSpPr>
              <a:spLocks noChangeShapeType="1"/>
            </p:cNvSpPr>
            <p:nvPr/>
          </p:nvSpPr>
          <p:spPr bwMode="auto">
            <a:xfrm>
              <a:off x="3442" y="2105"/>
              <a:ext cx="213" cy="0"/>
            </a:xfrm>
            <a:prstGeom prst="line">
              <a:avLst/>
            </a:prstGeom>
            <a:noFill/>
            <a:ln w="9525">
              <a:solidFill>
                <a:srgbClr val="000000"/>
              </a:solidFill>
              <a:round/>
              <a:tailEnd type="oval" w="sm" len="sm"/>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49" name="Line 12"/>
            <p:cNvSpPr>
              <a:spLocks noChangeShapeType="1"/>
            </p:cNvSpPr>
            <p:nvPr/>
          </p:nvSpPr>
          <p:spPr bwMode="auto">
            <a:xfrm>
              <a:off x="3670" y="2105"/>
              <a:ext cx="215" cy="0"/>
            </a:xfrm>
            <a:prstGeom prst="line">
              <a:avLst/>
            </a:prstGeom>
            <a:noFill/>
            <a:ln w="9525">
              <a:solidFill>
                <a:srgbClr val="000000"/>
              </a:solidFill>
              <a:round/>
              <a:tailEnd type="oval" w="sm" len="sm"/>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50" name="Line 13"/>
            <p:cNvSpPr>
              <a:spLocks noChangeShapeType="1"/>
            </p:cNvSpPr>
            <p:nvPr/>
          </p:nvSpPr>
          <p:spPr bwMode="auto">
            <a:xfrm>
              <a:off x="3898" y="2105"/>
              <a:ext cx="215" cy="0"/>
            </a:xfrm>
            <a:prstGeom prst="line">
              <a:avLst/>
            </a:prstGeom>
            <a:noFill/>
            <a:ln w="9525">
              <a:solidFill>
                <a:srgbClr val="000000"/>
              </a:solidFill>
              <a:round/>
              <a:tailEnd type="oval" w="sm" len="sm"/>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51" name="Line 14"/>
            <p:cNvSpPr>
              <a:spLocks noChangeShapeType="1"/>
            </p:cNvSpPr>
            <p:nvPr/>
          </p:nvSpPr>
          <p:spPr bwMode="auto">
            <a:xfrm>
              <a:off x="4141" y="2105"/>
              <a:ext cx="215" cy="0"/>
            </a:xfrm>
            <a:prstGeom prst="line">
              <a:avLst/>
            </a:prstGeom>
            <a:noFill/>
            <a:ln w="9525">
              <a:solidFill>
                <a:srgbClr val="000000"/>
              </a:solidFill>
              <a:round/>
              <a:tailEnd type="oval" w="sm" len="sm"/>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52" name="Line 15"/>
            <p:cNvSpPr>
              <a:spLocks noChangeShapeType="1"/>
            </p:cNvSpPr>
            <p:nvPr/>
          </p:nvSpPr>
          <p:spPr bwMode="auto">
            <a:xfrm>
              <a:off x="4383" y="2105"/>
              <a:ext cx="215" cy="0"/>
            </a:xfrm>
            <a:prstGeom prst="line">
              <a:avLst/>
            </a:prstGeom>
            <a:noFill/>
            <a:ln w="9525">
              <a:solidFill>
                <a:srgbClr val="000000"/>
              </a:solidFill>
              <a:round/>
              <a:tailEnd type="oval" w="sm" len="sm"/>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53" name="Line 16"/>
            <p:cNvSpPr>
              <a:spLocks noChangeShapeType="1"/>
            </p:cNvSpPr>
            <p:nvPr/>
          </p:nvSpPr>
          <p:spPr bwMode="auto">
            <a:xfrm>
              <a:off x="4598" y="2105"/>
              <a:ext cx="214" cy="0"/>
            </a:xfrm>
            <a:prstGeom prst="line">
              <a:avLst/>
            </a:prstGeom>
            <a:noFill/>
            <a:ln w="9525">
              <a:solidFill>
                <a:srgbClr val="000000"/>
              </a:solidFill>
              <a:round/>
              <a:tailEnd type="oval" w="sm" len="sm"/>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54" name="Line 17"/>
            <p:cNvSpPr>
              <a:spLocks noChangeShapeType="1"/>
            </p:cNvSpPr>
            <p:nvPr/>
          </p:nvSpPr>
          <p:spPr bwMode="auto">
            <a:xfrm>
              <a:off x="4812" y="2105"/>
              <a:ext cx="214" cy="0"/>
            </a:xfrm>
            <a:prstGeom prst="line">
              <a:avLst/>
            </a:prstGeom>
            <a:noFill/>
            <a:ln w="9525">
              <a:solidFill>
                <a:srgbClr val="000000"/>
              </a:solidFill>
              <a:round/>
              <a:tailEnd type="oval" w="sm" len="sm"/>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55" name="Text Box 18"/>
            <p:cNvSpPr txBox="1">
              <a:spLocks noChangeArrowheads="1"/>
            </p:cNvSpPr>
            <p:nvPr/>
          </p:nvSpPr>
          <p:spPr bwMode="auto">
            <a:xfrm>
              <a:off x="249" y="1570"/>
              <a:ext cx="817" cy="330"/>
            </a:xfrm>
            <a:prstGeom prst="rect">
              <a:avLst/>
            </a:prstGeom>
            <a:noFill/>
            <a:ln>
              <a:noFill/>
            </a:ln>
            <a:effectLst/>
            <a:extLst>
              <a:ext uri="{909E8E84-426E-40DD-AFC4-6F175D3DCCD1}">
                <a14:hiddenFill xmlns:a14="http://schemas.microsoft.com/office/drawing/2010/main">
                  <a:solidFill>
                    <a:srgbClr val="3333FF"/>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eaLnBrk="1" fontAlgn="base" hangingPunct="1">
                <a:spcBef>
                  <a:spcPct val="50000"/>
                </a:spcBef>
                <a:spcAft>
                  <a:spcPct val="0"/>
                </a:spcAft>
                <a:defRPr/>
              </a:pPr>
              <a:r>
                <a:rPr kumimoji="1" lang="zh-CN" altLang="en-US" sz="2800" b="1" kern="0">
                  <a:solidFill>
                    <a:prstClr val="black"/>
                  </a:solidFill>
                  <a:latin typeface="微软雅黑" panose="020b0503020204020204" pitchFamily="34" charset="-122"/>
                  <a:ea typeface="微软雅黑" panose="020b0503020204020204" pitchFamily="34" charset="-122"/>
                </a:rPr>
                <a:t>理想</a:t>
              </a:r>
            </a:p>
          </p:txBody>
        </p:sp>
      </p:grpSp>
      <p:grpSp>
        <p:nvGrpSpPr>
          <p:cNvPr id="5" name="Group 19"/>
          <p:cNvGrpSpPr/>
          <p:nvPr/>
        </p:nvGrpSpPr>
        <p:grpSpPr>
          <a:xfrm>
            <a:off x="1847528" y="4584319"/>
            <a:ext cx="8874126" cy="1942323"/>
            <a:chOff x="249" y="2635"/>
            <a:chExt cx="5590" cy="1367"/>
          </a:xfrm>
        </p:grpSpPr>
        <p:sp>
          <p:nvSpPr>
            <p:cNvPr id="19" name="Text Box 20"/>
            <p:cNvSpPr txBox="1">
              <a:spLocks noChangeArrowheads="1"/>
            </p:cNvSpPr>
            <p:nvPr/>
          </p:nvSpPr>
          <p:spPr bwMode="auto">
            <a:xfrm>
              <a:off x="305" y="3090"/>
              <a:ext cx="1486" cy="357"/>
            </a:xfrm>
            <a:prstGeom prst="rect">
              <a:avLst/>
            </a:prstGeom>
            <a:solidFill>
              <a:schemeClr val="bg2">
                <a:lumMod val="20000"/>
                <a:lumOff val="80000"/>
              </a:schemeClr>
            </a:solidFill>
            <a:ln w="9525">
              <a:solidFill>
                <a:srgbClr val="000000"/>
              </a:solidFill>
              <a:miter lim="800000"/>
            </a:ln>
          </p:spPr>
          <p:txBody>
            <a:bodyPr anchor="ct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fontAlgn="base">
                <a:spcBef>
                  <a:spcPct val="0"/>
                </a:spcBef>
                <a:spcAft>
                  <a:spcPct val="0"/>
                </a:spcAft>
                <a:defRPr/>
              </a:pPr>
              <a:r>
                <a:rPr lang="en-US" altLang="zh-CN" sz="2000" b="1" kern="0">
                  <a:solidFill>
                    <a:srgbClr val="FF0000"/>
                  </a:solidFill>
                  <a:latin typeface="微软雅黑" panose="020b0503020204020204" pitchFamily="34" charset="-122"/>
                  <a:ea typeface="微软雅黑" panose="020b0503020204020204" pitchFamily="34" charset="-122"/>
                </a:rPr>
                <a:t>4M</a:t>
              </a:r>
              <a:r>
                <a:rPr lang="zh-CN" altLang="en-US" sz="2000" b="1" kern="0">
                  <a:solidFill>
                    <a:srgbClr val="FF0000"/>
                  </a:solidFill>
                  <a:latin typeface="微软雅黑" panose="020b0503020204020204" pitchFamily="34" charset="-122"/>
                  <a:ea typeface="微软雅黑" panose="020b0503020204020204" pitchFamily="34" charset="-122"/>
                </a:rPr>
                <a:t>条件变化</a:t>
              </a:r>
            </a:p>
          </p:txBody>
        </p:sp>
        <p:sp>
          <p:nvSpPr>
            <p:cNvPr id="20" name="AutoShape 21"/>
            <p:cNvSpPr>
              <a:spLocks noChangeArrowheads="1"/>
            </p:cNvSpPr>
            <p:nvPr/>
          </p:nvSpPr>
          <p:spPr bwMode="auto">
            <a:xfrm>
              <a:off x="1869" y="3159"/>
              <a:ext cx="240" cy="267"/>
            </a:xfrm>
            <a:prstGeom prst="notchedRightArrow">
              <a:avLst>
                <a:gd name="adj1" fmla="val 50000"/>
                <a:gd name="adj2" fmla="val 25000"/>
              </a:avLst>
            </a:prstGeom>
            <a:solidFill>
              <a:srgbClr val="00FF00"/>
            </a:solidFill>
            <a:ln w="9525">
              <a:solidFill>
                <a:srgbClr val="000000"/>
              </a:solidFill>
              <a:miter lim="800000"/>
            </a:ln>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21" name="Text Box 22"/>
            <p:cNvSpPr txBox="1">
              <a:spLocks noChangeArrowheads="1"/>
            </p:cNvSpPr>
            <p:nvPr/>
          </p:nvSpPr>
          <p:spPr bwMode="auto">
            <a:xfrm>
              <a:off x="2154" y="3094"/>
              <a:ext cx="1134" cy="353"/>
            </a:xfrm>
            <a:prstGeom prst="rect">
              <a:avLst/>
            </a:prstGeom>
            <a:solidFill>
              <a:schemeClr val="bg2">
                <a:lumMod val="20000"/>
                <a:lumOff val="80000"/>
              </a:schemeClr>
            </a:solidFill>
            <a:ln w="9525">
              <a:solidFill>
                <a:sysClr val="windowText" lastClr="000000"/>
              </a:solidFill>
              <a:miter lim="800000"/>
            </a:ln>
          </p:spPr>
          <p:txBody>
            <a:bodyPr anchor="ct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fontAlgn="base">
                <a:spcBef>
                  <a:spcPct val="0"/>
                </a:spcBef>
                <a:spcAft>
                  <a:spcPct val="0"/>
                </a:spcAft>
                <a:defRPr/>
              </a:pPr>
              <a:r>
                <a:rPr lang="zh-CN" altLang="en-US" sz="2000" b="1" kern="0">
                  <a:solidFill>
                    <a:srgbClr val="FF0000"/>
                  </a:solidFill>
                  <a:latin typeface="微软雅黑" panose="020b0503020204020204" pitchFamily="34" charset="-122"/>
                  <a:ea typeface="微软雅黑" panose="020b0503020204020204" pitchFamily="34" charset="-122"/>
                </a:rPr>
                <a:t>结果变化</a:t>
              </a:r>
            </a:p>
          </p:txBody>
        </p:sp>
        <p:grpSp>
          <p:nvGrpSpPr>
            <p:cNvPr id="22" name="Group 23"/>
            <p:cNvGrpSpPr/>
            <p:nvPr/>
          </p:nvGrpSpPr>
          <p:grpSpPr>
            <a:xfrm>
              <a:off x="3383" y="2635"/>
              <a:ext cx="2456" cy="1367"/>
              <a:chOff x="250" y="11672"/>
              <a:chExt cx="172" cy="88"/>
            </a:xfrm>
          </p:grpSpPr>
          <p:grpSp>
            <p:nvGrpSpPr>
              <p:cNvPr id="24" name="Group 24"/>
              <p:cNvGrpSpPr/>
              <p:nvPr/>
            </p:nvGrpSpPr>
            <p:grpSpPr>
              <a:xfrm>
                <a:off x="250" y="11672"/>
                <a:ext cx="166" cy="88"/>
                <a:chOff x="253" y="11569"/>
                <a:chExt cx="166" cy="88"/>
              </a:xfrm>
            </p:grpSpPr>
            <p:sp>
              <p:nvSpPr>
                <p:cNvPr id="41" name="Line 25"/>
                <p:cNvSpPr>
                  <a:spLocks noChangeShapeType="1"/>
                </p:cNvSpPr>
                <p:nvPr/>
              </p:nvSpPr>
              <p:spPr bwMode="auto">
                <a:xfrm flipH="1" flipV="1">
                  <a:off x="253" y="11569"/>
                  <a:ext cx="0" cy="66"/>
                </a:xfrm>
                <a:prstGeom prst="line">
                  <a:avLst/>
                </a:prstGeom>
                <a:noFill/>
                <a:ln w="9525">
                  <a:solidFill>
                    <a:srgbClr val="000000"/>
                  </a:solidFill>
                  <a:round/>
                  <a:tailEnd type="arrow" w="sm" len="sm"/>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42" name="Line 26"/>
                <p:cNvSpPr>
                  <a:spLocks noChangeShapeType="1"/>
                </p:cNvSpPr>
                <p:nvPr/>
              </p:nvSpPr>
              <p:spPr bwMode="auto">
                <a:xfrm>
                  <a:off x="253" y="11635"/>
                  <a:ext cx="134" cy="0"/>
                </a:xfrm>
                <a:prstGeom prst="line">
                  <a:avLst/>
                </a:prstGeom>
                <a:noFill/>
                <a:ln w="9525">
                  <a:solidFill>
                    <a:srgbClr val="000000"/>
                  </a:solidFill>
                  <a:round/>
                  <a:tailEnd type="arrow" w="sm" len="sm"/>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43" name="Text Box 27"/>
                <p:cNvSpPr txBox="1">
                  <a:spLocks noChangeArrowheads="1"/>
                </p:cNvSpPr>
                <p:nvPr/>
              </p:nvSpPr>
              <p:spPr bwMode="auto">
                <a:xfrm>
                  <a:off x="361" y="11636"/>
                  <a:ext cx="58" cy="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fontAlgn="base">
                    <a:spcBef>
                      <a:spcPct val="0"/>
                    </a:spcBef>
                    <a:spcAft>
                      <a:spcPct val="0"/>
                    </a:spcAft>
                    <a:defRPr/>
                  </a:pPr>
                  <a:r>
                    <a:rPr lang="en-US" altLang="zh-CN" b="1" kern="0">
                      <a:solidFill>
                        <a:prstClr val="black"/>
                      </a:solidFill>
                      <a:latin typeface="微软雅黑" panose="020b0503020204020204" pitchFamily="34" charset="-122"/>
                      <a:ea typeface="微软雅黑" panose="020b0503020204020204" pitchFamily="34" charset="-122"/>
                    </a:rPr>
                    <a:t>(t)</a:t>
                  </a:r>
                  <a:r>
                    <a:rPr lang="zh-CN" altLang="en-US" b="1" kern="0">
                      <a:solidFill>
                        <a:prstClr val="black"/>
                      </a:solidFill>
                      <a:latin typeface="微软雅黑" panose="020b0503020204020204" pitchFamily="34" charset="-122"/>
                      <a:ea typeface="微软雅黑" panose="020b0503020204020204" pitchFamily="34" charset="-122"/>
                    </a:rPr>
                    <a:t>时间</a:t>
                  </a:r>
                </a:p>
              </p:txBody>
            </p:sp>
          </p:grpSp>
          <p:grpSp>
            <p:nvGrpSpPr>
              <p:cNvPr id="25" name="Group 28"/>
              <p:cNvGrpSpPr/>
              <p:nvPr/>
            </p:nvGrpSpPr>
            <p:grpSpPr>
              <a:xfrm>
                <a:off x="254" y="11686"/>
                <a:ext cx="70" cy="32"/>
                <a:chOff x="257" y="11686"/>
                <a:chExt cx="70" cy="32"/>
              </a:xfrm>
            </p:grpSpPr>
            <p:sp>
              <p:nvSpPr>
                <p:cNvPr id="28" name="Line 29"/>
                <p:cNvSpPr>
                  <a:spLocks noChangeShapeType="1"/>
                </p:cNvSpPr>
                <p:nvPr/>
              </p:nvSpPr>
              <p:spPr bwMode="auto">
                <a:xfrm flipV="1">
                  <a:off x="257" y="11695"/>
                  <a:ext cx="7" cy="21"/>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29" name="Line 30"/>
                <p:cNvSpPr>
                  <a:spLocks noChangeShapeType="1"/>
                </p:cNvSpPr>
                <p:nvPr/>
              </p:nvSpPr>
              <p:spPr bwMode="auto">
                <a:xfrm>
                  <a:off x="264" y="11695"/>
                  <a:ext cx="4" cy="17"/>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0" name="Line 31"/>
                <p:cNvSpPr>
                  <a:spLocks noChangeShapeType="1"/>
                </p:cNvSpPr>
                <p:nvPr/>
              </p:nvSpPr>
              <p:spPr bwMode="auto">
                <a:xfrm flipV="1">
                  <a:off x="268" y="11688"/>
                  <a:ext cx="5" cy="24"/>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1" name="Line 32"/>
                <p:cNvSpPr>
                  <a:spLocks noChangeShapeType="1"/>
                </p:cNvSpPr>
                <p:nvPr/>
              </p:nvSpPr>
              <p:spPr bwMode="auto">
                <a:xfrm>
                  <a:off x="273" y="11688"/>
                  <a:ext cx="10" cy="3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2" name="Line 33"/>
                <p:cNvSpPr>
                  <a:spLocks noChangeShapeType="1"/>
                </p:cNvSpPr>
                <p:nvPr/>
              </p:nvSpPr>
              <p:spPr bwMode="auto">
                <a:xfrm flipV="1">
                  <a:off x="283" y="11700"/>
                  <a:ext cx="4" cy="18"/>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3" name="Line 34"/>
                <p:cNvSpPr>
                  <a:spLocks noChangeShapeType="1"/>
                </p:cNvSpPr>
                <p:nvPr/>
              </p:nvSpPr>
              <p:spPr bwMode="auto">
                <a:xfrm>
                  <a:off x="287" y="11700"/>
                  <a:ext cx="4" cy="8"/>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4" name="Line 35"/>
                <p:cNvSpPr>
                  <a:spLocks noChangeShapeType="1"/>
                </p:cNvSpPr>
                <p:nvPr/>
              </p:nvSpPr>
              <p:spPr bwMode="auto">
                <a:xfrm flipV="1">
                  <a:off x="291" y="11691"/>
                  <a:ext cx="4" cy="17"/>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5" name="Line 36"/>
                <p:cNvSpPr>
                  <a:spLocks noChangeShapeType="1"/>
                </p:cNvSpPr>
                <p:nvPr/>
              </p:nvSpPr>
              <p:spPr bwMode="auto">
                <a:xfrm>
                  <a:off x="296" y="11691"/>
                  <a:ext cx="3" cy="13"/>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6" name="Line 37"/>
                <p:cNvSpPr>
                  <a:spLocks noChangeShapeType="1"/>
                </p:cNvSpPr>
                <p:nvPr/>
              </p:nvSpPr>
              <p:spPr bwMode="auto">
                <a:xfrm flipV="1">
                  <a:off x="299" y="11686"/>
                  <a:ext cx="6" cy="18"/>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7" name="Line 38"/>
                <p:cNvSpPr>
                  <a:spLocks noChangeShapeType="1"/>
                </p:cNvSpPr>
                <p:nvPr/>
              </p:nvSpPr>
              <p:spPr bwMode="auto">
                <a:xfrm>
                  <a:off x="305" y="11686"/>
                  <a:ext cx="5" cy="22"/>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8" name="Line 39"/>
                <p:cNvSpPr>
                  <a:spLocks noChangeShapeType="1"/>
                </p:cNvSpPr>
                <p:nvPr/>
              </p:nvSpPr>
              <p:spPr bwMode="auto">
                <a:xfrm flipV="1">
                  <a:off x="310" y="11695"/>
                  <a:ext cx="5" cy="13"/>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39" name="Line 40"/>
                <p:cNvSpPr>
                  <a:spLocks noChangeShapeType="1"/>
                </p:cNvSpPr>
                <p:nvPr/>
              </p:nvSpPr>
              <p:spPr bwMode="auto">
                <a:xfrm>
                  <a:off x="315" y="11695"/>
                  <a:ext cx="7" cy="23"/>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40" name="Line 41"/>
                <p:cNvSpPr>
                  <a:spLocks noChangeShapeType="1"/>
                </p:cNvSpPr>
                <p:nvPr/>
              </p:nvSpPr>
              <p:spPr bwMode="auto">
                <a:xfrm flipV="1">
                  <a:off x="322" y="11702"/>
                  <a:ext cx="5" cy="16"/>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26" name="Line 42"/>
              <p:cNvSpPr>
                <a:spLocks noChangeShapeType="1"/>
              </p:cNvSpPr>
              <p:nvPr/>
            </p:nvSpPr>
            <p:spPr bwMode="auto">
              <a:xfrm flipH="1">
                <a:off x="333" y="11687"/>
                <a:ext cx="0" cy="34"/>
              </a:xfrm>
              <a:prstGeom prst="line">
                <a:avLst/>
              </a:prstGeom>
              <a:noFill/>
              <a:ln w="9525">
                <a:solidFill>
                  <a:srgbClr val="000000"/>
                </a:solidFill>
                <a:round/>
                <a:headEnd type="arrow" w="sm" len="sm"/>
                <a:tailEnd type="arrow" w="sm" len="sm"/>
              </a:ln>
              <a:extLst>
                <a:ext uri="{909E8E84-426E-40DD-AFC4-6F175D3DCCD1}">
                  <a14:hiddenFill xmlns:a14="http://schemas.microsoft.com/office/drawing/2010/main">
                    <a:noFill/>
                  </a14:hiddenFill>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27" name="Text Box 43"/>
              <p:cNvSpPr txBox="1">
                <a:spLocks noChangeArrowheads="1"/>
              </p:cNvSpPr>
              <p:nvPr/>
            </p:nvSpPr>
            <p:spPr bwMode="auto">
              <a:xfrm>
                <a:off x="339" y="11693"/>
                <a:ext cx="83" cy="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fontAlgn="base">
                  <a:spcBef>
                    <a:spcPct val="0"/>
                  </a:spcBef>
                  <a:spcAft>
                    <a:spcPct val="0"/>
                  </a:spcAft>
                  <a:defRPr/>
                </a:pPr>
                <a:r>
                  <a:rPr lang="zh-CN" altLang="en-US" b="1" kern="0">
                    <a:solidFill>
                      <a:srgbClr val="FF0000"/>
                    </a:solidFill>
                    <a:latin typeface="微软雅黑" panose="020b0503020204020204" pitchFamily="34" charset="-122"/>
                    <a:ea typeface="微软雅黑" panose="020b0503020204020204" pitchFamily="34" charset="-122"/>
                  </a:rPr>
                  <a:t>产品品质波动</a:t>
                </a:r>
              </a:p>
            </p:txBody>
          </p:sp>
        </p:grpSp>
        <p:sp>
          <p:nvSpPr>
            <p:cNvPr id="23" name="Text Box 44"/>
            <p:cNvSpPr txBox="1">
              <a:spLocks noChangeArrowheads="1"/>
            </p:cNvSpPr>
            <p:nvPr/>
          </p:nvSpPr>
          <p:spPr bwMode="auto">
            <a:xfrm>
              <a:off x="249" y="2747"/>
              <a:ext cx="817" cy="330"/>
            </a:xfrm>
            <a:prstGeom prst="rect">
              <a:avLst/>
            </a:prstGeom>
            <a:noFill/>
            <a:ln>
              <a:noFill/>
            </a:ln>
            <a:effectLst/>
            <a:extLst>
              <a:ext uri="{909E8E84-426E-40DD-AFC4-6F175D3DCCD1}">
                <a14:hiddenFill xmlns:a14="http://schemas.microsoft.com/office/drawing/2010/main">
                  <a:solidFill>
                    <a:srgbClr val="3333FF"/>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eaLnBrk="1" fontAlgn="base" hangingPunct="1">
                <a:spcBef>
                  <a:spcPct val="50000"/>
                </a:spcBef>
                <a:spcAft>
                  <a:spcPct val="0"/>
                </a:spcAft>
                <a:defRPr/>
              </a:pPr>
              <a:r>
                <a:rPr kumimoji="1" lang="zh-CN" altLang="en-US" sz="2800" b="1" kern="0">
                  <a:solidFill>
                    <a:prstClr val="black"/>
                  </a:solidFill>
                  <a:latin typeface="微软雅黑" panose="020b0503020204020204" pitchFamily="34" charset="-122"/>
                  <a:ea typeface="微软雅黑" panose="020b0503020204020204" pitchFamily="34" charset="-122"/>
                </a:rPr>
                <a:t>现实</a:t>
              </a:r>
            </a:p>
          </p:txBody>
        </p:sp>
      </p:grpSp>
      <p:grpSp>
        <p:nvGrpSpPr>
          <p:cNvPr id="6" name="Group 68"/>
          <p:cNvGrpSpPr/>
          <p:nvPr/>
        </p:nvGrpSpPr>
        <p:grpSpPr>
          <a:xfrm>
            <a:off x="2063552" y="777767"/>
            <a:ext cx="7886700" cy="1936750"/>
            <a:chOff x="443" y="2825"/>
            <a:chExt cx="4968" cy="1220"/>
          </a:xfrm>
        </p:grpSpPr>
        <p:sp>
          <p:nvSpPr>
            <p:cNvPr id="7" name="Text Box 50"/>
            <p:cNvSpPr txBox="1">
              <a:spLocks noChangeArrowheads="1"/>
            </p:cNvSpPr>
            <p:nvPr/>
          </p:nvSpPr>
          <p:spPr bwMode="auto">
            <a:xfrm>
              <a:off x="443" y="3793"/>
              <a:ext cx="1624" cy="252"/>
            </a:xfrm>
            <a:prstGeom prst="rect">
              <a:avLst/>
            </a:prstGeom>
            <a:solidFill>
              <a:srgbClr val="A4FAE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eaLnBrk="1" fontAlgn="base" hangingPunct="1">
                <a:spcBef>
                  <a:spcPct val="0"/>
                </a:spcBef>
                <a:spcAft>
                  <a:spcPct val="0"/>
                </a:spcAft>
                <a:defRPr/>
              </a:pPr>
              <a:r>
                <a:rPr kumimoji="1" lang="zh-CN" altLang="en-US" sz="2000" b="1" kern="0">
                  <a:solidFill>
                    <a:prstClr val="black"/>
                  </a:solidFill>
                  <a:latin typeface="微软雅黑" panose="020b0503020204020204" pitchFamily="34" charset="-122"/>
                  <a:ea typeface="微软雅黑" panose="020b0503020204020204" pitchFamily="34" charset="-122"/>
                </a:rPr>
                <a:t>环境</a:t>
              </a:r>
              <a:r>
                <a:rPr kumimoji="1" lang="en-US" altLang="zh-CN" sz="2000" b="1" kern="0">
                  <a:solidFill>
                    <a:prstClr val="black"/>
                  </a:solidFill>
                  <a:latin typeface="微软雅黑" panose="020b0503020204020204" pitchFamily="34" charset="-122"/>
                  <a:ea typeface="微软雅黑" panose="020b0503020204020204" pitchFamily="34" charset="-122"/>
                </a:rPr>
                <a:t>E</a:t>
              </a:r>
              <a:r>
                <a:rPr kumimoji="1" lang="en-US" altLang="zh-CN" sz="2000" kern="0">
                  <a:solidFill>
                    <a:prstClr val="black"/>
                  </a:solidFill>
                  <a:latin typeface="微软雅黑" panose="020b0503020204020204" pitchFamily="34" charset="-122"/>
                  <a:ea typeface="微软雅黑" panose="020b0503020204020204" pitchFamily="34" charset="-122"/>
                  <a:sym typeface="Wingdings" panose="05000000000000000000" pitchFamily="2" charset="2"/>
                </a:rPr>
                <a:t>(Environment)</a:t>
              </a:r>
            </a:p>
          </p:txBody>
        </p:sp>
        <p:sp>
          <p:nvSpPr>
            <p:cNvPr id="8" name="AutoShape 52"/>
            <p:cNvSpPr>
              <a:spLocks noChangeArrowheads="1"/>
            </p:cNvSpPr>
            <p:nvPr/>
          </p:nvSpPr>
          <p:spPr bwMode="auto">
            <a:xfrm>
              <a:off x="755" y="3378"/>
              <a:ext cx="4127" cy="143"/>
            </a:xfrm>
            <a:prstGeom prst="rightArrow">
              <a:avLst>
                <a:gd name="adj1" fmla="val 54259"/>
                <a:gd name="adj2" fmla="val 290873"/>
              </a:avLst>
            </a:prstGeom>
            <a:solidFill>
              <a:srgbClr val="4F81BD"/>
            </a:solidFill>
            <a:ln w="9525">
              <a:solidFill>
                <a:sysClr val="windowText" lastClr="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9" name="Text Box 53"/>
            <p:cNvSpPr txBox="1">
              <a:spLocks noChangeArrowheads="1"/>
            </p:cNvSpPr>
            <p:nvPr/>
          </p:nvSpPr>
          <p:spPr bwMode="auto">
            <a:xfrm>
              <a:off x="4830" y="3285"/>
              <a:ext cx="581"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eaLnBrk="1" fontAlgn="base" hangingPunct="1">
                <a:spcBef>
                  <a:spcPct val="0"/>
                </a:spcBef>
                <a:spcAft>
                  <a:spcPct val="0"/>
                </a:spcAft>
                <a:defRPr/>
              </a:pPr>
              <a:r>
                <a:rPr kumimoji="1" lang="zh-CN" altLang="en-US" sz="2400" b="1" kern="0">
                  <a:solidFill>
                    <a:srgbClr val="FF0000"/>
                  </a:solidFill>
                  <a:latin typeface="微软雅黑" panose="020b0503020204020204" pitchFamily="34" charset="-122"/>
                  <a:ea typeface="微软雅黑" panose="020b0503020204020204" pitchFamily="34" charset="-122"/>
                </a:rPr>
                <a:t>品质</a:t>
              </a:r>
            </a:p>
          </p:txBody>
        </p:sp>
        <p:sp>
          <p:nvSpPr>
            <p:cNvPr id="10" name="Line 57"/>
            <p:cNvSpPr>
              <a:spLocks noChangeShapeType="1"/>
            </p:cNvSpPr>
            <p:nvPr/>
          </p:nvSpPr>
          <p:spPr bwMode="auto">
            <a:xfrm flipV="1">
              <a:off x="3878" y="3475"/>
              <a:ext cx="275" cy="318"/>
            </a:xfrm>
            <a:prstGeom prst="line">
              <a:avLst/>
            </a:prstGeom>
            <a:noFill/>
            <a:ln w="38100">
              <a:solidFill>
                <a:sysClr val="windowText" lastClr="00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1" name="Text Box 58"/>
            <p:cNvSpPr txBox="1">
              <a:spLocks noChangeArrowheads="1"/>
            </p:cNvSpPr>
            <p:nvPr/>
          </p:nvSpPr>
          <p:spPr bwMode="auto">
            <a:xfrm>
              <a:off x="839" y="2825"/>
              <a:ext cx="929" cy="252"/>
            </a:xfrm>
            <a:prstGeom prst="rect">
              <a:avLst/>
            </a:prstGeom>
            <a:solidFill>
              <a:srgbClr val="A4FAE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eaLnBrk="1" fontAlgn="base" hangingPunct="1">
                <a:spcBef>
                  <a:spcPct val="0"/>
                </a:spcBef>
                <a:spcAft>
                  <a:spcPct val="0"/>
                </a:spcAft>
                <a:defRPr/>
              </a:pPr>
              <a:r>
                <a:rPr kumimoji="1" lang="zh-CN" altLang="en-US" sz="2000" b="1" kern="0">
                  <a:solidFill>
                    <a:prstClr val="black"/>
                  </a:solidFill>
                  <a:latin typeface="微软雅黑" panose="020b0503020204020204" pitchFamily="34" charset="-122"/>
                  <a:ea typeface="微软雅黑" panose="020b0503020204020204" pitchFamily="34" charset="-122"/>
                </a:rPr>
                <a:t>人员</a:t>
              </a:r>
              <a:r>
                <a:rPr kumimoji="1" lang="en-US" altLang="zh-CN" sz="2000" b="1" kern="0">
                  <a:solidFill>
                    <a:prstClr val="black"/>
                  </a:solidFill>
                  <a:latin typeface="微软雅黑" panose="020b0503020204020204" pitchFamily="34" charset="-122"/>
                  <a:ea typeface="微软雅黑" panose="020b0503020204020204" pitchFamily="34" charset="-122"/>
                </a:rPr>
                <a:t>(</a:t>
              </a:r>
              <a:r>
                <a:rPr kumimoji="1" lang="en-US" altLang="zh-CN" sz="2000" b="1" kern="0">
                  <a:solidFill>
                    <a:prstClr val="black"/>
                  </a:solidFill>
                  <a:latin typeface="微软雅黑" panose="020b0503020204020204" pitchFamily="34" charset="-122"/>
                  <a:ea typeface="微软雅黑" panose="020b0503020204020204" pitchFamily="34" charset="-122"/>
                  <a:sym typeface="Wingdings" panose="05000000000000000000" pitchFamily="2" charset="2"/>
                </a:rPr>
                <a:t>Man)</a:t>
              </a:r>
            </a:p>
          </p:txBody>
        </p:sp>
        <p:sp>
          <p:nvSpPr>
            <p:cNvPr id="12" name="Text Box 59"/>
            <p:cNvSpPr txBox="1">
              <a:spLocks noChangeArrowheads="1"/>
            </p:cNvSpPr>
            <p:nvPr/>
          </p:nvSpPr>
          <p:spPr bwMode="auto">
            <a:xfrm>
              <a:off x="2699" y="2825"/>
              <a:ext cx="1258" cy="252"/>
            </a:xfrm>
            <a:prstGeom prst="rect">
              <a:avLst/>
            </a:prstGeom>
            <a:solidFill>
              <a:srgbClr val="A4FAE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eaLnBrk="1" fontAlgn="base" hangingPunct="1">
                <a:spcBef>
                  <a:spcPct val="0"/>
                </a:spcBef>
                <a:spcAft>
                  <a:spcPct val="0"/>
                </a:spcAft>
                <a:defRPr/>
              </a:pPr>
              <a:r>
                <a:rPr kumimoji="1" lang="zh-CN" altLang="en-US" sz="2000" b="1" kern="0">
                  <a:solidFill>
                    <a:prstClr val="black"/>
                  </a:solidFill>
                  <a:latin typeface="微软雅黑" panose="020b0503020204020204" pitchFamily="34" charset="-122"/>
                  <a:ea typeface="微软雅黑" panose="020b0503020204020204" pitchFamily="34" charset="-122"/>
                  <a:sym typeface="Wingdings" panose="05000000000000000000" pitchFamily="2" charset="2"/>
                </a:rPr>
                <a:t>设备</a:t>
              </a:r>
              <a:r>
                <a:rPr kumimoji="1" lang="en-US" altLang="zh-CN" sz="2000" b="1" kern="0">
                  <a:solidFill>
                    <a:prstClr val="black"/>
                  </a:solidFill>
                  <a:latin typeface="微软雅黑" panose="020b0503020204020204" pitchFamily="34" charset="-122"/>
                  <a:ea typeface="微软雅黑" panose="020b0503020204020204" pitchFamily="34" charset="-122"/>
                  <a:sym typeface="Wingdings" panose="05000000000000000000" pitchFamily="2" charset="2"/>
                </a:rPr>
                <a:t>(Machine)</a:t>
              </a:r>
            </a:p>
          </p:txBody>
        </p:sp>
        <p:sp>
          <p:nvSpPr>
            <p:cNvPr id="13" name="Text Box 60"/>
            <p:cNvSpPr txBox="1">
              <a:spLocks noChangeArrowheads="1"/>
            </p:cNvSpPr>
            <p:nvPr/>
          </p:nvSpPr>
          <p:spPr bwMode="auto">
            <a:xfrm>
              <a:off x="3626" y="3793"/>
              <a:ext cx="1241" cy="252"/>
            </a:xfrm>
            <a:prstGeom prst="rect">
              <a:avLst/>
            </a:prstGeom>
            <a:solidFill>
              <a:srgbClr val="A4FAE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eaLnBrk="1" fontAlgn="base" hangingPunct="1">
                <a:spcBef>
                  <a:spcPct val="0"/>
                </a:spcBef>
                <a:spcAft>
                  <a:spcPct val="0"/>
                </a:spcAft>
                <a:defRPr/>
              </a:pPr>
              <a:r>
                <a:rPr kumimoji="1" lang="zh-CN" altLang="en-US" sz="2000" b="1" kern="0">
                  <a:solidFill>
                    <a:prstClr val="black"/>
                  </a:solidFill>
                  <a:latin typeface="微软雅黑" panose="020b0503020204020204" pitchFamily="34" charset="-122"/>
                  <a:ea typeface="微软雅黑" panose="020b0503020204020204" pitchFamily="34" charset="-122"/>
                  <a:sym typeface="Wingdings" panose="05000000000000000000" pitchFamily="2" charset="2"/>
                </a:rPr>
                <a:t>材料</a:t>
              </a:r>
              <a:r>
                <a:rPr kumimoji="1" lang="en-US" altLang="zh-CN" sz="2000" b="1" kern="0">
                  <a:solidFill>
                    <a:prstClr val="black"/>
                  </a:solidFill>
                  <a:latin typeface="微软雅黑" panose="020b0503020204020204" pitchFamily="34" charset="-122"/>
                  <a:ea typeface="微软雅黑" panose="020b0503020204020204" pitchFamily="34" charset="-122"/>
                  <a:sym typeface="Wingdings" panose="05000000000000000000" pitchFamily="2" charset="2"/>
                </a:rPr>
                <a:t>(Material)</a:t>
              </a:r>
            </a:p>
          </p:txBody>
        </p:sp>
        <p:sp>
          <p:nvSpPr>
            <p:cNvPr id="14" name="Text Box 61"/>
            <p:cNvSpPr txBox="1">
              <a:spLocks noChangeArrowheads="1"/>
            </p:cNvSpPr>
            <p:nvPr/>
          </p:nvSpPr>
          <p:spPr bwMode="auto">
            <a:xfrm>
              <a:off x="2292" y="3793"/>
              <a:ext cx="1209" cy="252"/>
            </a:xfrm>
            <a:prstGeom prst="rect">
              <a:avLst/>
            </a:prstGeom>
            <a:solidFill>
              <a:srgbClr val="A4FAE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defTabSz="914400" eaLnBrk="1" fontAlgn="base" hangingPunct="1">
                <a:spcBef>
                  <a:spcPct val="0"/>
                </a:spcBef>
                <a:spcAft>
                  <a:spcPct val="0"/>
                </a:spcAft>
                <a:defRPr/>
              </a:pPr>
              <a:r>
                <a:rPr kumimoji="1" lang="zh-CN" altLang="en-US" sz="2000" b="1" kern="0">
                  <a:solidFill>
                    <a:prstClr val="black"/>
                  </a:solidFill>
                  <a:latin typeface="微软雅黑" panose="020b0503020204020204" pitchFamily="34" charset="-122"/>
                  <a:ea typeface="微软雅黑" panose="020b0503020204020204" pitchFamily="34" charset="-122"/>
                  <a:sym typeface="Wingdings" panose="05000000000000000000" pitchFamily="2" charset="2"/>
                </a:rPr>
                <a:t>方法</a:t>
              </a:r>
              <a:r>
                <a:rPr kumimoji="1" lang="en-US" altLang="zh-CN" sz="2000" b="1" kern="0">
                  <a:solidFill>
                    <a:prstClr val="black"/>
                  </a:solidFill>
                  <a:latin typeface="微软雅黑" panose="020b0503020204020204" pitchFamily="34" charset="-122"/>
                  <a:ea typeface="微软雅黑" panose="020b0503020204020204" pitchFamily="34" charset="-122"/>
                  <a:sym typeface="Wingdings" panose="05000000000000000000" pitchFamily="2" charset="2"/>
                </a:rPr>
                <a:t>(Method)</a:t>
              </a:r>
            </a:p>
          </p:txBody>
        </p:sp>
        <p:sp>
          <p:nvSpPr>
            <p:cNvPr id="15" name="Line 64"/>
            <p:cNvSpPr>
              <a:spLocks noChangeShapeType="1"/>
            </p:cNvSpPr>
            <p:nvPr/>
          </p:nvSpPr>
          <p:spPr bwMode="auto">
            <a:xfrm flipV="1">
              <a:off x="2562" y="3475"/>
              <a:ext cx="275" cy="318"/>
            </a:xfrm>
            <a:prstGeom prst="line">
              <a:avLst/>
            </a:prstGeom>
            <a:noFill/>
            <a:ln w="38100">
              <a:solidFill>
                <a:sysClr val="windowText" lastClr="00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6" name="Line 65"/>
            <p:cNvSpPr>
              <a:spLocks noChangeShapeType="1"/>
            </p:cNvSpPr>
            <p:nvPr/>
          </p:nvSpPr>
          <p:spPr bwMode="auto">
            <a:xfrm flipV="1">
              <a:off x="1202" y="3475"/>
              <a:ext cx="275" cy="318"/>
            </a:xfrm>
            <a:prstGeom prst="line">
              <a:avLst/>
            </a:prstGeom>
            <a:noFill/>
            <a:ln w="38100">
              <a:solidFill>
                <a:sysClr val="windowText" lastClr="00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7" name="Line 66"/>
            <p:cNvSpPr>
              <a:spLocks noChangeShapeType="1"/>
            </p:cNvSpPr>
            <p:nvPr/>
          </p:nvSpPr>
          <p:spPr bwMode="auto">
            <a:xfrm>
              <a:off x="1202" y="3113"/>
              <a:ext cx="275" cy="318"/>
            </a:xfrm>
            <a:prstGeom prst="line">
              <a:avLst/>
            </a:prstGeom>
            <a:noFill/>
            <a:ln w="38100">
              <a:solidFill>
                <a:sysClr val="windowText" lastClr="00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8" name="Line 67"/>
            <p:cNvSpPr>
              <a:spLocks noChangeShapeType="1"/>
            </p:cNvSpPr>
            <p:nvPr/>
          </p:nvSpPr>
          <p:spPr bwMode="auto">
            <a:xfrm>
              <a:off x="3379" y="3113"/>
              <a:ext cx="275" cy="318"/>
            </a:xfrm>
            <a:prstGeom prst="line">
              <a:avLst/>
            </a:prstGeom>
            <a:noFill/>
            <a:ln w="38100">
              <a:solidFill>
                <a:sysClr val="windowText" lastClr="00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fontAlgn="base">
                <a:spcBef>
                  <a:spcPct val="0"/>
                </a:spcBef>
                <a:spcAft>
                  <a:spcPct val="0"/>
                </a:spcAft>
                <a:defRPr/>
              </a:pPr>
              <a:endParaRPr lang="zh-CN" altLang="en-US" sz="1600" kern="0">
                <a:solidFill>
                  <a:prstClr val="black"/>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sp>
        <p:nvSpPr>
          <p:cNvPr id="61" name="矩形 60"/>
          <p:cNvSpPr/>
          <p:nvPr/>
        </p:nvSpPr>
        <p:spPr>
          <a:xfrm>
            <a:off x="7964416" y="731177"/>
            <a:ext cx="2621230" cy="369332"/>
          </a:xfrm>
          <a:prstGeom prst="rect">
            <a:avLst/>
          </a:prstGeom>
          <a:solidFill>
            <a:schemeClr val="accent4">
              <a:lumMod val="20000"/>
              <a:lumOff val="80000"/>
            </a:schemeClr>
          </a:solidFill>
        </p:spPr>
        <p:txBody>
          <a:bodyPr wrap="none" lIns="91440" tIns="45720" rIns="91440" bIns="4572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a:ln w="0"/>
                <a:effectLst>
                  <a:outerShdw blurRad="38100" dist="19050" dir="2700000" algn="tl" rotWithShape="0">
                    <a:schemeClr val="dk1">
                      <a:alpha val="40000"/>
                    </a:schemeClr>
                  </a:outerShdw>
                </a:effectLst>
              </a:rPr>
              <a:t>为什么要管理这些项目</a:t>
            </a:r>
            <a:r>
              <a:rPr lang="en-US" altLang="zh-CN">
                <a:ln w="0"/>
                <a:effectLst>
                  <a:outerShdw blurRad="38100" dist="19050" dir="2700000" algn="tl" rotWithShape="0">
                    <a:schemeClr val="dk1">
                      <a:alpha val="40000"/>
                    </a:schemeClr>
                  </a:outerShdw>
                </a:effectLst>
              </a:rPr>
              <a:t>?</a:t>
            </a:r>
            <a:endParaRPr lang="zh-CN" altLang="en-US">
              <a:ln w="0"/>
              <a:effectLst>
                <a:outerShdw blurRad="38100" dist="19050" dir="2700000" algn="tl" rotWithShape="0">
                  <a:schemeClr val="dk1">
                    <a:alpha val="40000"/>
                  </a:schemeClr>
                </a:outerShdw>
              </a:effectLst>
            </a:endParaRPr>
          </a:p>
        </p:txBody>
      </p:sp>
      <p:sp>
        <p:nvSpPr>
          <p:cNvPr id="62" name="矩形 61"/>
          <p:cNvSpPr/>
          <p:nvPr/>
        </p:nvSpPr>
        <p:spPr>
          <a:xfrm>
            <a:off x="6973569" y="6157310"/>
            <a:ext cx="2223687" cy="369332"/>
          </a:xfrm>
          <a:prstGeom prst="rect">
            <a:avLst/>
          </a:prstGeom>
          <a:solidFill>
            <a:schemeClr val="accent4">
              <a:lumMod val="20000"/>
              <a:lumOff val="80000"/>
            </a:schemeClr>
          </a:solidFill>
        </p:spPr>
        <p:txBody>
          <a:bodyPr wrap="none" lIns="91440" tIns="45720" rIns="91440" bIns="4572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a:ln w="0"/>
                <a:effectLst>
                  <a:outerShdw blurRad="38100" dist="19050" dir="2700000" algn="tl" rotWithShape="0">
                    <a:schemeClr val="dk1">
                      <a:alpha val="40000"/>
                    </a:schemeClr>
                  </a:outerShdw>
                </a:effectLst>
              </a:rPr>
              <a:t>这两个图说明什么</a:t>
            </a:r>
            <a:r>
              <a:rPr lang="en-US" altLang="zh-CN">
                <a:ln w="0"/>
                <a:effectLst>
                  <a:outerShdw blurRad="38100" dist="19050" dir="2700000" algn="tl" rotWithShape="0">
                    <a:schemeClr val="dk1">
                      <a:alpha val="40000"/>
                    </a:schemeClr>
                  </a:outerShdw>
                </a:effectLst>
              </a:rPr>
              <a:t>?</a:t>
            </a:r>
            <a:endParaRPr lang="zh-CN" altLang="en-US">
              <a:ln w="0"/>
              <a:effectLst>
                <a:outerShdw blurRad="38100" dist="19050" dir="2700000" algn="tl" rotWithShape="0">
                  <a:schemeClr val="dk1">
                    <a:alpha val="40000"/>
                  </a:schemeClr>
                </a:outerShdw>
              </a:effectLst>
            </a:endParaRPr>
          </a:p>
        </p:txBody>
      </p:sp>
      <p:sp>
        <p:nvSpPr>
          <p:cNvPr id="63" name="Rectangle 64"/>
          <p:cNvSpPr>
            <a:spLocks noChangeArrowheads="1"/>
          </p:cNvSpPr>
          <p:nvPr/>
        </p:nvSpPr>
        <p:spPr bwMode="auto">
          <a:xfrm>
            <a:off x="1028378" y="337627"/>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3" name="灯片编号占位符 2"/>
          <p:cNvSpPr>
            <a:spLocks noGrp="1"/>
          </p:cNvSpPr>
          <p:nvPr>
            <p:ph type="sldNum" sz="quarter" idx="10"/>
          </p:nvPr>
        </p:nvSpPr>
        <p:spPr/>
        <p:txBody>
          <a:bodyPr/>
          <a:lstStyle/>
          <a:p>
            <a:fld id="{9C18EA95-C3D3-214C-9452-EF8527DBCD86}" type="slidenum">
              <a:rPr lang="it-IT" smtClean="0"/>
              <a:t>8</a:t>
            </a:fld>
            <a:endParaRPr lang="it-IT"/>
          </a:p>
        </p:txBody>
      </p:sp>
    </p:spTree>
    <p:extLst>
      <p:ext uri="{BB962C8B-B14F-4D97-AF65-F5344CB8AC3E}">
        <p14:creationId xmlns:p14="http://schemas.microsoft.com/office/powerpoint/2010/main" val="4048989998"/>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4" name="文本框 3"/>
          <p:cNvSpPr txBox="1"/>
          <p:nvPr/>
        </p:nvSpPr>
        <p:spPr>
          <a:xfrm>
            <a:off x="1769592" y="845961"/>
            <a:ext cx="8652814" cy="461665"/>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4M</a:t>
            </a:r>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变更控制的时间适用性</a:t>
            </a:r>
          </a:p>
        </p:txBody>
      </p:sp>
      <p:sp>
        <p:nvSpPr>
          <p:cNvPr id="3" name="灯片编号占位符 2"/>
          <p:cNvSpPr>
            <a:spLocks noGrp="1"/>
          </p:cNvSpPr>
          <p:nvPr>
            <p:ph type="sldNum" sz="quarter" idx="10"/>
          </p:nvPr>
        </p:nvSpPr>
        <p:spPr/>
        <p:txBody>
          <a:bodyPr/>
          <a:lstStyle/>
          <a:p>
            <a:fld id="{9C18EA95-C3D3-214C-9452-EF8527DBCD86}" type="slidenum">
              <a:rPr lang="it-IT" smtClean="0"/>
              <a:t>9</a:t>
            </a:fld>
            <a:endParaRPr lang="it-IT"/>
          </a:p>
        </p:txBody>
      </p:sp>
      <p:sp>
        <p:nvSpPr>
          <p:cNvPr id="21" name="テキスト ボックス 34">
            <a:extLst>
              <a:ext uri="{FF2B5EF4-FFF2-40B4-BE49-F238E27FC236}">
                <a16:creationId xmlns:a16="http://schemas.microsoft.com/office/drawing/2014/main" id="{164083E6-96C8-4648-864D-FD79DF0B19B3}"/>
              </a:ext>
            </a:extLst>
          </p:cNvPr>
          <p:cNvSpPr txBox="1"/>
          <p:nvPr/>
        </p:nvSpPr>
        <p:spPr>
          <a:xfrm>
            <a:off x="1769592" y="1307626"/>
            <a:ext cx="8382000" cy="369332"/>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solidFill>
                  <a:srgbClr val="000000"/>
                </a:solidFill>
                <a:latin typeface="微软雅黑" panose="020b0503020204020204" pitchFamily="34" charset="-122"/>
                <a:ea typeface="微软雅黑" panose="020b0503020204020204" pitchFamily="34" charset="-122"/>
                <a:cs typeface="Noto Sans Light" panose="020b0402040504020204" pitchFamily="34"/>
              </a:rPr>
              <a:t>本标准适用于量产后的</a:t>
            </a:r>
            <a:r>
              <a:rPr lang="en-US" altLang="zh-CN">
                <a:solidFill>
                  <a:srgbClr val="000000"/>
                </a:solidFill>
                <a:latin typeface="微软雅黑" panose="020b0503020204020204" pitchFamily="34" charset="-122"/>
                <a:ea typeface="微软雅黑" panose="020b0503020204020204" pitchFamily="34" charset="-122"/>
                <a:cs typeface="Noto Sans Light" panose="020b0402040504020204" pitchFamily="34"/>
              </a:rPr>
              <a:t>4M</a:t>
            </a:r>
            <a:r>
              <a:rPr lang="zh-CN" altLang="en-US">
                <a:solidFill>
                  <a:srgbClr val="000000"/>
                </a:solidFill>
                <a:latin typeface="微软雅黑" panose="020b0503020204020204" pitchFamily="34" charset="-122"/>
                <a:ea typeface="微软雅黑" panose="020b0503020204020204" pitchFamily="34" charset="-122"/>
                <a:cs typeface="Noto Sans Light" panose="020b0402040504020204" pitchFamily="34"/>
              </a:rPr>
              <a:t>变更，不适用于量产开始前的</a:t>
            </a:r>
            <a:r>
              <a:rPr lang="en-US" altLang="zh-CN">
                <a:solidFill>
                  <a:srgbClr val="000000"/>
                </a:solidFill>
                <a:latin typeface="微软雅黑" panose="020b0503020204020204" pitchFamily="34" charset="-122"/>
                <a:ea typeface="微软雅黑" panose="020b0503020204020204" pitchFamily="34" charset="-122"/>
                <a:cs typeface="Noto Sans Light" panose="020b0402040504020204" pitchFamily="34"/>
              </a:rPr>
              <a:t>4M</a:t>
            </a:r>
            <a:r>
              <a:rPr lang="zh-CN" altLang="en-US">
                <a:solidFill>
                  <a:srgbClr val="000000"/>
                </a:solidFill>
                <a:latin typeface="微软雅黑" panose="020b0503020204020204" pitchFamily="34" charset="-122"/>
                <a:ea typeface="微软雅黑" panose="020b0503020204020204" pitchFamily="34" charset="-122"/>
                <a:cs typeface="Noto Sans Light" panose="020b0402040504020204" pitchFamily="34"/>
              </a:rPr>
              <a:t>变更。</a:t>
            </a:r>
            <a:endParaRPr lang="ja-JP" altLang="en-US" sz="1800">
              <a:solidFill>
                <a:srgbClr val="000000"/>
              </a:solidFill>
              <a:latin typeface="微软雅黑" panose="020b0503020204020204" pitchFamily="34" charset="-122"/>
              <a:ea typeface="微软雅黑" panose="020b0503020204020204" pitchFamily="34" charset="-122"/>
              <a:cs typeface="Noto Sans Light" panose="020b0402040504020204" pitchFamily="34"/>
            </a:endParaRPr>
          </a:p>
        </p:txBody>
      </p:sp>
      <p:grpSp>
        <p:nvGrpSpPr>
          <p:cNvPr id="22" name="组合 21">
            <a:extLst>
              <a:ext uri="{FF2B5EF4-FFF2-40B4-BE49-F238E27FC236}">
                <a16:creationId xmlns:a16="http://schemas.microsoft.com/office/drawing/2014/main" id="{BC63E333-E266-4006-848E-0C921015C95B}"/>
              </a:ext>
            </a:extLst>
          </p:cNvPr>
          <p:cNvGrpSpPr/>
          <p:nvPr/>
        </p:nvGrpSpPr>
        <p:grpSpPr>
          <a:xfrm>
            <a:off x="1371106" y="1661629"/>
            <a:ext cx="10088197" cy="4916848"/>
            <a:chOff x="1371106" y="1661629"/>
            <a:chExt cx="10088197" cy="4916848"/>
          </a:xfrm>
        </p:grpSpPr>
        <p:sp>
          <p:nvSpPr>
            <p:cNvPr id="24" name="正方形/長方形 28">
              <a:extLst>
                <a:ext uri="{FF2B5EF4-FFF2-40B4-BE49-F238E27FC236}">
                  <a16:creationId xmlns:a16="http://schemas.microsoft.com/office/drawing/2014/main" id="{1410EDF4-2EAC-4041-9180-CDB5D423FB83}"/>
                </a:ext>
              </a:extLst>
            </p:cNvPr>
            <p:cNvSpPr/>
            <p:nvPr/>
          </p:nvSpPr>
          <p:spPr>
            <a:xfrm>
              <a:off x="2354343" y="4550074"/>
              <a:ext cx="4737177" cy="1776305"/>
            </a:xfrm>
            <a:prstGeom prst="rect">
              <a:avLst/>
            </a:prstGeom>
            <a:solidFill>
              <a:srgbClr val="FFFF99"/>
            </a:solidFill>
            <a:ln w="57150" cap="flat" cmpd="sng" algn="ctr">
              <a:solidFill>
                <a:srgbClr val="AA0013">
                  <a:lumMod val="40000"/>
                  <a:lumOff val="60000"/>
                </a:srgbClr>
              </a:solidFill>
              <a:prstDash val="solid"/>
              <a:miter lim="800000"/>
            </a:ln>
            <a:effectLst/>
          </p:spPr>
          <p:txBody>
            <a:bodyPr rtlCol="0"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ja-JP" altLang="en-US" sz="160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Noto Sans Light" panose="020b0402040504020204" pitchFamily="34"/>
              </a:endParaRPr>
            </a:p>
          </p:txBody>
        </p:sp>
        <p:sp>
          <p:nvSpPr>
            <p:cNvPr id="25" name="テキスト ボックス 29">
              <a:extLst>
                <a:ext uri="{FF2B5EF4-FFF2-40B4-BE49-F238E27FC236}">
                  <a16:creationId xmlns:a16="http://schemas.microsoft.com/office/drawing/2014/main" id="{DD823FD4-1637-4963-93DD-0D54FCDE1471}"/>
                </a:ext>
              </a:extLst>
            </p:cNvPr>
            <p:cNvSpPr txBox="1"/>
            <p:nvPr/>
          </p:nvSpPr>
          <p:spPr>
            <a:xfrm>
              <a:off x="3044567" y="1661629"/>
              <a:ext cx="3390541" cy="338554"/>
            </a:xfrm>
            <a:prstGeom prst="rect">
              <a:avLst/>
            </a:prstGeom>
            <a:noFill/>
            <a:ln w="12700">
              <a:solidFill>
                <a:srgbClr val="7D7D7D"/>
              </a:solidFill>
            </a:ln>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6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Noto Sans Light" panose="020b0402040504020204" pitchFamily="34"/>
                </a:rPr>
                <a:t>行动计划</a:t>
              </a:r>
              <a:endParaRPr kumimoji="0" lang="ja-JP" altLang="en-US" sz="16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Noto Sans Light" panose="020b0402040504020204" pitchFamily="34"/>
              </a:endParaRPr>
            </a:p>
          </p:txBody>
        </p:sp>
        <p:sp>
          <p:nvSpPr>
            <p:cNvPr id="26" name="テキスト ボックス 30">
              <a:extLst>
                <a:ext uri="{FF2B5EF4-FFF2-40B4-BE49-F238E27FC236}">
                  <a16:creationId xmlns:a16="http://schemas.microsoft.com/office/drawing/2014/main" id="{0C83342A-5509-4AE6-8294-1C8CA51A5EFE}"/>
                </a:ext>
              </a:extLst>
            </p:cNvPr>
            <p:cNvSpPr txBox="1"/>
            <p:nvPr/>
          </p:nvSpPr>
          <p:spPr>
            <a:xfrm>
              <a:off x="3044567" y="4704576"/>
              <a:ext cx="3412587" cy="338554"/>
            </a:xfrm>
            <a:prstGeom prst="rect">
              <a:avLst/>
            </a:prstGeom>
            <a:solidFill>
              <a:srgbClr val="FFFF00"/>
            </a:solidFill>
            <a:ln w="12700">
              <a:solidFill>
                <a:srgbClr val="7D7D7D"/>
              </a:solidFill>
            </a:ln>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defTabSz="914400">
                <a:defRPr/>
              </a:pPr>
              <a:r>
                <a:rPr lang="zh-CN" altLang="en-US" sz="1600" kern="0">
                  <a:solidFill>
                    <a:srgbClr val="000000"/>
                  </a:solidFill>
                  <a:latin typeface="微软雅黑" panose="020b0503020204020204" pitchFamily="34" charset="-122"/>
                  <a:ea typeface="微软雅黑" panose="020b0503020204020204" pitchFamily="34" charset="-122"/>
                  <a:cs typeface="Noto Sans Light" panose="020b0402040504020204" pitchFamily="34"/>
                </a:rPr>
                <a:t>交付开始生产（包括预生产）</a:t>
              </a:r>
              <a:endParaRPr kumimoji="0" lang="ja-JP" altLang="en-US" sz="16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Noto Sans Light" panose="020b0402040504020204" pitchFamily="34"/>
              </a:endParaRPr>
            </a:p>
          </p:txBody>
        </p:sp>
        <p:sp>
          <p:nvSpPr>
            <p:cNvPr id="27" name="テキスト ボックス 31">
              <a:extLst>
                <a:ext uri="{FF2B5EF4-FFF2-40B4-BE49-F238E27FC236}">
                  <a16:creationId xmlns:a16="http://schemas.microsoft.com/office/drawing/2014/main" id="{8742C10C-FBC9-46AA-9E3C-9A4BCBE61893}"/>
                </a:ext>
              </a:extLst>
            </p:cNvPr>
            <p:cNvSpPr txBox="1"/>
            <p:nvPr/>
          </p:nvSpPr>
          <p:spPr>
            <a:xfrm>
              <a:off x="3044567" y="2404438"/>
              <a:ext cx="3390541" cy="338554"/>
            </a:xfrm>
            <a:prstGeom prst="rect">
              <a:avLst/>
            </a:prstGeom>
            <a:noFill/>
            <a:ln w="12700">
              <a:solidFill>
                <a:srgbClr val="7D7D7D"/>
              </a:solidFill>
            </a:ln>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defTabSz="914400">
                <a:defRPr/>
              </a:pPr>
              <a:r>
                <a:rPr lang="zh-CN" altLang="en-US" sz="1600" kern="0">
                  <a:solidFill>
                    <a:srgbClr val="000000"/>
                  </a:solidFill>
                  <a:latin typeface="微软雅黑" panose="020b0503020204020204" pitchFamily="34" charset="-122"/>
                  <a:ea typeface="微软雅黑" panose="020b0503020204020204" pitchFamily="34" charset="-122"/>
                  <a:cs typeface="Noto Sans Light" panose="020b0402040504020204" pitchFamily="34"/>
                </a:rPr>
                <a:t>生产启动批准单的发布</a:t>
              </a:r>
              <a:endParaRPr kumimoji="0" lang="ja-JP" altLang="en-US" sz="16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Noto Sans Light" panose="020b0402040504020204" pitchFamily="34"/>
              </a:endParaRPr>
            </a:p>
          </p:txBody>
        </p:sp>
        <p:sp>
          <p:nvSpPr>
            <p:cNvPr id="28" name="テキスト ボックス 32">
              <a:extLst>
                <a:ext uri="{FF2B5EF4-FFF2-40B4-BE49-F238E27FC236}">
                  <a16:creationId xmlns:a16="http://schemas.microsoft.com/office/drawing/2014/main" id="{2A8F3499-4289-4E55-817C-A824EF97F4B8}"/>
                </a:ext>
              </a:extLst>
            </p:cNvPr>
            <p:cNvSpPr txBox="1"/>
            <p:nvPr/>
          </p:nvSpPr>
          <p:spPr>
            <a:xfrm>
              <a:off x="3046870" y="3216121"/>
              <a:ext cx="3390541" cy="338554"/>
            </a:xfrm>
            <a:prstGeom prst="rect">
              <a:avLst/>
            </a:prstGeom>
            <a:noFill/>
            <a:ln w="12700">
              <a:solidFill>
                <a:srgbClr val="7D7D7D"/>
              </a:solidFill>
            </a:ln>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defTabSz="914400">
                <a:defRPr/>
              </a:pPr>
              <a:r>
                <a:rPr lang="zh-CN" altLang="en-US" sz="1600" kern="0">
                  <a:solidFill>
                    <a:srgbClr val="000000"/>
                  </a:solidFill>
                  <a:latin typeface="微软雅黑" panose="020b0503020204020204" pitchFamily="34" charset="-122"/>
                  <a:ea typeface="微软雅黑" panose="020b0503020204020204" pitchFamily="34" charset="-122"/>
                  <a:cs typeface="Noto Sans Light" panose="020b0402040504020204" pitchFamily="34"/>
                </a:rPr>
                <a:t>生产启动批准</a:t>
              </a:r>
              <a:endParaRPr kumimoji="0" lang="ja-JP" altLang="en-US" sz="16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Noto Sans Light" panose="020b0402040504020204" pitchFamily="34"/>
              </a:endParaRPr>
            </a:p>
          </p:txBody>
        </p:sp>
        <p:sp>
          <p:nvSpPr>
            <p:cNvPr id="29" name="テキスト ボックス 33">
              <a:extLst>
                <a:ext uri="{FF2B5EF4-FFF2-40B4-BE49-F238E27FC236}">
                  <a16:creationId xmlns:a16="http://schemas.microsoft.com/office/drawing/2014/main" id="{613B4211-26D0-4268-97A0-6F507E4BFD35}"/>
                </a:ext>
              </a:extLst>
            </p:cNvPr>
            <p:cNvSpPr txBox="1"/>
            <p:nvPr/>
          </p:nvSpPr>
          <p:spPr>
            <a:xfrm>
              <a:off x="3010655" y="3994004"/>
              <a:ext cx="3390541" cy="338554"/>
            </a:xfrm>
            <a:prstGeom prst="rect">
              <a:avLst/>
            </a:prstGeom>
            <a:noFill/>
            <a:ln w="12700">
              <a:solidFill>
                <a:srgbClr val="7D7D7D"/>
              </a:solidFill>
            </a:ln>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6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Noto Sans Light" panose="020b0402040504020204" pitchFamily="34"/>
                </a:rPr>
                <a:t>交付评审会议</a:t>
              </a:r>
              <a:endParaRPr kumimoji="0" lang="ja-JP" altLang="en-US" sz="16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Noto Sans Light" panose="020b0402040504020204" pitchFamily="34"/>
              </a:endParaRPr>
            </a:p>
          </p:txBody>
        </p:sp>
        <p:sp>
          <p:nvSpPr>
            <p:cNvPr id="30" name="右中かっこ 35">
              <a:extLst>
                <a:ext uri="{FF2B5EF4-FFF2-40B4-BE49-F238E27FC236}">
                  <a16:creationId xmlns:a16="http://schemas.microsoft.com/office/drawing/2014/main" id="{A74223B0-795D-403B-8858-94E2ED080B5A}"/>
                </a:ext>
              </a:extLst>
            </p:cNvPr>
            <p:cNvSpPr/>
            <p:nvPr/>
          </p:nvSpPr>
          <p:spPr>
            <a:xfrm>
              <a:off x="6745156" y="1800743"/>
              <a:ext cx="346364" cy="2435716"/>
            </a:xfrm>
            <a:prstGeom prst="rightBrace">
              <a:avLst/>
            </a:prstGeom>
            <a:noFill/>
            <a:ln w="6350" cap="flat" cmpd="sng" algn="ctr">
              <a:solidFill>
                <a:srgbClr val="7D7D7D"/>
              </a:solidFill>
              <a:prstDash val="solid"/>
              <a:miter lim="800000"/>
            </a:ln>
            <a:effectLst/>
          </p:spPr>
          <p:txBody>
            <a:bodyPr rtlCol="0"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ja-JP" altLang="en-US" sz="16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Noto Sans Light" panose="020b0402040504020204" pitchFamily="34"/>
              </a:endParaRPr>
            </a:p>
          </p:txBody>
        </p:sp>
        <p:sp>
          <p:nvSpPr>
            <p:cNvPr id="31" name="左中かっこ 36">
              <a:extLst>
                <a:ext uri="{FF2B5EF4-FFF2-40B4-BE49-F238E27FC236}">
                  <a16:creationId xmlns:a16="http://schemas.microsoft.com/office/drawing/2014/main" id="{756E860F-7353-49D1-9BC7-E0D776F08EF6}"/>
                </a:ext>
              </a:extLst>
            </p:cNvPr>
            <p:cNvSpPr/>
            <p:nvPr/>
          </p:nvSpPr>
          <p:spPr>
            <a:xfrm>
              <a:off x="2513570" y="1792817"/>
              <a:ext cx="374073" cy="2483341"/>
            </a:xfrm>
            <a:prstGeom prst="leftBrace">
              <a:avLst/>
            </a:prstGeom>
            <a:noFill/>
            <a:ln w="6350" cap="flat" cmpd="sng" algn="ctr">
              <a:solidFill>
                <a:srgbClr val="7D7D7D"/>
              </a:solidFill>
              <a:prstDash val="solid"/>
              <a:miter lim="800000"/>
            </a:ln>
            <a:effectLst/>
          </p:spPr>
          <p:txBody>
            <a:bodyPr rtlCol="0"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ja-JP" altLang="en-US" sz="16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Noto Sans Light" panose="020b0402040504020204" pitchFamily="34"/>
              </a:endParaRPr>
            </a:p>
          </p:txBody>
        </p:sp>
        <p:sp>
          <p:nvSpPr>
            <p:cNvPr id="32" name="テキスト ボックス 37">
              <a:extLst>
                <a:ext uri="{FF2B5EF4-FFF2-40B4-BE49-F238E27FC236}">
                  <a16:creationId xmlns:a16="http://schemas.microsoft.com/office/drawing/2014/main" id="{651CF2D4-BDDB-4C65-A9C2-C0B07F5B9375}"/>
                </a:ext>
              </a:extLst>
            </p:cNvPr>
            <p:cNvSpPr txBox="1"/>
            <p:nvPr/>
          </p:nvSpPr>
          <p:spPr>
            <a:xfrm>
              <a:off x="1371106" y="2930333"/>
              <a:ext cx="1280655" cy="276999"/>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200">
                  <a:solidFill>
                    <a:srgbClr val="FF0000"/>
                  </a:solidFill>
                  <a:latin typeface="微软雅黑" panose="020b0503020204020204" pitchFamily="34" charset="-122"/>
                  <a:ea typeface="微软雅黑" panose="020b0503020204020204" pitchFamily="34" charset="-122"/>
                  <a:cs typeface="Noto Sans Light" panose="020b0402040504020204" pitchFamily="34"/>
                </a:rPr>
                <a:t>不适用于</a:t>
              </a:r>
              <a:endParaRPr lang="ja-JP" altLang="en-US" sz="1200">
                <a:solidFill>
                  <a:srgbClr val="FF0000"/>
                </a:solidFill>
                <a:latin typeface="微软雅黑" panose="020b0503020204020204" pitchFamily="34" charset="-122"/>
                <a:ea typeface="微软雅黑" panose="020b0503020204020204" pitchFamily="34" charset="-122"/>
                <a:cs typeface="Noto Sans Light" panose="020b0402040504020204" pitchFamily="34"/>
              </a:endParaRPr>
            </a:p>
          </p:txBody>
        </p:sp>
        <p:cxnSp>
          <p:nvCxnSpPr>
            <p:cNvPr id="33" name="直線矢印コネクタ 39">
              <a:extLst>
                <a:ext uri="{FF2B5EF4-FFF2-40B4-BE49-F238E27FC236}">
                  <a16:creationId xmlns:a16="http://schemas.microsoft.com/office/drawing/2014/main" id="{40F81DB5-57DF-44AE-9777-878D4D19B6B0}"/>
                </a:ext>
              </a:extLst>
            </p:cNvPr>
            <p:cNvCxnSpPr>
              <a:stCxn id="25" idx="2"/>
              <a:endCxn id="27" idx="0"/>
            </p:cNvCxnSpPr>
            <p:nvPr/>
          </p:nvCxnSpPr>
          <p:spPr>
            <a:xfrm flipH="1">
              <a:off x="4739838" y="2000183"/>
              <a:ext cx="0" cy="404255"/>
            </a:xfrm>
            <a:prstGeom prst="straightConnector1">
              <a:avLst/>
            </a:prstGeom>
            <a:noFill/>
            <a:ln w="38100" cap="flat" cmpd="sng" algn="ctr">
              <a:solidFill>
                <a:srgbClr val="7D7D7D"/>
              </a:solidFill>
              <a:prstDash val="solid"/>
              <a:miter lim="800000"/>
              <a:tailEnd type="triangle"/>
            </a:ln>
            <a:effectLst/>
          </p:spPr>
        </p:cxnSp>
        <p:cxnSp>
          <p:nvCxnSpPr>
            <p:cNvPr id="34" name="直線矢印コネクタ 40">
              <a:extLst>
                <a:ext uri="{FF2B5EF4-FFF2-40B4-BE49-F238E27FC236}">
                  <a16:creationId xmlns:a16="http://schemas.microsoft.com/office/drawing/2014/main" id="{5B9D28E2-E5EC-4D7C-9D05-833ADFDE5099}"/>
                </a:ext>
              </a:extLst>
            </p:cNvPr>
            <p:cNvCxnSpPr/>
            <p:nvPr/>
          </p:nvCxnSpPr>
          <p:spPr>
            <a:xfrm>
              <a:off x="4763950" y="2974196"/>
              <a:ext cx="1" cy="331387"/>
            </a:xfrm>
            <a:prstGeom prst="straightConnector1">
              <a:avLst/>
            </a:prstGeom>
            <a:noFill/>
            <a:ln w="38100" cap="flat" cmpd="sng" algn="ctr">
              <a:solidFill>
                <a:srgbClr val="7D7D7D"/>
              </a:solidFill>
              <a:prstDash val="solid"/>
              <a:miter lim="800000"/>
              <a:tailEnd type="triangle"/>
            </a:ln>
            <a:effectLst/>
          </p:spPr>
        </p:cxnSp>
        <p:cxnSp>
          <p:nvCxnSpPr>
            <p:cNvPr id="35" name="直線矢印コネクタ 41">
              <a:extLst>
                <a:ext uri="{FF2B5EF4-FFF2-40B4-BE49-F238E27FC236}">
                  <a16:creationId xmlns:a16="http://schemas.microsoft.com/office/drawing/2014/main" id="{EF7FF800-9F03-40D2-A10C-CF152892D062}"/>
                </a:ext>
              </a:extLst>
            </p:cNvPr>
            <p:cNvCxnSpPr/>
            <p:nvPr/>
          </p:nvCxnSpPr>
          <p:spPr>
            <a:xfrm>
              <a:off x="4763950" y="3770119"/>
              <a:ext cx="13090" cy="331312"/>
            </a:xfrm>
            <a:prstGeom prst="straightConnector1">
              <a:avLst/>
            </a:prstGeom>
            <a:noFill/>
            <a:ln w="38100" cap="flat" cmpd="sng" algn="ctr">
              <a:solidFill>
                <a:srgbClr val="7D7D7D"/>
              </a:solidFill>
              <a:prstDash val="solid"/>
              <a:miter lim="800000"/>
              <a:tailEnd type="triangle"/>
            </a:ln>
            <a:effectLst/>
          </p:spPr>
        </p:cxnSp>
        <p:cxnSp>
          <p:nvCxnSpPr>
            <p:cNvPr id="36" name="直線矢印コネクタ 42">
              <a:extLst>
                <a:ext uri="{FF2B5EF4-FFF2-40B4-BE49-F238E27FC236}">
                  <a16:creationId xmlns:a16="http://schemas.microsoft.com/office/drawing/2014/main" id="{42B60DD4-6D97-4065-AE22-BEF18C78B7B5}"/>
                </a:ext>
              </a:extLst>
            </p:cNvPr>
            <p:cNvCxnSpPr/>
            <p:nvPr/>
          </p:nvCxnSpPr>
          <p:spPr>
            <a:xfrm flipH="1">
              <a:off x="4792086" y="4363336"/>
              <a:ext cx="0" cy="373477"/>
            </a:xfrm>
            <a:prstGeom prst="straightConnector1">
              <a:avLst/>
            </a:prstGeom>
            <a:noFill/>
            <a:ln w="38100" cap="flat" cmpd="sng" algn="ctr">
              <a:solidFill>
                <a:srgbClr val="7D7D7D"/>
              </a:solidFill>
              <a:prstDash val="solid"/>
              <a:miter lim="800000"/>
              <a:tailEnd type="triangle"/>
            </a:ln>
            <a:effectLst/>
          </p:spPr>
        </p:cxnSp>
        <p:sp>
          <p:nvSpPr>
            <p:cNvPr id="37" name="テキスト ボックス 43">
              <a:extLst>
                <a:ext uri="{FF2B5EF4-FFF2-40B4-BE49-F238E27FC236}">
                  <a16:creationId xmlns:a16="http://schemas.microsoft.com/office/drawing/2014/main" id="{CC0377EE-9B72-4EC3-9248-407E1D2A0318}"/>
                </a:ext>
              </a:extLst>
            </p:cNvPr>
            <p:cNvSpPr txBox="1"/>
            <p:nvPr/>
          </p:nvSpPr>
          <p:spPr>
            <a:xfrm>
              <a:off x="2546987" y="5548497"/>
              <a:ext cx="4371351" cy="584775"/>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600">
                  <a:solidFill>
                    <a:srgbClr val="000000"/>
                  </a:solidFill>
                  <a:latin typeface="微软雅黑" panose="020b0503020204020204" pitchFamily="34" charset="-122"/>
                  <a:ea typeface="微软雅黑" panose="020b0503020204020204" pitchFamily="34" charset="-122"/>
                  <a:cs typeface="Noto Sans Light" panose="020b0402040504020204" pitchFamily="34"/>
                </a:rPr>
                <a:t>人、机、料、法的变更（计划变更、日常变更和久违生产）</a:t>
              </a:r>
              <a:endParaRPr lang="en-US" altLang="ja-JP" sz="1600">
                <a:solidFill>
                  <a:srgbClr val="000000"/>
                </a:solidFill>
                <a:latin typeface="微软雅黑" panose="020b0503020204020204" pitchFamily="34" charset="-122"/>
                <a:ea typeface="微软雅黑" panose="020b0503020204020204" pitchFamily="34" charset="-122"/>
                <a:cs typeface="Noto Sans Light" panose="020b0402040504020204" pitchFamily="34"/>
              </a:endParaRPr>
            </a:p>
          </p:txBody>
        </p:sp>
        <p:grpSp>
          <p:nvGrpSpPr>
            <p:cNvPr id="40" name="グループ化 51">
              <a:extLst>
                <a:ext uri="{FF2B5EF4-FFF2-40B4-BE49-F238E27FC236}">
                  <a16:creationId xmlns:a16="http://schemas.microsoft.com/office/drawing/2014/main" id="{DD064A91-E9A3-41FA-A6A9-92BBF587B32C}"/>
                </a:ext>
              </a:extLst>
            </p:cNvPr>
            <p:cNvGrpSpPr/>
            <p:nvPr/>
          </p:nvGrpSpPr>
          <p:grpSpPr>
            <a:xfrm>
              <a:off x="9417389" y="3862452"/>
              <a:ext cx="2041914" cy="2716025"/>
              <a:chOff x="7785744" y="164889"/>
              <a:chExt cx="4090771" cy="5730737"/>
            </a:xfrm>
          </p:grpSpPr>
          <p:pic>
            <p:nvPicPr>
              <p:cNvPr id="42" name="図 53">
                <a:extLst>
                  <a:ext uri="{FF2B5EF4-FFF2-40B4-BE49-F238E27FC236}">
                    <a16:creationId xmlns:a16="http://schemas.microsoft.com/office/drawing/2014/main" id="{4D29342B-332A-4D9D-A744-6CE0E5BEC3D1}"/>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785744" y="164889"/>
                <a:ext cx="4090771" cy="5730737"/>
              </a:xfrm>
              <a:prstGeom prst="rect">
                <a:avLst/>
              </a:prstGeom>
            </p:spPr>
          </p:pic>
          <p:pic>
            <p:nvPicPr>
              <p:cNvPr id="43" name="図 54">
                <a:extLst>
                  <a:ext uri="{FF2B5EF4-FFF2-40B4-BE49-F238E27FC236}">
                    <a16:creationId xmlns:a16="http://schemas.microsoft.com/office/drawing/2014/main" id="{26D2662B-CD36-45C0-9EF4-3DB09E2B3AA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5224" b="96766" l="9302" r="100000"/>
                        </a14:imgEffect>
                      </a14:imgLayer>
                    </a14:imgProps>
                  </a:ext>
                  <a:ext uri="{28A0092B-C50C-407E-A947-70E740481C1C}">
                    <a14:useLocalDpi xmlns:a14="http://schemas.microsoft.com/office/drawing/2010/main"/>
                  </a:ext>
                </a:extLst>
              </a:blip>
              <a:stretch>
                <a:fillRect/>
              </a:stretch>
            </p:blipFill>
            <p:spPr>
              <a:xfrm rot="10213044" flipH="1">
                <a:off x="8635670" y="2632195"/>
                <a:ext cx="715275" cy="1721451"/>
              </a:xfrm>
              <a:prstGeom prst="rect">
                <a:avLst/>
              </a:prstGeom>
            </p:spPr>
          </p:pic>
          <p:pic>
            <p:nvPicPr>
              <p:cNvPr id="44" name="図 55">
                <a:extLst>
                  <a:ext uri="{FF2B5EF4-FFF2-40B4-BE49-F238E27FC236}">
                    <a16:creationId xmlns:a16="http://schemas.microsoft.com/office/drawing/2014/main" id="{C360A20E-10A4-41BA-9981-0262C21BCB16}"/>
                  </a:ext>
                </a:extLst>
              </p:cNvPr>
              <p:cNvPicPr>
                <a:picLocks noChangeAspect="1"/>
              </p:cNvPicPr>
              <p:nvPr/>
            </p:nvPicPr>
            <p:blipFill>
              <a:blip r:embed="rId5"/>
              <a:stretch>
                <a:fillRect/>
              </a:stretch>
            </p:blipFill>
            <p:spPr>
              <a:xfrm rot="19672385">
                <a:off x="8847917" y="3379055"/>
                <a:ext cx="542925" cy="523875"/>
              </a:xfrm>
              <a:prstGeom prst="rect">
                <a:avLst/>
              </a:prstGeom>
            </p:spPr>
          </p:pic>
        </p:grpSp>
        <p:sp>
          <p:nvSpPr>
            <p:cNvPr id="39" name="円形吹き出し 50">
              <a:extLst>
                <a:ext uri="{FF2B5EF4-FFF2-40B4-BE49-F238E27FC236}">
                  <a16:creationId xmlns:a16="http://schemas.microsoft.com/office/drawing/2014/main" id="{A6CE75D7-6606-4466-8F8D-18E27DD55625}"/>
                </a:ext>
              </a:extLst>
            </p:cNvPr>
            <p:cNvSpPr/>
            <p:nvPr/>
          </p:nvSpPr>
          <p:spPr>
            <a:xfrm>
              <a:off x="6681256" y="4159501"/>
              <a:ext cx="2739299" cy="1342829"/>
            </a:xfrm>
            <a:prstGeom prst="wedgeEllipseCallout">
              <a:avLst>
                <a:gd name="adj1" fmla="val 89285"/>
                <a:gd name="adj2" fmla="val 29184"/>
              </a:avLst>
            </a:prstGeom>
            <a:solidFill>
              <a:srgbClr val="00A6E7">
                <a:lumMod val="20000"/>
                <a:lumOff val="80000"/>
              </a:srgbClr>
            </a:solidFill>
            <a:ln w="12700" cap="flat" cmpd="sng" algn="ctr">
              <a:solidFill>
                <a:srgbClr val="7D7D7D">
                  <a:shade val="50000"/>
                </a:srgbClr>
              </a:solidFill>
              <a:prstDash val="solid"/>
              <a:miter lim="800000"/>
            </a:ln>
            <a:effectLst/>
          </p:spPr>
          <p:txBody>
            <a:bodyPr rtlCol="0"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defTabSz="914400">
                <a:defRPr/>
              </a:pPr>
              <a:r>
                <a:rPr lang="en-US" altLang="zh-CN" sz="1600" b="1" kern="0">
                  <a:solidFill>
                    <a:srgbClr val="00B050"/>
                  </a:solidFill>
                  <a:latin typeface="微软雅黑" panose="020b0503020204020204" pitchFamily="34" charset="-122"/>
                  <a:ea typeface="微软雅黑" panose="020b0503020204020204" pitchFamily="34" charset="-122"/>
                  <a:cs typeface="Noto Sans Light" panose="020b0402040504020204" pitchFamily="34"/>
                </a:rPr>
                <a:t>4M</a:t>
              </a:r>
              <a:r>
                <a:rPr lang="zh-CN" altLang="en-US" sz="1600" b="1" kern="0">
                  <a:solidFill>
                    <a:srgbClr val="00B050"/>
                  </a:solidFill>
                  <a:latin typeface="微软雅黑" panose="020b0503020204020204" pitchFamily="34" charset="-122"/>
                  <a:ea typeface="微软雅黑" panose="020b0503020204020204" pitchFamily="34" charset="-122"/>
                  <a:cs typeface="Noto Sans Light" panose="020b0402040504020204" pitchFamily="34"/>
                </a:rPr>
                <a:t>变更控制从量产开始适用</a:t>
              </a:r>
              <a:endParaRPr kumimoji="0" lang="ja-JP" altLang="en-US" b="1" i="0" u="none" strike="noStrike" kern="0" cap="none" spc="0" normalizeH="0" baseline="0" noProof="0">
                <a:ln>
                  <a:noFill/>
                </a:ln>
                <a:solidFill>
                  <a:srgbClr val="00B050"/>
                </a:solidFill>
                <a:effectLst/>
                <a:uLnTx/>
                <a:uFillTx/>
                <a:latin typeface="微软雅黑" panose="020b0503020204020204" pitchFamily="34" charset="-122"/>
                <a:ea typeface="微软雅黑" panose="020b0503020204020204" pitchFamily="34" charset="-122"/>
                <a:cs typeface="Noto Sans Light" panose="020b0402040504020204" pitchFamily="34"/>
              </a:endParaRPr>
            </a:p>
          </p:txBody>
        </p:sp>
      </p:grpSp>
    </p:spTree>
    <p:extLst>
      <p:ext uri="{BB962C8B-B14F-4D97-AF65-F5344CB8AC3E}">
        <p14:creationId xmlns:p14="http://schemas.microsoft.com/office/powerpoint/2010/main" val="2399496063"/>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80" name="直線矢印コネクタ 64">
            <a:extLst>
              <a:ext uri="{FF2B5EF4-FFF2-40B4-BE49-F238E27FC236}">
                <a16:creationId xmlns:a16="http://schemas.microsoft.com/office/drawing/2014/main" id="{EC9A7AC5-0B25-48FC-8E88-9E4CA87B6DE3}"/>
              </a:ext>
            </a:extLst>
          </p:cNvPr>
          <p:cNvCxnSpPr>
            <a:stCxn id="159" idx="2"/>
            <a:endCxn id="177" idx="0"/>
          </p:cNvCxnSpPr>
          <p:nvPr/>
        </p:nvCxnSpPr>
        <p:spPr bwMode="auto">
          <a:xfrm flipH="1">
            <a:off x="9365496" y="1653345"/>
            <a:ext cx="2" cy="4616451"/>
          </a:xfrm>
          <a:prstGeom prst="straightConnector1">
            <a:avLst/>
          </a:prstGeom>
          <a:noFill/>
          <a:ln w="28575" cap="flat" cmpd="sng" algn="ctr">
            <a:solidFill>
              <a:srgbClr val="000000"/>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4" name="文本框 3"/>
          <p:cNvSpPr txBox="1"/>
          <p:nvPr/>
        </p:nvSpPr>
        <p:spPr>
          <a:xfrm>
            <a:off x="1769592" y="845961"/>
            <a:ext cx="8652814" cy="461665"/>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4M</a:t>
            </a:r>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变更控制的类型</a:t>
            </a:r>
          </a:p>
        </p:txBody>
      </p:sp>
      <p:sp>
        <p:nvSpPr>
          <p:cNvPr id="3" name="灯片编号占位符 2"/>
          <p:cNvSpPr>
            <a:spLocks noGrp="1"/>
          </p:cNvSpPr>
          <p:nvPr>
            <p:ph type="sldNum" sz="quarter" idx="10"/>
          </p:nvPr>
        </p:nvSpPr>
        <p:spPr/>
        <p:txBody>
          <a:bodyPr/>
          <a:lstStyle/>
          <a:p>
            <a:fld id="{9C18EA95-C3D3-214C-9452-EF8527DBCD86}" type="slidenum">
              <a:rPr lang="it-IT" smtClean="0"/>
              <a:t>10</a:t>
            </a:fld>
            <a:endParaRPr lang="it-IT"/>
          </a:p>
        </p:txBody>
      </p:sp>
      <p:grpSp>
        <p:nvGrpSpPr>
          <p:cNvPr id="11" name="组合 10">
            <a:extLst>
              <a:ext uri="{FF2B5EF4-FFF2-40B4-BE49-F238E27FC236}">
                <a16:creationId xmlns:a16="http://schemas.microsoft.com/office/drawing/2014/main" id="{12E232E9-E28D-4ECC-B83C-0C2D439B204B}"/>
              </a:ext>
            </a:extLst>
          </p:cNvPr>
          <p:cNvGrpSpPr/>
          <p:nvPr/>
        </p:nvGrpSpPr>
        <p:grpSpPr>
          <a:xfrm>
            <a:off x="377780" y="1771592"/>
            <a:ext cx="3155527" cy="4738204"/>
            <a:chOff x="688500" y="1307626"/>
            <a:chExt cx="3155527" cy="4738204"/>
          </a:xfrm>
        </p:grpSpPr>
        <p:cxnSp>
          <p:nvCxnSpPr>
            <p:cNvPr id="154" name="直線矢印コネクタ 64">
              <a:extLst>
                <a:ext uri="{FF2B5EF4-FFF2-40B4-BE49-F238E27FC236}">
                  <a16:creationId xmlns:a16="http://schemas.microsoft.com/office/drawing/2014/main" id="{275A92DC-E7DE-4889-AD81-BBA78EA2716D}"/>
                </a:ext>
              </a:extLst>
            </p:cNvPr>
            <p:cNvCxnSpPr>
              <a:stCxn id="144" idx="2"/>
              <a:endCxn id="153" idx="0"/>
            </p:cNvCxnSpPr>
            <p:nvPr/>
          </p:nvCxnSpPr>
          <p:spPr bwMode="auto">
            <a:xfrm flipH="1">
              <a:off x="2249707" y="2042619"/>
              <a:ext cx="5314" cy="3778666"/>
            </a:xfrm>
            <a:prstGeom prst="straightConnector1">
              <a:avLst/>
            </a:prstGeom>
            <a:noFill/>
            <a:ln w="28575" cap="flat" cmpd="sng" algn="ctr">
              <a:solidFill>
                <a:srgbClr val="000000"/>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3" name="正方形/長方形 42">
              <a:extLst>
                <a:ext uri="{FF2B5EF4-FFF2-40B4-BE49-F238E27FC236}">
                  <a16:creationId xmlns:a16="http://schemas.microsoft.com/office/drawing/2014/main" id="{5C315B80-F6B5-41C2-9F4F-25D20EDC8BAF}"/>
                </a:ext>
              </a:extLst>
            </p:cNvPr>
            <p:cNvSpPr/>
            <p:nvPr/>
          </p:nvSpPr>
          <p:spPr>
            <a:xfrm>
              <a:off x="776855" y="1307626"/>
              <a:ext cx="2938577" cy="431800"/>
            </a:xfrm>
            <a:prstGeom prst="rect">
              <a:avLst/>
            </a:prstGeom>
            <a:solidFill>
              <a:srgbClr val="92D050"/>
            </a:solidFill>
          </p:spPr>
          <p:style>
            <a:lnRef idx="1">
              <a:schemeClr val="accent1"/>
            </a:lnRef>
            <a:fillRef idx="3">
              <a:schemeClr val="accent1"/>
            </a:fillRef>
            <a:effectRef idx="2">
              <a:schemeClr val="accent1"/>
            </a:effectRef>
            <a:fontRef idx="minor">
              <a:schemeClr val="lt1"/>
            </a:fontRef>
          </p:style>
          <p:txBody>
            <a:bodyPr rtlCol="0" anchor="ctr"/>
            <a:lstStyle>
              <a:defPPr>
                <a:defRPr lang="it-IT"/>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defRPr/>
              </a:pPr>
              <a:r>
                <a:rPr lang="zh-CN" altLang="en-US" sz="1600">
                  <a:solidFill>
                    <a:schemeClr val="tx1"/>
                  </a:solidFill>
                  <a:latin typeface="微软雅黑" panose="020b0503020204020204" pitchFamily="34" charset="-122"/>
                  <a:ea typeface="微软雅黑" panose="020b0503020204020204" pitchFamily="34" charset="-122"/>
                </a:rPr>
                <a:t>异常处理（偏差控制）</a:t>
              </a:r>
              <a:endParaRPr lang="en-US" altLang="ja-JP" sz="1600">
                <a:solidFill>
                  <a:schemeClr val="tx1"/>
                </a:solidFill>
                <a:latin typeface="微软雅黑" panose="020b0503020204020204" pitchFamily="34" charset="-122"/>
                <a:ea typeface="微软雅黑" panose="020b0503020204020204" pitchFamily="34" charset="-122"/>
              </a:endParaRPr>
            </a:p>
          </p:txBody>
        </p:sp>
        <p:sp>
          <p:nvSpPr>
            <p:cNvPr id="144" name="角丸四角形 7">
              <a:extLst>
                <a:ext uri="{FF2B5EF4-FFF2-40B4-BE49-F238E27FC236}">
                  <a16:creationId xmlns:a16="http://schemas.microsoft.com/office/drawing/2014/main" id="{34AC572A-38E6-44CC-9E7D-109856B88A2D}"/>
                </a:ext>
              </a:extLst>
            </p:cNvPr>
            <p:cNvSpPr/>
            <p:nvPr/>
          </p:nvSpPr>
          <p:spPr bwMode="auto">
            <a:xfrm>
              <a:off x="1332021" y="1850619"/>
              <a:ext cx="1846000" cy="192000"/>
            </a:xfrm>
            <a:prstGeom prst="roundRect">
              <a:avLst/>
            </a:prstGeom>
            <a:solidFill>
              <a:srgbClr val="92D050"/>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horz" wrap="none" lIns="121920" tIns="60960" rIns="121920" bIns="60960" numCol="1" spcCol="0" rtlCol="0" fromWordArt="0" anchor="ctr" anchorCtr="1"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1276319" fontAlgn="base">
                <a:spcBef>
                  <a:spcPct val="0"/>
                </a:spcBef>
                <a:spcAft>
                  <a:spcPct val="0"/>
                </a:spcAft>
                <a:defRPr/>
              </a:pPr>
              <a:r>
                <a:rPr lang="zh-CN" altLang="en-US" sz="1067" kern="0">
                  <a:solidFill>
                    <a:srgbClr val="333333"/>
                  </a:solidFill>
                  <a:latin typeface="微软雅黑" panose="020b0503020204020204" pitchFamily="34" charset="-122"/>
                  <a:ea typeface="微软雅黑" panose="020b0503020204020204" pitchFamily="34" charset="-122"/>
                  <a:cs typeface="Meiryo UI" panose="020b0604030504040204" pitchFamily="50" charset="-128"/>
                </a:rPr>
                <a:t>停止、呼叫、等待</a:t>
              </a:r>
              <a:endParaRPr kumimoji="0" lang="ja-JP" altLang="en-US" sz="1067" kern="0">
                <a:solidFill>
                  <a:srgbClr val="333333"/>
                </a:solidFill>
                <a:latin typeface="微软雅黑" panose="020b0503020204020204" pitchFamily="34" charset="-122"/>
                <a:ea typeface="微软雅黑" panose="020b0503020204020204" pitchFamily="34" charset="-122"/>
                <a:cs typeface="Meiryo UI" panose="020b0604030504040204" pitchFamily="50" charset="-128"/>
              </a:endParaRPr>
            </a:p>
          </p:txBody>
        </p:sp>
        <p:sp>
          <p:nvSpPr>
            <p:cNvPr id="145" name="正方形/長方形 56">
              <a:extLst>
                <a:ext uri="{FF2B5EF4-FFF2-40B4-BE49-F238E27FC236}">
                  <a16:creationId xmlns:a16="http://schemas.microsoft.com/office/drawing/2014/main" id="{206966C1-B2E0-41A4-9490-C6EB0B7632E8}"/>
                </a:ext>
              </a:extLst>
            </p:cNvPr>
            <p:cNvSpPr/>
            <p:nvPr/>
          </p:nvSpPr>
          <p:spPr>
            <a:xfrm>
              <a:off x="783987" y="2410351"/>
              <a:ext cx="2931445" cy="192000"/>
            </a:xfrm>
            <a:prstGeom prst="rect">
              <a:avLst/>
            </a:prstGeom>
            <a:solidFill>
              <a:srgbClr val="92D050"/>
            </a:solidFill>
          </p:spPr>
          <p:style>
            <a:lnRef idx="1">
              <a:schemeClr val="accent1"/>
            </a:lnRef>
            <a:fillRef idx="3">
              <a:schemeClr val="accent1"/>
            </a:fillRef>
            <a:effectRef idx="2">
              <a:schemeClr val="accent1"/>
            </a:effectRef>
            <a:fontRef idx="minor">
              <a:schemeClr val="lt1"/>
            </a:fontRef>
          </p:style>
          <p:txBody>
            <a:bodyPr vert="horz" rtlCol="0" anchor="ctr"/>
            <a:lstStyle>
              <a:defPPr>
                <a:defRPr lang="it-IT"/>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defRPr/>
              </a:pPr>
              <a:r>
                <a:rPr lang="zh-CN" altLang="en-US"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识别和隔离零件</a:t>
              </a:r>
              <a:r>
                <a:rPr lang="en-US" altLang="zh-CN"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产品</a:t>
              </a:r>
              <a:endParaRPr lang="en-US" altLang="ja-JP"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46" name="正方形/長方形 57">
              <a:extLst>
                <a:ext uri="{FF2B5EF4-FFF2-40B4-BE49-F238E27FC236}">
                  <a16:creationId xmlns:a16="http://schemas.microsoft.com/office/drawing/2014/main" id="{43805FD4-16A0-4C11-945F-84B686F681F6}"/>
                </a:ext>
              </a:extLst>
            </p:cNvPr>
            <p:cNvSpPr/>
            <p:nvPr/>
          </p:nvSpPr>
          <p:spPr>
            <a:xfrm>
              <a:off x="783986" y="2667378"/>
              <a:ext cx="2931445" cy="192000"/>
            </a:xfrm>
            <a:prstGeom prst="rect">
              <a:avLst/>
            </a:prstGeom>
            <a:solidFill>
              <a:srgbClr val="92D050"/>
            </a:solidFill>
          </p:spPr>
          <p:style>
            <a:lnRef idx="1">
              <a:schemeClr val="accent1"/>
            </a:lnRef>
            <a:fillRef idx="3">
              <a:schemeClr val="accent1"/>
            </a:fillRef>
            <a:effectRef idx="2">
              <a:schemeClr val="accent1"/>
            </a:effectRef>
            <a:fontRef idx="minor">
              <a:schemeClr val="lt1"/>
            </a:fontRef>
          </p:style>
          <p:txBody>
            <a:bodyPr vert="horz" rtlCol="0" anchor="ctr"/>
            <a:lstStyle>
              <a:defPPr>
                <a:defRPr lang="it-IT"/>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defRPr/>
              </a:pPr>
              <a:r>
                <a:rPr lang="zh-CN" altLang="en-US"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执行异常处理程序</a:t>
              </a:r>
              <a:endParaRPr lang="en-US" altLang="ja-JP"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47" name="正方形/長方形 68">
              <a:extLst>
                <a:ext uri="{FF2B5EF4-FFF2-40B4-BE49-F238E27FC236}">
                  <a16:creationId xmlns:a16="http://schemas.microsoft.com/office/drawing/2014/main" id="{7DF6BDA4-EE5E-48B9-97E2-B6DE198CBF47}"/>
                </a:ext>
              </a:extLst>
            </p:cNvPr>
            <p:cNvSpPr/>
            <p:nvPr/>
          </p:nvSpPr>
          <p:spPr>
            <a:xfrm>
              <a:off x="776855" y="2154938"/>
              <a:ext cx="2938577" cy="190386"/>
            </a:xfrm>
            <a:prstGeom prst="rect">
              <a:avLst/>
            </a:prstGeom>
            <a:solidFill>
              <a:srgbClr val="92D050"/>
            </a:solidFill>
          </p:spPr>
          <p:style>
            <a:lnRef idx="1">
              <a:schemeClr val="accent1"/>
            </a:lnRef>
            <a:fillRef idx="3">
              <a:schemeClr val="accent1"/>
            </a:fillRef>
            <a:effectRef idx="2">
              <a:schemeClr val="accent1"/>
            </a:effectRef>
            <a:fontRef idx="minor">
              <a:schemeClr val="lt1"/>
            </a:fontRef>
          </p:style>
          <p:txBody>
            <a:bodyPr vert="horz" rtlCol="0" anchor="ctr"/>
            <a:lstStyle>
              <a:defPPr>
                <a:defRPr lang="it-IT"/>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defRPr/>
              </a:pPr>
              <a:r>
                <a:rPr lang="zh-CN" altLang="en-US"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检查状况</a:t>
              </a:r>
              <a:endParaRPr lang="en-US" altLang="ja-JP"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48" name="菱形 147">
              <a:extLst>
                <a:ext uri="{FF2B5EF4-FFF2-40B4-BE49-F238E27FC236}">
                  <a16:creationId xmlns:a16="http://schemas.microsoft.com/office/drawing/2014/main" id="{7F9B8A0D-3612-4B41-A328-54771A5DFC93}"/>
                </a:ext>
              </a:extLst>
            </p:cNvPr>
            <p:cNvSpPr/>
            <p:nvPr/>
          </p:nvSpPr>
          <p:spPr>
            <a:xfrm>
              <a:off x="1194786" y="3037907"/>
              <a:ext cx="2120470" cy="612556"/>
            </a:xfrm>
            <a:prstGeom prst="diamond">
              <a:avLst/>
            </a:prstGeom>
            <a:solidFill>
              <a:schemeClr val="bg1"/>
            </a:solidFill>
            <a:ln w="3175">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it-IT"/>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r>
                <a:rPr lang="en-US" altLang="ja-JP" sz="1100">
                  <a:solidFill>
                    <a:schemeClr val="tx1"/>
                  </a:solidFill>
                  <a:latin typeface="微软雅黑" panose="020b0503020204020204" pitchFamily="34" charset="-122"/>
                  <a:ea typeface="微软雅黑" panose="020b0503020204020204" pitchFamily="34" charset="-122"/>
                </a:rPr>
                <a:t>*2 </a:t>
              </a:r>
              <a:r>
                <a:rPr lang="zh-CN" altLang="en-US" sz="1100">
                  <a:solidFill>
                    <a:schemeClr val="tx1"/>
                  </a:solidFill>
                  <a:latin typeface="微软雅黑" panose="020b0503020204020204" pitchFamily="34" charset="-122"/>
                  <a:ea typeface="微软雅黑" panose="020b0503020204020204" pitchFamily="34" charset="-122"/>
                </a:rPr>
                <a:t>生产条件有变化？</a:t>
              </a:r>
              <a:endParaRPr lang="en-US" altLang="ja-JP" sz="1100">
                <a:solidFill>
                  <a:schemeClr val="tx1"/>
                </a:solidFill>
                <a:latin typeface="微软雅黑" panose="020b0503020204020204" pitchFamily="34" charset="-122"/>
                <a:ea typeface="微软雅黑" panose="020b0503020204020204" pitchFamily="34" charset="-122"/>
              </a:endParaRPr>
            </a:p>
          </p:txBody>
        </p:sp>
        <p:sp>
          <p:nvSpPr>
            <p:cNvPr id="149" name="正方形/長方形 59">
              <a:extLst>
                <a:ext uri="{FF2B5EF4-FFF2-40B4-BE49-F238E27FC236}">
                  <a16:creationId xmlns:a16="http://schemas.microsoft.com/office/drawing/2014/main" id="{FA83337A-25D5-43FE-B407-2962EE7B7327}"/>
                </a:ext>
              </a:extLst>
            </p:cNvPr>
            <p:cNvSpPr/>
            <p:nvPr/>
          </p:nvSpPr>
          <p:spPr>
            <a:xfrm>
              <a:off x="783986" y="3827150"/>
              <a:ext cx="2931445" cy="171472"/>
            </a:xfrm>
            <a:prstGeom prst="rect">
              <a:avLst/>
            </a:prstGeom>
            <a:solidFill>
              <a:srgbClr val="92D050"/>
            </a:solidFill>
          </p:spPr>
          <p:style>
            <a:lnRef idx="1">
              <a:schemeClr val="accent1"/>
            </a:lnRef>
            <a:fillRef idx="3">
              <a:schemeClr val="accent1"/>
            </a:fillRef>
            <a:effectRef idx="2">
              <a:schemeClr val="accent1"/>
            </a:effectRef>
            <a:fontRef idx="minor">
              <a:schemeClr val="lt1"/>
            </a:fontRef>
          </p:style>
          <p:txBody>
            <a:bodyPr vert="horz" rtlCol="0" anchor="ctr"/>
            <a:lstStyle>
              <a:defPPr>
                <a:defRPr lang="it-IT"/>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defRPr/>
              </a:pPr>
              <a:r>
                <a:rPr lang="zh-CN" altLang="en-US"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重启产线</a:t>
              </a:r>
              <a:endParaRPr lang="en-US" altLang="ja-JP"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50" name="正方形/長方形 60">
              <a:extLst>
                <a:ext uri="{FF2B5EF4-FFF2-40B4-BE49-F238E27FC236}">
                  <a16:creationId xmlns:a16="http://schemas.microsoft.com/office/drawing/2014/main" id="{BB68B358-7E2D-4A91-A991-EC0FCB0A785C}"/>
                </a:ext>
              </a:extLst>
            </p:cNvPr>
            <p:cNvSpPr/>
            <p:nvPr/>
          </p:nvSpPr>
          <p:spPr>
            <a:xfrm>
              <a:off x="783984" y="4108896"/>
              <a:ext cx="2931445" cy="190385"/>
            </a:xfrm>
            <a:prstGeom prst="rect">
              <a:avLst/>
            </a:prstGeom>
            <a:solidFill>
              <a:srgbClr val="92D050"/>
            </a:solidFill>
          </p:spPr>
          <p:style>
            <a:lnRef idx="1">
              <a:schemeClr val="accent1"/>
            </a:lnRef>
            <a:fillRef idx="3">
              <a:schemeClr val="accent1"/>
            </a:fillRef>
            <a:effectRef idx="2">
              <a:schemeClr val="accent1"/>
            </a:effectRef>
            <a:fontRef idx="minor">
              <a:schemeClr val="lt1"/>
            </a:fontRef>
          </p:style>
          <p:txBody>
            <a:bodyPr vert="horz" rtlCol="0" anchor="ctr"/>
            <a:lstStyle>
              <a:defPPr>
                <a:defRPr lang="it-IT"/>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defRPr/>
              </a:pPr>
              <a:r>
                <a:rPr lang="zh-CN" altLang="en-US"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处理隔离的零件</a:t>
              </a:r>
              <a:r>
                <a:rPr lang="en-US" altLang="zh-CN"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a:t>
              </a:r>
              <a:r>
                <a:rPr lang="zh-CN" altLang="en-US"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产品</a:t>
              </a:r>
              <a:endParaRPr lang="en-US" altLang="ja-JP"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51" name="菱形 150">
              <a:extLst>
                <a:ext uri="{FF2B5EF4-FFF2-40B4-BE49-F238E27FC236}">
                  <a16:creationId xmlns:a16="http://schemas.microsoft.com/office/drawing/2014/main" id="{614028BC-22A2-482C-8DBC-0727EABB890C}"/>
                </a:ext>
              </a:extLst>
            </p:cNvPr>
            <p:cNvSpPr/>
            <p:nvPr/>
          </p:nvSpPr>
          <p:spPr>
            <a:xfrm>
              <a:off x="1185908" y="4483828"/>
              <a:ext cx="2120470" cy="612556"/>
            </a:xfrm>
            <a:prstGeom prst="diamond">
              <a:avLst/>
            </a:prstGeom>
            <a:solidFill>
              <a:schemeClr val="bg1"/>
            </a:solidFill>
            <a:ln w="3175">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it-IT"/>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r>
                <a:rPr lang="en-US" altLang="ja-JP" sz="1100">
                  <a:solidFill>
                    <a:schemeClr val="tx1"/>
                  </a:solidFill>
                  <a:latin typeface="微软雅黑" panose="020b0503020204020204" pitchFamily="34" charset="-122"/>
                  <a:ea typeface="微软雅黑" panose="020b0503020204020204" pitchFamily="34" charset="-122"/>
                </a:rPr>
                <a:t>*2 </a:t>
              </a:r>
              <a:r>
                <a:rPr lang="zh-CN" altLang="en-US" sz="1100">
                  <a:solidFill>
                    <a:schemeClr val="tx1"/>
                  </a:solidFill>
                  <a:latin typeface="微软雅黑" panose="020b0503020204020204" pitchFamily="34" charset="-122"/>
                  <a:ea typeface="微软雅黑" panose="020b0503020204020204" pitchFamily="34" charset="-122"/>
                </a:rPr>
                <a:t>合规产品？</a:t>
              </a:r>
              <a:endParaRPr lang="en-US" altLang="ja-JP" sz="1100">
                <a:solidFill>
                  <a:schemeClr val="tx1"/>
                </a:solidFill>
                <a:latin typeface="微软雅黑" panose="020b0503020204020204" pitchFamily="34" charset="-122"/>
                <a:ea typeface="微软雅黑" panose="020b0503020204020204" pitchFamily="34" charset="-122"/>
              </a:endParaRPr>
            </a:p>
          </p:txBody>
        </p:sp>
        <p:sp>
          <p:nvSpPr>
            <p:cNvPr id="152" name="正方形/長方形 61">
              <a:extLst>
                <a:ext uri="{FF2B5EF4-FFF2-40B4-BE49-F238E27FC236}">
                  <a16:creationId xmlns:a16="http://schemas.microsoft.com/office/drawing/2014/main" id="{3D431EED-C8FF-46C1-9CC6-9F40CABCAC39}"/>
                </a:ext>
              </a:extLst>
            </p:cNvPr>
            <p:cNvSpPr/>
            <p:nvPr/>
          </p:nvSpPr>
          <p:spPr>
            <a:xfrm>
              <a:off x="783984" y="5301061"/>
              <a:ext cx="2931445" cy="202576"/>
            </a:xfrm>
            <a:prstGeom prst="rect">
              <a:avLst/>
            </a:prstGeom>
            <a:solidFill>
              <a:srgbClr val="92D050"/>
            </a:solidFill>
          </p:spPr>
          <p:style>
            <a:lnRef idx="1">
              <a:schemeClr val="accent1"/>
            </a:lnRef>
            <a:fillRef idx="3">
              <a:schemeClr val="accent1"/>
            </a:fillRef>
            <a:effectRef idx="2">
              <a:schemeClr val="accent1"/>
            </a:effectRef>
            <a:fontRef idx="minor">
              <a:schemeClr val="lt1"/>
            </a:fontRef>
          </p:style>
          <p:txBody>
            <a:bodyPr vert="horz" rtlCol="0" anchor="ctr"/>
            <a:lstStyle>
              <a:defPPr>
                <a:defRPr lang="it-IT"/>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defRPr/>
              </a:pPr>
              <a:r>
                <a:rPr lang="en-US" altLang="ja-JP"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Report and record</a:t>
              </a:r>
            </a:p>
          </p:txBody>
        </p:sp>
        <p:sp>
          <p:nvSpPr>
            <p:cNvPr id="153" name="正方形/長方形 87">
              <a:extLst>
                <a:ext uri="{FF2B5EF4-FFF2-40B4-BE49-F238E27FC236}">
                  <a16:creationId xmlns:a16="http://schemas.microsoft.com/office/drawing/2014/main" id="{00254AE8-D2AA-46E9-82CD-1A0C915B85D6}"/>
                </a:ext>
              </a:extLst>
            </p:cNvPr>
            <p:cNvSpPr/>
            <p:nvPr/>
          </p:nvSpPr>
          <p:spPr>
            <a:xfrm>
              <a:off x="783984" y="5821285"/>
              <a:ext cx="2931445" cy="224545"/>
            </a:xfrm>
            <a:prstGeom prst="rect">
              <a:avLst/>
            </a:prstGeom>
            <a:solidFill>
              <a:srgbClr val="92D050"/>
            </a:solidFill>
          </p:spPr>
          <p:style>
            <a:lnRef idx="1">
              <a:schemeClr val="accent1"/>
            </a:lnRef>
            <a:fillRef idx="3">
              <a:schemeClr val="accent1"/>
            </a:fillRef>
            <a:effectRef idx="2">
              <a:schemeClr val="accent1"/>
            </a:effectRef>
            <a:fontRef idx="minor">
              <a:schemeClr val="lt1"/>
            </a:fontRef>
          </p:style>
          <p:txBody>
            <a:bodyPr vert="horz" rtlCol="0" anchor="ctr"/>
            <a:lstStyle>
              <a:defPPr>
                <a:defRPr lang="it-IT"/>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defRPr/>
              </a:pPr>
              <a:r>
                <a:rPr lang="en-US" altLang="ja-JP" sz="1067">
                  <a:solidFill>
                    <a:schemeClr val="tx1"/>
                  </a:solidFill>
                  <a:latin typeface="微软雅黑" panose="020b0503020204020204" pitchFamily="34" charset="-122"/>
                  <a:ea typeface="微软雅黑" panose="020b0503020204020204" pitchFamily="34" charset="-122"/>
                  <a:cs typeface="Times New Roman" panose="02020603050405020304" pitchFamily="18" charset="0"/>
                </a:rPr>
                <a:t>Scrap</a:t>
              </a:r>
            </a:p>
          </p:txBody>
        </p:sp>
        <p:sp>
          <p:nvSpPr>
            <p:cNvPr id="155" name="角丸四角形 58">
              <a:extLst>
                <a:ext uri="{FF2B5EF4-FFF2-40B4-BE49-F238E27FC236}">
                  <a16:creationId xmlns:a16="http://schemas.microsoft.com/office/drawing/2014/main" id="{A779AF16-D239-480A-81C6-F1C01BFBA7F5}"/>
                </a:ext>
              </a:extLst>
            </p:cNvPr>
            <p:cNvSpPr/>
            <p:nvPr/>
          </p:nvSpPr>
          <p:spPr>
            <a:xfrm>
              <a:off x="688500" y="1739427"/>
              <a:ext cx="3155527" cy="3907280"/>
            </a:xfrm>
            <a:prstGeom prst="roundRect">
              <a:avLst>
                <a:gd name="adj" fmla="val 8790"/>
              </a:avLst>
            </a:prstGeom>
            <a:noFill/>
            <a:ln w="57150" cap="flat" cmpd="sng" algn="ctr">
              <a:solidFill>
                <a:srgbClr val="92D050"/>
              </a:solidFill>
              <a:prstDash val="solid"/>
              <a:miter lim="800000"/>
            </a:ln>
            <a:effectLst/>
          </p:spPr>
          <p:txBody>
            <a:bodyPr rtlCol="0" anchor="t"/>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1219170" eaLnBrk="0" fontAlgn="base" hangingPunct="0">
                <a:spcBef>
                  <a:spcPct val="0"/>
                </a:spcBef>
                <a:spcAft>
                  <a:spcPct val="0"/>
                </a:spcAft>
                <a:defRPr/>
              </a:pPr>
              <a:endParaRPr kumimoji="0" lang="ja-JP" altLang="en-US" sz="1067" kern="0">
                <a:latin typeface="微软雅黑" panose="020b0503020204020204" pitchFamily="34" charset="-122"/>
                <a:ea typeface="微软雅黑" panose="020b0503020204020204" pitchFamily="34" charset="-122"/>
              </a:endParaRPr>
            </a:p>
          </p:txBody>
        </p:sp>
      </p:grpSp>
      <p:sp>
        <p:nvSpPr>
          <p:cNvPr id="157" name="正方形/長方形 83">
            <a:extLst>
              <a:ext uri="{FF2B5EF4-FFF2-40B4-BE49-F238E27FC236}">
                <a16:creationId xmlns:a16="http://schemas.microsoft.com/office/drawing/2014/main" id="{F258A348-5AAD-4A38-B32F-B20FA1FB900C}"/>
              </a:ext>
            </a:extLst>
          </p:cNvPr>
          <p:cNvSpPr/>
          <p:nvPr/>
        </p:nvSpPr>
        <p:spPr>
          <a:xfrm>
            <a:off x="6852158" y="1819492"/>
            <a:ext cx="3570248" cy="336000"/>
          </a:xfrm>
          <a:prstGeom prst="rect">
            <a:avLst/>
          </a:prstGeom>
          <a:solidFill>
            <a:srgbClr val="FFA400">
              <a:lumMod val="40000"/>
              <a:lumOff val="60000"/>
            </a:srgbClr>
          </a:solidFill>
          <a:ln w="9525" cap="flat" cmpd="sng" algn="ctr">
            <a:solidFill>
              <a:srgbClr val="002755">
                <a:shade val="95000"/>
                <a:satMod val="105000"/>
              </a:srgbClr>
            </a:solidFill>
            <a:prstDash val="solid"/>
          </a:ln>
          <a:effectLst>
            <a:outerShdw blurRad="40000" dist="23000" dir="5400000" rotWithShape="0">
              <a:srgbClr val="000000">
                <a:alpha val="35000"/>
              </a:srgbClr>
            </a:outerShdw>
          </a:effectLst>
        </p:spPr>
        <p:txBody>
          <a:bodyPr rtlCol="0"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609585" eaLnBrk="1" fontAlgn="auto" latinLnBrk="0" hangingPunct="1">
              <a:lnSpc>
                <a:spcPct val="100000"/>
              </a:lnSpc>
              <a:spcBef>
                <a:spcPct val="0"/>
              </a:spcBef>
              <a:spcAft>
                <a:spcPct val="0"/>
              </a:spcAft>
              <a:buClrTx/>
              <a:buSzTx/>
              <a:buFontTx/>
              <a:buNone/>
              <a:defRPr/>
            </a:pPr>
            <a:r>
              <a:rPr kumimoji="1" lang="en-US" altLang="ja-JP" sz="16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rPr>
              <a:t>4M</a:t>
            </a:r>
            <a:r>
              <a:rPr kumimoji="1" lang="zh-CN" altLang="en-US" sz="16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rPr>
              <a:t>变更控制</a:t>
            </a:r>
            <a:endParaRPr kumimoji="1" lang="en-US" altLang="ja-JP" sz="16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endParaRPr>
          </a:p>
        </p:txBody>
      </p:sp>
      <p:sp>
        <p:nvSpPr>
          <p:cNvPr id="158" name="角丸四角形 34">
            <a:extLst>
              <a:ext uri="{FF2B5EF4-FFF2-40B4-BE49-F238E27FC236}">
                <a16:creationId xmlns:a16="http://schemas.microsoft.com/office/drawing/2014/main" id="{8837A33F-FD68-4EDE-BB05-D85610E2AFEC}"/>
              </a:ext>
            </a:extLst>
          </p:cNvPr>
          <p:cNvSpPr/>
          <p:nvPr/>
        </p:nvSpPr>
        <p:spPr>
          <a:xfrm>
            <a:off x="4501437" y="1317345"/>
            <a:ext cx="3189124" cy="336000"/>
          </a:xfrm>
          <a:prstGeom prst="roundRect">
            <a:avLst/>
          </a:prstGeom>
          <a:noFill/>
          <a:ln w="57150" cap="flat" cmpd="sng" algn="ctr">
            <a:solidFill>
              <a:srgbClr val="5B9BD5">
                <a:shade val="50000"/>
              </a:srgbClr>
            </a:solidFill>
            <a:prstDash val="solid"/>
            <a:miter lim="800000"/>
          </a:ln>
          <a:effectLst/>
        </p:spPr>
        <p:txBody>
          <a:bodyPr rtlCol="0" anchor="t"/>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1219170" eaLnBrk="0" fontAlgn="base" hangingPunct="0">
              <a:spcBef>
                <a:spcPct val="0"/>
              </a:spcBef>
              <a:spcAft>
                <a:spcPct val="0"/>
              </a:spcAft>
              <a:defRPr/>
            </a:pPr>
            <a:r>
              <a:rPr lang="zh-CN" altLang="en-US" sz="1200" kern="0">
                <a:latin typeface="微软雅黑" panose="020b0503020204020204" pitchFamily="34" charset="-122"/>
                <a:ea typeface="微软雅黑" panose="020b0503020204020204" pitchFamily="34" charset="-122"/>
              </a:rPr>
              <a:t>计划外变更信息（自下而上）</a:t>
            </a:r>
            <a:endParaRPr kumimoji="0" lang="en-US" altLang="ja-JP" sz="1200" kern="0">
              <a:latin typeface="微软雅黑" panose="020b0503020204020204" pitchFamily="34" charset="-122"/>
              <a:ea typeface="微软雅黑" panose="020b0503020204020204" pitchFamily="34" charset="-122"/>
            </a:endParaRPr>
          </a:p>
        </p:txBody>
      </p:sp>
      <p:sp>
        <p:nvSpPr>
          <p:cNvPr id="159" name="角丸四角形 33">
            <a:extLst>
              <a:ext uri="{FF2B5EF4-FFF2-40B4-BE49-F238E27FC236}">
                <a16:creationId xmlns:a16="http://schemas.microsoft.com/office/drawing/2014/main" id="{24A731F6-337C-4A69-BB32-B17C4250473A}"/>
              </a:ext>
            </a:extLst>
          </p:cNvPr>
          <p:cNvSpPr/>
          <p:nvPr/>
        </p:nvSpPr>
        <p:spPr>
          <a:xfrm>
            <a:off x="7805498" y="1317345"/>
            <a:ext cx="3120000" cy="336000"/>
          </a:xfrm>
          <a:prstGeom prst="roundRect">
            <a:avLst/>
          </a:prstGeom>
          <a:solidFill>
            <a:schemeClr val="bg1"/>
          </a:solidFill>
          <a:ln w="57150" cap="flat" cmpd="sng" algn="ctr">
            <a:solidFill>
              <a:srgbClr val="5B9BD5">
                <a:shade val="50000"/>
              </a:srgbClr>
            </a:solidFill>
            <a:prstDash val="solid"/>
            <a:miter lim="800000"/>
          </a:ln>
          <a:effectLst/>
        </p:spPr>
        <p:txBody>
          <a:bodyPr rtlCol="0" anchor="t"/>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1219170" eaLnBrk="0" fontAlgn="base" hangingPunct="0">
              <a:spcBef>
                <a:spcPct val="0"/>
              </a:spcBef>
              <a:spcAft>
                <a:spcPct val="0"/>
              </a:spcAft>
              <a:defRPr/>
            </a:pPr>
            <a:r>
              <a:rPr lang="zh-CN" altLang="en-US" sz="1200" kern="0">
                <a:latin typeface="微软雅黑" panose="020b0503020204020204" pitchFamily="34" charset="-122"/>
                <a:ea typeface="微软雅黑" panose="020b0503020204020204" pitchFamily="34" charset="-122"/>
              </a:rPr>
              <a:t>计划变更信息（自上而下）</a:t>
            </a:r>
            <a:endParaRPr kumimoji="0" lang="en-US" altLang="ja-JP" sz="1200" kern="0">
              <a:latin typeface="微软雅黑" panose="020b0503020204020204" pitchFamily="34" charset="-122"/>
              <a:ea typeface="微软雅黑" panose="020b0503020204020204" pitchFamily="34" charset="-122"/>
            </a:endParaRPr>
          </a:p>
        </p:txBody>
      </p:sp>
      <p:sp>
        <p:nvSpPr>
          <p:cNvPr id="160" name="菱形 159">
            <a:extLst>
              <a:ext uri="{FF2B5EF4-FFF2-40B4-BE49-F238E27FC236}">
                <a16:creationId xmlns:a16="http://schemas.microsoft.com/office/drawing/2014/main" id="{06D783CF-4052-4023-88DC-4C2EFF9FB400}"/>
              </a:ext>
            </a:extLst>
          </p:cNvPr>
          <p:cNvSpPr/>
          <p:nvPr/>
        </p:nvSpPr>
        <p:spPr>
          <a:xfrm>
            <a:off x="4713017" y="2092663"/>
            <a:ext cx="2120470" cy="612556"/>
          </a:xfrm>
          <a:prstGeom prst="diamond">
            <a:avLst/>
          </a:prstGeom>
          <a:solidFill>
            <a:srgbClr val="FFFF00"/>
          </a:solidFill>
          <a:ln w="3175">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it-IT"/>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r>
              <a:rPr lang="en-US" altLang="ja-JP" sz="1100">
                <a:solidFill>
                  <a:schemeClr val="tx1"/>
                </a:solidFill>
                <a:latin typeface="微软雅黑" panose="020b0503020204020204" pitchFamily="34" charset="-122"/>
                <a:ea typeface="微软雅黑" panose="020b0503020204020204" pitchFamily="34" charset="-122"/>
              </a:rPr>
              <a:t>*</a:t>
            </a:r>
            <a:r>
              <a:rPr lang="en-US" altLang="zh-CN" sz="1100">
                <a:solidFill>
                  <a:schemeClr val="tx1"/>
                </a:solidFill>
                <a:latin typeface="微软雅黑" panose="020b0503020204020204" pitchFamily="34" charset="-122"/>
                <a:ea typeface="微软雅黑" panose="020b0503020204020204" pitchFamily="34" charset="-122"/>
              </a:rPr>
              <a:t>1</a:t>
            </a:r>
            <a:r>
              <a:rPr lang="en-US" altLang="ja-JP" sz="1100">
                <a:solidFill>
                  <a:schemeClr val="tx1"/>
                </a:solidFill>
                <a:latin typeface="微软雅黑" panose="020b0503020204020204" pitchFamily="34" charset="-122"/>
                <a:ea typeface="微软雅黑" panose="020b0503020204020204" pitchFamily="34" charset="-122"/>
              </a:rPr>
              <a:t> </a:t>
            </a:r>
            <a:r>
              <a:rPr lang="zh-CN" altLang="en-US" sz="1100">
                <a:solidFill>
                  <a:schemeClr val="tx1"/>
                </a:solidFill>
                <a:latin typeface="微软雅黑" panose="020b0503020204020204" pitchFamily="34" charset="-122"/>
                <a:ea typeface="微软雅黑" panose="020b0503020204020204" pitchFamily="34" charset="-122"/>
              </a:rPr>
              <a:t>有控制方法？</a:t>
            </a:r>
            <a:endParaRPr lang="en-US" altLang="ja-JP" sz="1100">
              <a:solidFill>
                <a:schemeClr val="tx1"/>
              </a:solidFill>
              <a:latin typeface="微软雅黑" panose="020b0503020204020204" pitchFamily="34" charset="-122"/>
              <a:ea typeface="微软雅黑" panose="020b0503020204020204" pitchFamily="34" charset="-122"/>
            </a:endParaRPr>
          </a:p>
        </p:txBody>
      </p:sp>
      <p:cxnSp>
        <p:nvCxnSpPr>
          <p:cNvPr id="161" name="カギ線コネクタ 4">
            <a:extLst>
              <a:ext uri="{FF2B5EF4-FFF2-40B4-BE49-F238E27FC236}">
                <a16:creationId xmlns:a16="http://schemas.microsoft.com/office/drawing/2014/main" id="{BC1412F6-C48C-46BC-A4BB-4D9F7B0425D6}"/>
              </a:ext>
            </a:extLst>
          </p:cNvPr>
          <p:cNvCxnSpPr>
            <a:stCxn id="158" idx="2"/>
            <a:endCxn id="160" idx="0"/>
          </p:cNvCxnSpPr>
          <p:nvPr/>
        </p:nvCxnSpPr>
        <p:spPr>
          <a:xfrm rot="5400000">
            <a:off x="5714967" y="1711631"/>
            <a:ext cx="439318" cy="322747"/>
          </a:xfrm>
          <a:prstGeom prst="bentConnector3">
            <a:avLst>
              <a:gd name="adj1" fmla="val 50000"/>
            </a:avLst>
          </a:prstGeom>
          <a:ln w="190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62" name="直線矢印コネクタ 62">
            <a:extLst>
              <a:ext uri="{FF2B5EF4-FFF2-40B4-BE49-F238E27FC236}">
                <a16:creationId xmlns:a16="http://schemas.microsoft.com/office/drawing/2014/main" id="{42F70320-75FE-429E-BC37-F7727C8380CE}"/>
              </a:ext>
            </a:extLst>
          </p:cNvPr>
          <p:cNvCxnSpPr>
            <a:stCxn id="160" idx="1"/>
            <a:endCxn id="144" idx="3"/>
          </p:cNvCxnSpPr>
          <p:nvPr/>
        </p:nvCxnSpPr>
        <p:spPr bwMode="auto">
          <a:xfrm flipH="1">
            <a:off x="2867301" y="2398941"/>
            <a:ext cx="1845716" cy="11644"/>
          </a:xfrm>
          <a:prstGeom prst="straightConnector1">
            <a:avLst/>
          </a:prstGeom>
          <a:noFill/>
          <a:ln w="19050" cap="flat" cmpd="sng" algn="ctr">
            <a:solidFill>
              <a:srgbClr val="000000"/>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3" name="テキスト ボックス 106">
            <a:extLst>
              <a:ext uri="{FF2B5EF4-FFF2-40B4-BE49-F238E27FC236}">
                <a16:creationId xmlns:a16="http://schemas.microsoft.com/office/drawing/2014/main" id="{0B0FC19D-B989-4F2A-88AC-4FE88AA9E2DA}"/>
              </a:ext>
            </a:extLst>
          </p:cNvPr>
          <p:cNvSpPr txBox="1"/>
          <p:nvPr/>
        </p:nvSpPr>
        <p:spPr>
          <a:xfrm>
            <a:off x="3927596" y="2114818"/>
            <a:ext cx="814685" cy="295767"/>
          </a:xfrm>
          <a:prstGeom prst="rect">
            <a:avLst/>
          </a:prstGeom>
          <a:noFill/>
          <a:ln>
            <a:noFill/>
          </a:ln>
        </p:spPr>
        <p:txBody>
          <a:bodyPr wrap="square" rtlCol="0">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100">
                <a:latin typeface="微软雅黑" panose="020b0503020204020204" pitchFamily="34" charset="-122"/>
                <a:ea typeface="微软雅黑" panose="020b0503020204020204" pitchFamily="34" charset="-122"/>
              </a:rPr>
              <a:t>无</a:t>
            </a:r>
            <a:r>
              <a:rPr lang="en-US" altLang="zh-CN" sz="1100">
                <a:latin typeface="微软雅黑" panose="020b0503020204020204" pitchFamily="34" charset="-122"/>
                <a:ea typeface="微软雅黑" panose="020b0503020204020204" pitchFamily="34" charset="-122"/>
              </a:rPr>
              <a:t>/</a:t>
            </a:r>
            <a:r>
              <a:rPr lang="zh-CN" altLang="en-US" sz="1100">
                <a:latin typeface="微软雅黑" panose="020b0503020204020204" pitchFamily="34" charset="-122"/>
                <a:ea typeface="微软雅黑" panose="020b0503020204020204" pitchFamily="34" charset="-122"/>
              </a:rPr>
              <a:t>不明</a:t>
            </a:r>
            <a:endParaRPr lang="en-US" altLang="ja-JP" sz="1100">
              <a:latin typeface="微软雅黑" panose="020b0503020204020204" pitchFamily="34" charset="-122"/>
              <a:ea typeface="微软雅黑" panose="020b0503020204020204" pitchFamily="34" charset="-122"/>
            </a:endParaRPr>
          </a:p>
        </p:txBody>
      </p:sp>
      <p:sp>
        <p:nvSpPr>
          <p:cNvPr id="166" name="角丸四角形 8">
            <a:extLst>
              <a:ext uri="{FF2B5EF4-FFF2-40B4-BE49-F238E27FC236}">
                <a16:creationId xmlns:a16="http://schemas.microsoft.com/office/drawing/2014/main" id="{5CD9EE3F-A9F9-41FB-AC21-3458E9930270}"/>
              </a:ext>
            </a:extLst>
          </p:cNvPr>
          <p:cNvSpPr/>
          <p:nvPr/>
        </p:nvSpPr>
        <p:spPr bwMode="auto">
          <a:xfrm>
            <a:off x="7805498" y="2518932"/>
            <a:ext cx="3116625" cy="240000"/>
          </a:xfrm>
          <a:prstGeom prst="roundRect">
            <a:avLst/>
          </a:prstGeom>
          <a:solidFill>
            <a:srgbClr val="FFA400">
              <a:lumMod val="40000"/>
              <a:lumOff val="60000"/>
            </a:srgbClr>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horz" wrap="none" lIns="121920" tIns="60960" rIns="121920" bIns="60960" numCol="1" spcCol="0" rtlCol="0" fromWordArt="0" anchor="ctr" anchorCtr="0"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1276319" eaLnBrk="1" fontAlgn="base" latinLnBrk="0" hangingPunct="1">
              <a:lnSpc>
                <a:spcPct val="100000"/>
              </a:lnSpc>
              <a:spcBef>
                <a:spcPct val="0"/>
              </a:spcBef>
              <a:spcAft>
                <a:spcPct val="0"/>
              </a:spcAft>
              <a:buClrTx/>
              <a:buSzTx/>
              <a:buFontTx/>
              <a:buNone/>
              <a:defRPr/>
            </a:pPr>
            <a:r>
              <a:rPr kumimoji="1" lang="zh-CN" altLang="en-US" sz="1067" kern="0">
                <a:solidFill>
                  <a:prstClr val="black"/>
                </a:solidFill>
                <a:latin typeface="微软雅黑" panose="020b0503020204020204" pitchFamily="34" charset="-122"/>
                <a:ea typeface="微软雅黑" panose="020b0503020204020204" pitchFamily="34" charset="-122"/>
                <a:cs typeface="Meiryo UI" panose="020b0604030504040204" pitchFamily="50" charset="-128"/>
              </a:rPr>
              <a:t>分享信息</a:t>
            </a:r>
            <a:endParaRPr kumimoji="1" lang="ja-JP" altLang="en-US" sz="1067"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eiryo UI" panose="020b0604030504040204" pitchFamily="50" charset="-128"/>
            </a:endParaRPr>
          </a:p>
        </p:txBody>
      </p:sp>
      <p:sp>
        <p:nvSpPr>
          <p:cNvPr id="167" name="角丸四角形 70">
            <a:extLst>
              <a:ext uri="{FF2B5EF4-FFF2-40B4-BE49-F238E27FC236}">
                <a16:creationId xmlns:a16="http://schemas.microsoft.com/office/drawing/2014/main" id="{1476E5E7-108E-42A2-8EF2-88306B7A5905}"/>
              </a:ext>
            </a:extLst>
          </p:cNvPr>
          <p:cNvSpPr/>
          <p:nvPr/>
        </p:nvSpPr>
        <p:spPr bwMode="auto">
          <a:xfrm>
            <a:off x="7805497" y="2839421"/>
            <a:ext cx="3116625" cy="240000"/>
          </a:xfrm>
          <a:prstGeom prst="roundRect">
            <a:avLst/>
          </a:prstGeom>
          <a:solidFill>
            <a:srgbClr val="FFA400">
              <a:lumMod val="40000"/>
              <a:lumOff val="60000"/>
            </a:srgbClr>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horz" wrap="none" lIns="121920" tIns="60960" rIns="121920" bIns="60960" numCol="1" spcCol="0" rtlCol="0" fromWordArt="0" anchor="ctr" anchorCtr="0"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1276319" eaLnBrk="1" fontAlgn="base" latinLnBrk="0" hangingPunct="1">
              <a:lnSpc>
                <a:spcPct val="100000"/>
              </a:lnSpc>
              <a:spcBef>
                <a:spcPct val="0"/>
              </a:spcBef>
              <a:spcAft>
                <a:spcPct val="0"/>
              </a:spcAft>
              <a:buClrTx/>
              <a:buSzTx/>
              <a:buFontTx/>
              <a:buNone/>
              <a:defRPr/>
            </a:pPr>
            <a:r>
              <a:rPr kumimoji="1" lang="zh-CN" altLang="en-US" sz="1067"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eiryo UI" panose="020b0604030504040204" pitchFamily="50" charset="-128"/>
              </a:rPr>
              <a:t>变更可视化（</a:t>
            </a:r>
            <a:r>
              <a:rPr kumimoji="1" lang="en-US" altLang="zh-CN" sz="1067"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eiryo UI" panose="020b0604030504040204" pitchFamily="50" charset="-128"/>
              </a:rPr>
              <a:t>4M</a:t>
            </a:r>
            <a:r>
              <a:rPr kumimoji="1" lang="zh-CN" altLang="en-US" sz="1067"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eiryo UI" panose="020b0604030504040204" pitchFamily="50" charset="-128"/>
              </a:rPr>
              <a:t>变更管理看板）</a:t>
            </a:r>
            <a:endParaRPr kumimoji="1" lang="ja-JP" altLang="en-US" sz="1067"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eiryo UI" panose="020b0604030504040204" pitchFamily="50" charset="-128"/>
            </a:endParaRPr>
          </a:p>
        </p:txBody>
      </p:sp>
      <p:grpSp>
        <p:nvGrpSpPr>
          <p:cNvPr id="23" name="组合 22">
            <a:extLst>
              <a:ext uri="{FF2B5EF4-FFF2-40B4-BE49-F238E27FC236}">
                <a16:creationId xmlns:a16="http://schemas.microsoft.com/office/drawing/2014/main" id="{31DB2291-7B28-4160-BD18-67FCD434B6FF}"/>
              </a:ext>
            </a:extLst>
          </p:cNvPr>
          <p:cNvGrpSpPr/>
          <p:nvPr/>
        </p:nvGrpSpPr>
        <p:grpSpPr>
          <a:xfrm>
            <a:off x="7805497" y="3148088"/>
            <a:ext cx="3116625" cy="1272991"/>
            <a:chOff x="7805497" y="2943901"/>
            <a:chExt cx="3116625" cy="1272991"/>
          </a:xfrm>
        </p:grpSpPr>
        <p:sp>
          <p:nvSpPr>
            <p:cNvPr id="169" name="角丸四角形 71">
              <a:extLst>
                <a:ext uri="{FF2B5EF4-FFF2-40B4-BE49-F238E27FC236}">
                  <a16:creationId xmlns:a16="http://schemas.microsoft.com/office/drawing/2014/main" id="{E4346CF0-6D5E-4D96-B2FC-74ECDBE5FC7C}"/>
                </a:ext>
              </a:extLst>
            </p:cNvPr>
            <p:cNvSpPr/>
            <p:nvPr/>
          </p:nvSpPr>
          <p:spPr bwMode="auto">
            <a:xfrm>
              <a:off x="7805497" y="2943901"/>
              <a:ext cx="3116625" cy="1272991"/>
            </a:xfrm>
            <a:prstGeom prst="roundRect">
              <a:avLst/>
            </a:prstGeom>
            <a:solidFill>
              <a:srgbClr val="FFA400">
                <a:lumMod val="40000"/>
                <a:lumOff val="60000"/>
              </a:srgbClr>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horz" wrap="none" lIns="121920" tIns="60960" rIns="121920" bIns="60960" numCol="1" spcCol="0" rtlCol="0" fromWordArt="0" anchor="t" anchorCtr="0"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1276319" eaLnBrk="1" fontAlgn="base" latinLnBrk="0" hangingPunct="1">
                <a:lnSpc>
                  <a:spcPct val="100000"/>
                </a:lnSpc>
                <a:spcBef>
                  <a:spcPct val="0"/>
                </a:spcBef>
                <a:spcAft>
                  <a:spcPct val="0"/>
                </a:spcAft>
                <a:buClrTx/>
                <a:buSzTx/>
                <a:buFontTx/>
                <a:buNone/>
                <a:defRPr/>
              </a:pPr>
              <a:r>
                <a:rPr kumimoji="1" lang="zh-CN" altLang="en-US" sz="1067"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eiryo UI" panose="020b0604030504040204" pitchFamily="50" charset="-128"/>
                </a:rPr>
                <a:t>特别行动</a:t>
              </a:r>
              <a:endParaRPr kumimoji="1" lang="ja-JP" altLang="en-US" sz="1067"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eiryo UI" panose="020b0604030504040204" pitchFamily="50" charset="-128"/>
              </a:endParaRPr>
            </a:p>
          </p:txBody>
        </p:sp>
        <p:sp>
          <p:nvSpPr>
            <p:cNvPr id="171" name="角丸四角形 10">
              <a:extLst>
                <a:ext uri="{FF2B5EF4-FFF2-40B4-BE49-F238E27FC236}">
                  <a16:creationId xmlns:a16="http://schemas.microsoft.com/office/drawing/2014/main" id="{3AF61D80-D05E-4B0A-813F-2A8425B296E1}"/>
                </a:ext>
              </a:extLst>
            </p:cNvPr>
            <p:cNvSpPr/>
            <p:nvPr/>
          </p:nvSpPr>
          <p:spPr bwMode="auto">
            <a:xfrm>
              <a:off x="7897819" y="3247319"/>
              <a:ext cx="2931979" cy="254554"/>
            </a:xfrm>
            <a:prstGeom prst="roundRect">
              <a:avLst/>
            </a:prstGeom>
            <a:solidFill>
              <a:srgbClr val="FFA400">
                <a:lumMod val="20000"/>
                <a:lumOff val="80000"/>
              </a:srgbClr>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horz" wrap="none" lIns="121920" tIns="60960" rIns="121920" bIns="60960" numCol="1" spcCol="0" rtlCol="0" fromWordArt="0" anchor="ctr" anchorCtr="0"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defTabSz="1276319" fontAlgn="base">
                <a:spcBef>
                  <a:spcPct val="0"/>
                </a:spcBef>
                <a:spcAft>
                  <a:spcPct val="0"/>
                </a:spcAft>
                <a:defRPr/>
              </a:pPr>
              <a:r>
                <a:rPr kumimoji="1" lang="zh-CN" altLang="en-US" sz="1067" kern="0">
                  <a:solidFill>
                    <a:prstClr val="black"/>
                  </a:solidFill>
                  <a:latin typeface="微软雅黑" panose="020b0503020204020204" pitchFamily="34" charset="-122"/>
                  <a:ea typeface="微软雅黑" panose="020b0503020204020204" pitchFamily="34" charset="-122"/>
                  <a:cs typeface="Meiryo UI" panose="020b0604030504040204" pitchFamily="50" charset="-128"/>
                </a:rPr>
                <a:t>评估风险并确定行动</a:t>
              </a:r>
              <a:endParaRPr kumimoji="0" lang="ja-JP" altLang="en-US" sz="1067"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eiryo UI" panose="020b0604030504040204" pitchFamily="50" charset="-128"/>
              </a:endParaRPr>
            </a:p>
          </p:txBody>
        </p:sp>
        <p:sp>
          <p:nvSpPr>
            <p:cNvPr id="172" name="角丸四角形 10">
              <a:extLst>
                <a:ext uri="{FF2B5EF4-FFF2-40B4-BE49-F238E27FC236}">
                  <a16:creationId xmlns:a16="http://schemas.microsoft.com/office/drawing/2014/main" id="{616412DC-1652-4F26-BA48-1306B831FC2D}"/>
                </a:ext>
              </a:extLst>
            </p:cNvPr>
            <p:cNvSpPr/>
            <p:nvPr/>
          </p:nvSpPr>
          <p:spPr bwMode="auto">
            <a:xfrm>
              <a:off x="7897819" y="3539603"/>
              <a:ext cx="2931979" cy="254554"/>
            </a:xfrm>
            <a:prstGeom prst="roundRect">
              <a:avLst/>
            </a:prstGeom>
            <a:solidFill>
              <a:srgbClr val="FFA400">
                <a:lumMod val="20000"/>
                <a:lumOff val="80000"/>
              </a:srgbClr>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horz" wrap="none" lIns="121920" tIns="60960" rIns="121920" bIns="60960" numCol="1" spcCol="0" rtlCol="0" fromWordArt="0" anchor="ctr" anchorCtr="0"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defTabSz="1276319" fontAlgn="base">
                <a:spcBef>
                  <a:spcPct val="0"/>
                </a:spcBef>
                <a:spcAft>
                  <a:spcPct val="0"/>
                </a:spcAft>
                <a:defRPr/>
              </a:pPr>
              <a:r>
                <a:rPr kumimoji="1" lang="zh-CN" altLang="en-US" sz="1067" kern="0">
                  <a:solidFill>
                    <a:prstClr val="black"/>
                  </a:solidFill>
                  <a:latin typeface="微软雅黑" panose="020b0503020204020204" pitchFamily="34" charset="-122"/>
                  <a:ea typeface="微软雅黑" panose="020b0503020204020204" pitchFamily="34" charset="-122"/>
                  <a:cs typeface="Meiryo UI" panose="020b0604030504040204" pitchFamily="50" charset="-128"/>
                </a:rPr>
                <a:t>向客户报告和批准</a:t>
              </a:r>
              <a:endParaRPr kumimoji="0" lang="ja-JP" altLang="en-US" sz="1067"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eiryo UI" panose="020b0604030504040204" pitchFamily="50" charset="-128"/>
              </a:endParaRPr>
            </a:p>
          </p:txBody>
        </p:sp>
        <p:sp>
          <p:nvSpPr>
            <p:cNvPr id="173" name="角丸四角形 10">
              <a:extLst>
                <a:ext uri="{FF2B5EF4-FFF2-40B4-BE49-F238E27FC236}">
                  <a16:creationId xmlns:a16="http://schemas.microsoft.com/office/drawing/2014/main" id="{7E75FB58-CCB0-461D-BF34-61A86862AB56}"/>
                </a:ext>
              </a:extLst>
            </p:cNvPr>
            <p:cNvSpPr/>
            <p:nvPr/>
          </p:nvSpPr>
          <p:spPr bwMode="auto">
            <a:xfrm>
              <a:off x="7897818" y="3831887"/>
              <a:ext cx="2931979" cy="254554"/>
            </a:xfrm>
            <a:prstGeom prst="roundRect">
              <a:avLst/>
            </a:prstGeom>
            <a:solidFill>
              <a:srgbClr val="FFA400">
                <a:lumMod val="20000"/>
                <a:lumOff val="80000"/>
              </a:srgbClr>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horz" wrap="none" lIns="121920" tIns="60960" rIns="121920" bIns="60960" numCol="1" spcCol="0" rtlCol="0" fromWordArt="0" anchor="ctr" anchorCtr="0"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defTabSz="1276319" fontAlgn="base">
                <a:spcBef>
                  <a:spcPct val="0"/>
                </a:spcBef>
                <a:spcAft>
                  <a:spcPct val="0"/>
                </a:spcAft>
                <a:defRPr/>
              </a:pPr>
              <a:r>
                <a:rPr kumimoji="1" lang="zh-CN" altLang="en-US" sz="1067" kern="0">
                  <a:solidFill>
                    <a:prstClr val="black"/>
                  </a:solidFill>
                  <a:latin typeface="微软雅黑" panose="020b0503020204020204" pitchFamily="34" charset="-122"/>
                  <a:ea typeface="微软雅黑" panose="020b0503020204020204" pitchFamily="34" charset="-122"/>
                  <a:cs typeface="Meiryo UI" panose="020b0604030504040204" pitchFamily="50" charset="-128"/>
                </a:rPr>
                <a:t>产品和设备的特殊检验</a:t>
              </a:r>
              <a:endParaRPr kumimoji="0" lang="ja-JP" altLang="en-US" sz="1067" b="0" i="0" u="none" strike="noStrike" kern="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Meiryo UI" panose="020b0604030504040204" pitchFamily="50" charset="-128"/>
              </a:endParaRPr>
            </a:p>
          </p:txBody>
        </p:sp>
      </p:grpSp>
      <p:sp>
        <p:nvSpPr>
          <p:cNvPr id="174" name="菱形 173">
            <a:extLst>
              <a:ext uri="{FF2B5EF4-FFF2-40B4-BE49-F238E27FC236}">
                <a16:creationId xmlns:a16="http://schemas.microsoft.com/office/drawing/2014/main" id="{A62246A5-8F40-4A4C-88EE-4CF7DEF02EAF}"/>
              </a:ext>
            </a:extLst>
          </p:cNvPr>
          <p:cNvSpPr/>
          <p:nvPr/>
        </p:nvSpPr>
        <p:spPr>
          <a:xfrm>
            <a:off x="8303571" y="4561755"/>
            <a:ext cx="2120470" cy="612556"/>
          </a:xfrm>
          <a:prstGeom prst="diamond">
            <a:avLst/>
          </a:prstGeom>
          <a:solidFill>
            <a:schemeClr val="bg1"/>
          </a:solidFill>
          <a:ln w="3175">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it-IT"/>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r>
              <a:rPr lang="zh-CN" altLang="en-US" sz="1100">
                <a:solidFill>
                  <a:schemeClr val="tx1"/>
                </a:solidFill>
                <a:latin typeface="微软雅黑" panose="020b0503020204020204" pitchFamily="34" charset="-122"/>
                <a:ea typeface="微软雅黑" panose="020b0503020204020204" pitchFamily="34" charset="-122"/>
              </a:rPr>
              <a:t>可以开始生产？</a:t>
            </a:r>
            <a:endParaRPr lang="en-US" altLang="ja-JP" sz="1100">
              <a:solidFill>
                <a:schemeClr val="tx1"/>
              </a:solidFill>
              <a:latin typeface="微软雅黑" panose="020b0503020204020204" pitchFamily="34" charset="-122"/>
              <a:ea typeface="微软雅黑" panose="020b0503020204020204" pitchFamily="34" charset="-122"/>
            </a:endParaRPr>
          </a:p>
        </p:txBody>
      </p:sp>
      <p:sp>
        <p:nvSpPr>
          <p:cNvPr id="175" name="角丸四角形 70">
            <a:extLst>
              <a:ext uri="{FF2B5EF4-FFF2-40B4-BE49-F238E27FC236}">
                <a16:creationId xmlns:a16="http://schemas.microsoft.com/office/drawing/2014/main" id="{3E22A522-8C5F-41D5-8B59-B6498D3DD8C7}"/>
              </a:ext>
            </a:extLst>
          </p:cNvPr>
          <p:cNvSpPr/>
          <p:nvPr/>
        </p:nvSpPr>
        <p:spPr bwMode="auto">
          <a:xfrm>
            <a:off x="7805494" y="5352958"/>
            <a:ext cx="3116625" cy="240000"/>
          </a:xfrm>
          <a:prstGeom prst="roundRect">
            <a:avLst/>
          </a:prstGeom>
          <a:solidFill>
            <a:srgbClr val="FFA400">
              <a:lumMod val="40000"/>
              <a:lumOff val="60000"/>
            </a:srgbClr>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horz" wrap="none" lIns="121920" tIns="60960" rIns="121920" bIns="60960" numCol="1" spcCol="0" rtlCol="0" fromWordArt="0" anchor="ctr" anchorCtr="0"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1276319" fontAlgn="base">
              <a:spcBef>
                <a:spcPct val="0"/>
              </a:spcBef>
              <a:spcAft>
                <a:spcPct val="0"/>
              </a:spcAft>
              <a:defRPr/>
            </a:pPr>
            <a:r>
              <a:rPr lang="zh-CN" altLang="en-US" sz="1067" kern="0">
                <a:solidFill>
                  <a:srgbClr val="333333"/>
                </a:solidFill>
                <a:latin typeface="微软雅黑" panose="020b0503020204020204" pitchFamily="34" charset="-122"/>
                <a:ea typeface="微软雅黑" panose="020b0503020204020204" pitchFamily="34" charset="-122"/>
                <a:cs typeface="Meiryo UI" panose="020b0604030504040204" pitchFamily="50" charset="-128"/>
              </a:rPr>
              <a:t>如有必要，展示第一个产品</a:t>
            </a:r>
            <a:endParaRPr lang="ja-JP" altLang="en-US" sz="1067" kern="0">
              <a:solidFill>
                <a:srgbClr val="333333"/>
              </a:solidFill>
              <a:latin typeface="微软雅黑" panose="020b0503020204020204" pitchFamily="34" charset="-122"/>
              <a:ea typeface="微软雅黑" panose="020b0503020204020204" pitchFamily="34" charset="-122"/>
              <a:cs typeface="Meiryo UI" panose="020b0604030504040204" pitchFamily="50" charset="-128"/>
            </a:endParaRPr>
          </a:p>
        </p:txBody>
      </p:sp>
      <p:sp>
        <p:nvSpPr>
          <p:cNvPr id="176" name="角丸四角形 70">
            <a:extLst>
              <a:ext uri="{FF2B5EF4-FFF2-40B4-BE49-F238E27FC236}">
                <a16:creationId xmlns:a16="http://schemas.microsoft.com/office/drawing/2014/main" id="{7DBA4F06-D571-43A2-9A46-067A08902B33}"/>
              </a:ext>
            </a:extLst>
          </p:cNvPr>
          <p:cNvSpPr/>
          <p:nvPr/>
        </p:nvSpPr>
        <p:spPr bwMode="auto">
          <a:xfrm>
            <a:off x="7805494" y="5700142"/>
            <a:ext cx="3116625" cy="240000"/>
          </a:xfrm>
          <a:prstGeom prst="roundRect">
            <a:avLst/>
          </a:prstGeom>
          <a:solidFill>
            <a:srgbClr val="FFA400">
              <a:lumMod val="40000"/>
              <a:lumOff val="60000"/>
            </a:srgbClr>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horz" wrap="none" lIns="121920" tIns="60960" rIns="121920" bIns="60960" numCol="1" spcCol="0" rtlCol="0" fromWordArt="0" anchor="ctr" anchorCtr="0"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1276319" fontAlgn="base">
              <a:spcBef>
                <a:spcPct val="0"/>
              </a:spcBef>
              <a:spcAft>
                <a:spcPct val="0"/>
              </a:spcAft>
              <a:defRPr/>
            </a:pPr>
            <a:r>
              <a:rPr lang="zh-CN" altLang="en-US" sz="1067" kern="0">
                <a:solidFill>
                  <a:srgbClr val="333333"/>
                </a:solidFill>
                <a:latin typeface="微软雅黑" panose="020b0503020204020204" pitchFamily="34" charset="-122"/>
                <a:ea typeface="微软雅黑" panose="020b0503020204020204" pitchFamily="34" charset="-122"/>
                <a:cs typeface="Meiryo UI" panose="020b0604030504040204" pitchFamily="50" charset="-128"/>
              </a:rPr>
              <a:t>报告并记录</a:t>
            </a:r>
            <a:endParaRPr lang="ja-JP" altLang="en-US" sz="1067" kern="0">
              <a:solidFill>
                <a:srgbClr val="333333"/>
              </a:solidFill>
              <a:latin typeface="微软雅黑" panose="020b0503020204020204" pitchFamily="34" charset="-122"/>
              <a:ea typeface="微软雅黑" panose="020b0503020204020204" pitchFamily="34" charset="-122"/>
              <a:cs typeface="Meiryo UI" panose="020b0604030504040204" pitchFamily="50" charset="-128"/>
            </a:endParaRPr>
          </a:p>
        </p:txBody>
      </p:sp>
      <p:sp>
        <p:nvSpPr>
          <p:cNvPr id="177" name="角丸四角形 70">
            <a:extLst>
              <a:ext uri="{FF2B5EF4-FFF2-40B4-BE49-F238E27FC236}">
                <a16:creationId xmlns:a16="http://schemas.microsoft.com/office/drawing/2014/main" id="{02FEFA68-F5EB-4D42-82FD-446C4F8B1E33}"/>
              </a:ext>
            </a:extLst>
          </p:cNvPr>
          <p:cNvSpPr/>
          <p:nvPr/>
        </p:nvSpPr>
        <p:spPr bwMode="auto">
          <a:xfrm>
            <a:off x="7805494" y="6269796"/>
            <a:ext cx="3120004" cy="278185"/>
          </a:xfrm>
          <a:prstGeom prst="roundRect">
            <a:avLst/>
          </a:prstGeom>
          <a:solidFill>
            <a:srgbClr val="FFA400">
              <a:lumMod val="40000"/>
              <a:lumOff val="60000"/>
            </a:srgbClr>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horz" wrap="none" lIns="121920" tIns="60960" rIns="121920" bIns="60960" numCol="1" spcCol="0" rtlCol="0" fromWordArt="0" anchor="ctr" anchorCtr="0"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1276319" fontAlgn="base">
              <a:spcBef>
                <a:spcPct val="0"/>
              </a:spcBef>
              <a:spcAft>
                <a:spcPct val="0"/>
              </a:spcAft>
              <a:defRPr/>
            </a:pPr>
            <a:r>
              <a:rPr lang="zh-CN" altLang="en-US" sz="1067" kern="0">
                <a:solidFill>
                  <a:srgbClr val="333333"/>
                </a:solidFill>
                <a:latin typeface="微软雅黑" panose="020b0503020204020204" pitchFamily="34" charset="-122"/>
                <a:ea typeface="微软雅黑" panose="020b0503020204020204" pitchFamily="34" charset="-122"/>
                <a:cs typeface="Meiryo UI" panose="020b0604030504040204" pitchFamily="50" charset="-128"/>
              </a:rPr>
              <a:t>运输交付</a:t>
            </a:r>
            <a:endParaRPr lang="ja-JP" altLang="en-US" sz="1067" kern="0">
              <a:solidFill>
                <a:srgbClr val="333333"/>
              </a:solidFill>
              <a:latin typeface="微软雅黑" panose="020b0503020204020204" pitchFamily="34" charset="-122"/>
              <a:ea typeface="微软雅黑" panose="020b0503020204020204" pitchFamily="34" charset="-122"/>
              <a:cs typeface="Meiryo UI" panose="020b0604030504040204" pitchFamily="50" charset="-128"/>
            </a:endParaRPr>
          </a:p>
        </p:txBody>
      </p:sp>
      <p:sp>
        <p:nvSpPr>
          <p:cNvPr id="179" name="角丸四角形 69">
            <a:extLst>
              <a:ext uri="{FF2B5EF4-FFF2-40B4-BE49-F238E27FC236}">
                <a16:creationId xmlns:a16="http://schemas.microsoft.com/office/drawing/2014/main" id="{7EA4DB28-5D2E-47F1-9E23-B5D59AAA95A9}"/>
              </a:ext>
            </a:extLst>
          </p:cNvPr>
          <p:cNvSpPr/>
          <p:nvPr/>
        </p:nvSpPr>
        <p:spPr>
          <a:xfrm>
            <a:off x="4742282" y="1819492"/>
            <a:ext cx="6703438" cy="4291181"/>
          </a:xfrm>
          <a:prstGeom prst="roundRect">
            <a:avLst>
              <a:gd name="adj" fmla="val 10161"/>
            </a:avLst>
          </a:prstGeom>
          <a:noFill/>
          <a:ln w="57150" cap="flat" cmpd="sng" algn="ctr">
            <a:solidFill>
              <a:srgbClr val="FFA400">
                <a:lumMod val="40000"/>
                <a:lumOff val="60000"/>
              </a:srgbClr>
            </a:solidFill>
            <a:prstDash val="solid"/>
            <a:miter lim="800000"/>
          </a:ln>
          <a:effectLst/>
        </p:spPr>
        <p:txBody>
          <a:bodyPr rtlCol="0" anchor="t"/>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1219170" eaLnBrk="0" fontAlgn="base" latinLnBrk="0" hangingPunct="0">
              <a:lnSpc>
                <a:spcPct val="100000"/>
              </a:lnSpc>
              <a:spcBef>
                <a:spcPct val="0"/>
              </a:spcBef>
              <a:spcAft>
                <a:spcPct val="0"/>
              </a:spcAft>
              <a:buClrTx/>
              <a:buSzTx/>
              <a:buFontTx/>
              <a:buNone/>
              <a:defRPr/>
            </a:pPr>
            <a:endParaRPr kumimoji="0" lang="ja-JP" altLang="en-US" sz="1067"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cxnSp>
        <p:nvCxnSpPr>
          <p:cNvPr id="181" name="直線矢印コネクタ 62">
            <a:extLst>
              <a:ext uri="{FF2B5EF4-FFF2-40B4-BE49-F238E27FC236}">
                <a16:creationId xmlns:a16="http://schemas.microsoft.com/office/drawing/2014/main" id="{F886CCBE-4B1F-4E97-8A52-75469C4C4549}"/>
              </a:ext>
            </a:extLst>
          </p:cNvPr>
          <p:cNvCxnSpPr>
            <a:stCxn id="160" idx="3"/>
          </p:cNvCxnSpPr>
          <p:nvPr/>
        </p:nvCxnSpPr>
        <p:spPr bwMode="auto">
          <a:xfrm>
            <a:off x="6833487" y="2398941"/>
            <a:ext cx="2530319" cy="0"/>
          </a:xfrm>
          <a:prstGeom prst="straightConnector1">
            <a:avLst/>
          </a:prstGeom>
          <a:noFill/>
          <a:ln w="19050" cap="flat" cmpd="sng" algn="ctr">
            <a:solidFill>
              <a:srgbClr val="000000"/>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5" name="テキスト ボックス 106">
            <a:extLst>
              <a:ext uri="{FF2B5EF4-FFF2-40B4-BE49-F238E27FC236}">
                <a16:creationId xmlns:a16="http://schemas.microsoft.com/office/drawing/2014/main" id="{21C63CE1-93C1-49BF-934D-C201A3EE30F7}"/>
              </a:ext>
            </a:extLst>
          </p:cNvPr>
          <p:cNvSpPr txBox="1"/>
          <p:nvPr/>
        </p:nvSpPr>
        <p:spPr>
          <a:xfrm>
            <a:off x="6547255" y="2166701"/>
            <a:ext cx="814685" cy="295767"/>
          </a:xfrm>
          <a:prstGeom prst="rect">
            <a:avLst/>
          </a:prstGeom>
          <a:noFill/>
          <a:ln>
            <a:noFill/>
          </a:ln>
        </p:spPr>
        <p:txBody>
          <a:bodyPr wrap="square" rtlCol="0">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100">
                <a:latin typeface="微软雅黑" panose="020b0503020204020204" pitchFamily="34" charset="-122"/>
                <a:ea typeface="微软雅黑" panose="020b0503020204020204" pitchFamily="34" charset="-122"/>
              </a:rPr>
              <a:t>有</a:t>
            </a:r>
            <a:endParaRPr lang="en-US" altLang="ja-JP" sz="1100">
              <a:latin typeface="微软雅黑" panose="020b0503020204020204" pitchFamily="34" charset="-122"/>
              <a:ea typeface="微软雅黑" panose="020b0503020204020204" pitchFamily="34" charset="-122"/>
            </a:endParaRPr>
          </a:p>
        </p:txBody>
      </p:sp>
      <p:cxnSp>
        <p:nvCxnSpPr>
          <p:cNvPr id="186" name="カギ線コネクタ 4">
            <a:extLst>
              <a:ext uri="{FF2B5EF4-FFF2-40B4-BE49-F238E27FC236}">
                <a16:creationId xmlns:a16="http://schemas.microsoft.com/office/drawing/2014/main" id="{246ECD14-33F5-4439-A564-DA4C00F8CB6A}"/>
              </a:ext>
            </a:extLst>
          </p:cNvPr>
          <p:cNvCxnSpPr>
            <a:stCxn id="148" idx="3"/>
            <a:endCxn id="185" idx="2"/>
          </p:cNvCxnSpPr>
          <p:nvPr/>
        </p:nvCxnSpPr>
        <p:spPr>
          <a:xfrm flipV="1">
            <a:off x="3004536" y="2462468"/>
            <a:ext cx="3950062" cy="1345683"/>
          </a:xfrm>
          <a:prstGeom prst="bentConnector2">
            <a:avLst/>
          </a:prstGeom>
          <a:ln w="190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89" name="カギ線コネクタ 4">
            <a:extLst>
              <a:ext uri="{FF2B5EF4-FFF2-40B4-BE49-F238E27FC236}">
                <a16:creationId xmlns:a16="http://schemas.microsoft.com/office/drawing/2014/main" id="{3BEFA84E-5568-4483-B3A0-A9729F0DC7AF}"/>
              </a:ext>
            </a:extLst>
          </p:cNvPr>
          <p:cNvCxnSpPr>
            <a:stCxn id="174" idx="1"/>
            <a:endCxn id="171" idx="1"/>
          </p:cNvCxnSpPr>
          <p:nvPr/>
        </p:nvCxnSpPr>
        <p:spPr>
          <a:xfrm rot="10800000">
            <a:off x="7897819" y="3578783"/>
            <a:ext cx="405752" cy="1289250"/>
          </a:xfrm>
          <a:prstGeom prst="bentConnector3">
            <a:avLst>
              <a:gd name="adj1" fmla="val 156340"/>
            </a:avLst>
          </a:prstGeom>
          <a:ln w="190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92" name="テキスト ボックス 106">
            <a:extLst>
              <a:ext uri="{FF2B5EF4-FFF2-40B4-BE49-F238E27FC236}">
                <a16:creationId xmlns:a16="http://schemas.microsoft.com/office/drawing/2014/main" id="{C5CF8305-111D-4F64-9353-2FA46E76968E}"/>
              </a:ext>
            </a:extLst>
          </p:cNvPr>
          <p:cNvSpPr txBox="1"/>
          <p:nvPr/>
        </p:nvSpPr>
        <p:spPr>
          <a:xfrm>
            <a:off x="9139919" y="5115751"/>
            <a:ext cx="814685" cy="295767"/>
          </a:xfrm>
          <a:prstGeom prst="rect">
            <a:avLst/>
          </a:prstGeom>
          <a:noFill/>
          <a:ln>
            <a:noFill/>
          </a:ln>
        </p:spPr>
        <p:txBody>
          <a:bodyPr wrap="square" rtlCol="0">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100">
                <a:latin typeface="微软雅黑" panose="020b0503020204020204" pitchFamily="34" charset="-122"/>
                <a:ea typeface="微软雅黑" panose="020b0503020204020204" pitchFamily="34" charset="-122"/>
              </a:rPr>
              <a:t>是</a:t>
            </a:r>
            <a:endParaRPr lang="en-US" altLang="ja-JP" sz="1100">
              <a:latin typeface="微软雅黑" panose="020b0503020204020204" pitchFamily="34" charset="-122"/>
              <a:ea typeface="微软雅黑" panose="020b0503020204020204" pitchFamily="34" charset="-122"/>
            </a:endParaRPr>
          </a:p>
        </p:txBody>
      </p:sp>
      <p:sp>
        <p:nvSpPr>
          <p:cNvPr id="193" name="テキスト ボックス 106">
            <a:extLst>
              <a:ext uri="{FF2B5EF4-FFF2-40B4-BE49-F238E27FC236}">
                <a16:creationId xmlns:a16="http://schemas.microsoft.com/office/drawing/2014/main" id="{9F31CECE-CC82-4B27-8514-92AF5201DDE1}"/>
              </a:ext>
            </a:extLst>
          </p:cNvPr>
          <p:cNvSpPr txBox="1"/>
          <p:nvPr/>
        </p:nvSpPr>
        <p:spPr>
          <a:xfrm>
            <a:off x="7686658" y="4609574"/>
            <a:ext cx="814685" cy="295767"/>
          </a:xfrm>
          <a:prstGeom prst="rect">
            <a:avLst/>
          </a:prstGeom>
          <a:noFill/>
          <a:ln>
            <a:noFill/>
          </a:ln>
        </p:spPr>
        <p:txBody>
          <a:bodyPr wrap="square" rtlCol="0">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100">
                <a:latin typeface="微软雅黑" panose="020b0503020204020204" pitchFamily="34" charset="-122"/>
                <a:ea typeface="微软雅黑" panose="020b0503020204020204" pitchFamily="34" charset="-122"/>
              </a:rPr>
              <a:t>否</a:t>
            </a:r>
            <a:endParaRPr lang="en-US" altLang="ja-JP" sz="1100">
              <a:latin typeface="微软雅黑" panose="020b0503020204020204" pitchFamily="34" charset="-122"/>
              <a:ea typeface="微软雅黑" panose="020b0503020204020204" pitchFamily="34" charset="-122"/>
            </a:endParaRPr>
          </a:p>
        </p:txBody>
      </p:sp>
      <p:cxnSp>
        <p:nvCxnSpPr>
          <p:cNvPr id="198" name="直線矢印コネクタ 62">
            <a:extLst>
              <a:ext uri="{FF2B5EF4-FFF2-40B4-BE49-F238E27FC236}">
                <a16:creationId xmlns:a16="http://schemas.microsoft.com/office/drawing/2014/main" id="{F161C86C-BAB7-40E2-B50F-8DF88177F432}"/>
              </a:ext>
            </a:extLst>
          </p:cNvPr>
          <p:cNvCxnSpPr>
            <a:stCxn id="151" idx="3"/>
          </p:cNvCxnSpPr>
          <p:nvPr/>
        </p:nvCxnSpPr>
        <p:spPr bwMode="auto">
          <a:xfrm>
            <a:off x="2995658" y="5254072"/>
            <a:ext cx="6368148" cy="0"/>
          </a:xfrm>
          <a:prstGeom prst="straightConnector1">
            <a:avLst/>
          </a:prstGeom>
          <a:noFill/>
          <a:ln w="19050" cap="flat" cmpd="sng" algn="ctr">
            <a:solidFill>
              <a:srgbClr val="000000"/>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4" name="テキスト ボックス 106">
            <a:extLst>
              <a:ext uri="{FF2B5EF4-FFF2-40B4-BE49-F238E27FC236}">
                <a16:creationId xmlns:a16="http://schemas.microsoft.com/office/drawing/2014/main" id="{5F5502B2-DCF7-4765-A043-C4ABD680D3E6}"/>
              </a:ext>
            </a:extLst>
          </p:cNvPr>
          <p:cNvSpPr txBox="1"/>
          <p:nvPr/>
        </p:nvSpPr>
        <p:spPr>
          <a:xfrm>
            <a:off x="2708306" y="5010196"/>
            <a:ext cx="814685" cy="295767"/>
          </a:xfrm>
          <a:prstGeom prst="rect">
            <a:avLst/>
          </a:prstGeom>
          <a:noFill/>
          <a:ln>
            <a:noFill/>
          </a:ln>
        </p:spPr>
        <p:txBody>
          <a:bodyPr wrap="square" rtlCol="0">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100">
                <a:latin typeface="微软雅黑" panose="020b0503020204020204" pitchFamily="34" charset="-122"/>
                <a:ea typeface="微软雅黑" panose="020b0503020204020204" pitchFamily="34" charset="-122"/>
              </a:rPr>
              <a:t>是</a:t>
            </a:r>
            <a:endParaRPr lang="en-US" altLang="ja-JP" sz="1100">
              <a:latin typeface="微软雅黑" panose="020b0503020204020204" pitchFamily="34" charset="-122"/>
              <a:ea typeface="微软雅黑" panose="020b0503020204020204" pitchFamily="34" charset="-122"/>
            </a:endParaRPr>
          </a:p>
        </p:txBody>
      </p:sp>
      <p:sp>
        <p:nvSpPr>
          <p:cNvPr id="206" name="テキスト ボックス 106">
            <a:extLst>
              <a:ext uri="{FF2B5EF4-FFF2-40B4-BE49-F238E27FC236}">
                <a16:creationId xmlns:a16="http://schemas.microsoft.com/office/drawing/2014/main" id="{4A47CB56-3FD8-4C5C-B7C7-2B8D6BD30677}"/>
              </a:ext>
            </a:extLst>
          </p:cNvPr>
          <p:cNvSpPr txBox="1"/>
          <p:nvPr/>
        </p:nvSpPr>
        <p:spPr>
          <a:xfrm>
            <a:off x="1694231" y="5508634"/>
            <a:ext cx="814685" cy="295767"/>
          </a:xfrm>
          <a:prstGeom prst="rect">
            <a:avLst/>
          </a:prstGeom>
          <a:noFill/>
          <a:ln>
            <a:noFill/>
          </a:ln>
        </p:spPr>
        <p:txBody>
          <a:bodyPr wrap="square" rtlCol="0">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100">
                <a:latin typeface="微软雅黑" panose="020b0503020204020204" pitchFamily="34" charset="-122"/>
                <a:ea typeface="微软雅黑" panose="020b0503020204020204" pitchFamily="34" charset="-122"/>
              </a:rPr>
              <a:t>否</a:t>
            </a:r>
            <a:endParaRPr lang="en-US" altLang="ja-JP" sz="1100">
              <a:latin typeface="微软雅黑" panose="020b0503020204020204" pitchFamily="34" charset="-122"/>
              <a:ea typeface="微软雅黑" panose="020b0503020204020204" pitchFamily="34" charset="-122"/>
            </a:endParaRPr>
          </a:p>
        </p:txBody>
      </p:sp>
      <p:sp>
        <p:nvSpPr>
          <p:cNvPr id="207" name="テキスト ボックス 106">
            <a:extLst>
              <a:ext uri="{FF2B5EF4-FFF2-40B4-BE49-F238E27FC236}">
                <a16:creationId xmlns:a16="http://schemas.microsoft.com/office/drawing/2014/main" id="{49E7F67F-493F-4D54-A23C-74DED3243521}"/>
              </a:ext>
            </a:extLst>
          </p:cNvPr>
          <p:cNvSpPr txBox="1"/>
          <p:nvPr/>
        </p:nvSpPr>
        <p:spPr>
          <a:xfrm>
            <a:off x="2662060" y="3554134"/>
            <a:ext cx="814685" cy="295767"/>
          </a:xfrm>
          <a:prstGeom prst="rect">
            <a:avLst/>
          </a:prstGeom>
          <a:noFill/>
          <a:ln>
            <a:noFill/>
          </a:ln>
        </p:spPr>
        <p:txBody>
          <a:bodyPr wrap="square" rtlCol="0">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100">
                <a:latin typeface="微软雅黑" panose="020b0503020204020204" pitchFamily="34" charset="-122"/>
                <a:ea typeface="微软雅黑" panose="020b0503020204020204" pitchFamily="34" charset="-122"/>
              </a:rPr>
              <a:t>有</a:t>
            </a:r>
            <a:endParaRPr lang="en-US" altLang="ja-JP" sz="1100">
              <a:latin typeface="微软雅黑" panose="020b0503020204020204" pitchFamily="34" charset="-122"/>
              <a:ea typeface="微软雅黑" panose="020b0503020204020204" pitchFamily="34" charset="-122"/>
            </a:endParaRPr>
          </a:p>
        </p:txBody>
      </p:sp>
      <p:sp>
        <p:nvSpPr>
          <p:cNvPr id="208" name="テキスト ボックス 106">
            <a:extLst>
              <a:ext uri="{FF2B5EF4-FFF2-40B4-BE49-F238E27FC236}">
                <a16:creationId xmlns:a16="http://schemas.microsoft.com/office/drawing/2014/main" id="{51A2D83D-E8C8-4DD1-9A5C-BC28D3DF147B}"/>
              </a:ext>
            </a:extLst>
          </p:cNvPr>
          <p:cNvSpPr txBox="1"/>
          <p:nvPr/>
        </p:nvSpPr>
        <p:spPr>
          <a:xfrm>
            <a:off x="1694230" y="4052550"/>
            <a:ext cx="814685" cy="295767"/>
          </a:xfrm>
          <a:prstGeom prst="rect">
            <a:avLst/>
          </a:prstGeom>
          <a:noFill/>
          <a:ln>
            <a:noFill/>
          </a:ln>
        </p:spPr>
        <p:txBody>
          <a:bodyPr wrap="square" rtlCol="0">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100">
                <a:latin typeface="微软雅黑" panose="020b0503020204020204" pitchFamily="34" charset="-122"/>
                <a:ea typeface="微软雅黑" panose="020b0503020204020204" pitchFamily="34" charset="-122"/>
              </a:rPr>
              <a:t>无</a:t>
            </a:r>
            <a:endParaRPr lang="en-US" altLang="ja-JP" sz="11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505934422"/>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4" name="文本框 3"/>
          <p:cNvSpPr txBox="1"/>
          <p:nvPr/>
        </p:nvSpPr>
        <p:spPr>
          <a:xfrm>
            <a:off x="1769592" y="845961"/>
            <a:ext cx="8652814" cy="461665"/>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4M</a:t>
            </a:r>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变更控制的类型</a:t>
            </a:r>
          </a:p>
        </p:txBody>
      </p:sp>
      <p:sp>
        <p:nvSpPr>
          <p:cNvPr id="3" name="灯片编号占位符 2"/>
          <p:cNvSpPr>
            <a:spLocks noGrp="1"/>
          </p:cNvSpPr>
          <p:nvPr>
            <p:ph type="sldNum" sz="quarter" idx="10"/>
          </p:nvPr>
        </p:nvSpPr>
        <p:spPr/>
        <p:txBody>
          <a:bodyPr/>
          <a:lstStyle/>
          <a:p>
            <a:fld id="{9C18EA95-C3D3-214C-9452-EF8527DBCD86}" type="slidenum">
              <a:rPr lang="it-IT" smtClean="0"/>
              <a:t>11</a:t>
            </a:fld>
            <a:endParaRPr lang="it-IT"/>
          </a:p>
        </p:txBody>
      </p:sp>
      <p:graphicFrame>
        <p:nvGraphicFramePr>
          <p:cNvPr id="51" name="表 5">
            <a:extLst>
              <a:ext uri="{FF2B5EF4-FFF2-40B4-BE49-F238E27FC236}">
                <a16:creationId xmlns:a16="http://schemas.microsoft.com/office/drawing/2014/main" id="{9E233987-EAB1-4290-8AC8-2B0704021969}"/>
              </a:ext>
            </a:extLst>
          </p:cNvPr>
          <p:cNvGraphicFramePr>
            <a:graphicFrameLocks noGrp="1"/>
          </p:cNvGraphicFramePr>
          <p:nvPr>
            <p:extLst>
              <p:ext uri="{D42A27DB-BD31-4B8C-83A1-F6EECF244321}">
                <p14:modId xmlns:p14="http://schemas.microsoft.com/office/powerpoint/2010/main" val="3353777235"/>
              </p:ext>
            </p:extLst>
          </p:nvPr>
        </p:nvGraphicFramePr>
        <p:xfrm>
          <a:off x="149866" y="1233090"/>
          <a:ext cx="11892268" cy="4670562"/>
        </p:xfrm>
        <a:graphic>
          <a:graphicData uri="http://schemas.openxmlformats.org/drawingml/2006/table">
            <a:tbl>
              <a:tblPr firstRow="1" bandRow="1"/>
              <a:tblGrid>
                <a:gridCol w="693513">
                  <a:extLst>
                    <a:ext uri="{9D8B030D-6E8A-4147-A177-3AD203B41FA5}">
                      <a16:colId xmlns:a16="http://schemas.microsoft.com/office/drawing/2014/main" val="3200126668"/>
                    </a:ext>
                  </a:extLst>
                </a:gridCol>
                <a:gridCol w="1225118">
                  <a:extLst>
                    <a:ext uri="{9D8B030D-6E8A-4147-A177-3AD203B41FA5}">
                      <a16:colId xmlns:a16="http://schemas.microsoft.com/office/drawing/2014/main" val="538944485"/>
                    </a:ext>
                  </a:extLst>
                </a:gridCol>
                <a:gridCol w="1402672">
                  <a:extLst>
                    <a:ext uri="{9D8B030D-6E8A-4147-A177-3AD203B41FA5}">
                      <a16:colId xmlns:a16="http://schemas.microsoft.com/office/drawing/2014/main" val="486304709"/>
                    </a:ext>
                  </a:extLst>
                </a:gridCol>
                <a:gridCol w="1571348">
                  <a:extLst>
                    <a:ext uri="{9D8B030D-6E8A-4147-A177-3AD203B41FA5}">
                      <a16:colId xmlns:a16="http://schemas.microsoft.com/office/drawing/2014/main" val="1106599544"/>
                    </a:ext>
                  </a:extLst>
                </a:gridCol>
                <a:gridCol w="6999617">
                  <a:extLst>
                    <a:ext uri="{9D8B030D-6E8A-4147-A177-3AD203B41FA5}">
                      <a16:colId xmlns:a16="http://schemas.microsoft.com/office/drawing/2014/main" val="2061854025"/>
                    </a:ext>
                  </a:extLst>
                </a:gridCol>
              </a:tblGrid>
              <a:tr h="497778">
                <a:tc>
                  <a:txBody>
                    <a:bodyPr vert="horz" wrap="square"/>
                    <a:lstStyle>
                      <a:lvl1pPr marL="0" algn="l" defTabSz="457200" rtl="0" eaLnBrk="1" latinLnBrk="0" hangingPunct="1">
                        <a:defRPr sz="1800" b="1" kern="1200">
                          <a:solidFill>
                            <a:schemeClr val="lt1"/>
                          </a:solidFill>
                          <a:latin typeface="Arial"/>
                        </a:defRPr>
                      </a:lvl1pPr>
                      <a:lvl2pPr marL="457200" algn="l" defTabSz="457200" rtl="0" eaLnBrk="1" latinLnBrk="0" hangingPunct="1">
                        <a:defRPr sz="1800" b="1" kern="1200">
                          <a:solidFill>
                            <a:schemeClr val="lt1"/>
                          </a:solidFill>
                          <a:latin typeface="Arial"/>
                        </a:defRPr>
                      </a:lvl2pPr>
                      <a:lvl3pPr marL="914400" algn="l" defTabSz="457200" rtl="0" eaLnBrk="1" latinLnBrk="0" hangingPunct="1">
                        <a:defRPr sz="1800" b="1" kern="1200">
                          <a:solidFill>
                            <a:schemeClr val="lt1"/>
                          </a:solidFill>
                          <a:latin typeface="Arial"/>
                        </a:defRPr>
                      </a:lvl3pPr>
                      <a:lvl4pPr marL="1371600" algn="l" defTabSz="457200" rtl="0" eaLnBrk="1" latinLnBrk="0" hangingPunct="1">
                        <a:defRPr sz="1800" b="1" kern="1200">
                          <a:solidFill>
                            <a:schemeClr val="lt1"/>
                          </a:solidFill>
                          <a:latin typeface="Arial"/>
                        </a:defRPr>
                      </a:lvl4pPr>
                      <a:lvl5pPr marL="1828800" algn="l" defTabSz="457200" rtl="0" eaLnBrk="1" latinLnBrk="0" hangingPunct="1">
                        <a:defRPr sz="1800" b="1" kern="1200">
                          <a:solidFill>
                            <a:schemeClr val="lt1"/>
                          </a:solidFill>
                          <a:latin typeface="Arial"/>
                        </a:defRPr>
                      </a:lvl5pPr>
                      <a:lvl6pPr marL="2286000" algn="l" defTabSz="457200" rtl="0" eaLnBrk="1" latinLnBrk="0" hangingPunct="1">
                        <a:defRPr sz="1800" b="1" kern="1200">
                          <a:solidFill>
                            <a:schemeClr val="lt1"/>
                          </a:solidFill>
                          <a:latin typeface="Arial"/>
                        </a:defRPr>
                      </a:lvl6pPr>
                      <a:lvl7pPr marL="2743200" algn="l" defTabSz="457200" rtl="0" eaLnBrk="1" latinLnBrk="0" hangingPunct="1">
                        <a:defRPr sz="1800" b="1" kern="1200">
                          <a:solidFill>
                            <a:schemeClr val="lt1"/>
                          </a:solidFill>
                          <a:latin typeface="Arial"/>
                        </a:defRPr>
                      </a:lvl7pPr>
                      <a:lvl8pPr marL="3200400" algn="l" defTabSz="457200" rtl="0" eaLnBrk="1" latinLnBrk="0" hangingPunct="1">
                        <a:defRPr sz="1800" b="1" kern="1200">
                          <a:solidFill>
                            <a:schemeClr val="lt1"/>
                          </a:solidFill>
                          <a:latin typeface="Arial"/>
                        </a:defRPr>
                      </a:lvl8pPr>
                      <a:lvl9pPr marL="3657600" algn="l" defTabSz="457200" rtl="0" eaLnBrk="1" latinLnBrk="0" hangingPunct="1">
                        <a:defRPr sz="1800" b="1" kern="1200">
                          <a:solidFill>
                            <a:schemeClr val="lt1"/>
                          </a:solidFill>
                          <a:latin typeface="Arial"/>
                        </a:defRPr>
                      </a:lvl9pPr>
                    </a:lstStyle>
                    <a:p>
                      <a:r>
                        <a:rPr kumimoji="1" lang="zh-CN" altLang="en-US" sz="1200">
                          <a:latin typeface="微软雅黑" panose="020b0503020204020204" pitchFamily="34" charset="-122"/>
                          <a:ea typeface="微软雅黑" panose="020b0503020204020204" pitchFamily="34" charset="-122"/>
                          <a:cs typeface="Noto Sans" panose="020b0502040504020204" pitchFamily="34"/>
                        </a:rPr>
                        <a:t>变更</a:t>
                      </a:r>
                      <a:r>
                        <a:rPr kumimoji="1" lang="en-US" altLang="zh-CN" sz="1200">
                          <a:latin typeface="微软雅黑" panose="020b0503020204020204" pitchFamily="34" charset="-122"/>
                          <a:ea typeface="微软雅黑" panose="020b0503020204020204" pitchFamily="34" charset="-122"/>
                          <a:cs typeface="Noto Sans" panose="020b0502040504020204" pitchFamily="34"/>
                        </a:rPr>
                        <a:t>/</a:t>
                      </a:r>
                      <a:r>
                        <a:rPr kumimoji="1" lang="zh-CN" altLang="en-US" sz="1200">
                          <a:latin typeface="微软雅黑" panose="020b0503020204020204" pitchFamily="34" charset="-122"/>
                          <a:ea typeface="微软雅黑" panose="020b0503020204020204" pitchFamily="34" charset="-122"/>
                          <a:cs typeface="Noto Sans" panose="020b0502040504020204" pitchFamily="34"/>
                        </a:rPr>
                        <a:t>异常</a:t>
                      </a:r>
                      <a:endParaRPr kumimoji="1" lang="ja-JP" altLang="en-US" sz="1200">
                        <a:latin typeface="微软雅黑" panose="020b0503020204020204" pitchFamily="34" charset="-122"/>
                        <a:ea typeface="微软雅黑" panose="020b0503020204020204" pitchFamily="34" charset="-122"/>
                        <a:cs typeface="Noto Sans" panose="020b0502040504020204" pitchFamily="34"/>
                      </a:endParaRPr>
                    </a:p>
                  </a:txBody>
                  <a:tcPr marL="121920" marR="121920" marT="60960" marB="60960" anchor="ctr">
                    <a:lnL w="12700" cmpd="sng">
                      <a:solidFill>
                        <a:srgbClr val="FFFFFF"/>
                      </a:solidFill>
                    </a:lnL>
                    <a:lnR w="12700" cmpd="sng">
                      <a:solidFill>
                        <a:srgbClr val="FFFFFF"/>
                      </a:solidFill>
                    </a:lnR>
                    <a:lnT w="12700" cmpd="sng">
                      <a:solidFill>
                        <a:srgbClr val="FFFFFF"/>
                      </a:solidFill>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002755"/>
                    </a:solidFill>
                  </a:tcPr>
                </a:tc>
                <a:tc>
                  <a:txBody>
                    <a:bodyPr vert="horz" wrap="square"/>
                    <a:lstStyle>
                      <a:lvl1pPr marL="0" algn="l" defTabSz="457200" rtl="0" eaLnBrk="1" latinLnBrk="0" hangingPunct="1">
                        <a:defRPr sz="1800" b="1" kern="1200">
                          <a:solidFill>
                            <a:schemeClr val="lt1"/>
                          </a:solidFill>
                          <a:latin typeface="Arial"/>
                        </a:defRPr>
                      </a:lvl1pPr>
                      <a:lvl2pPr marL="457200" algn="l" defTabSz="457200" rtl="0" eaLnBrk="1" latinLnBrk="0" hangingPunct="1">
                        <a:defRPr sz="1800" b="1" kern="1200">
                          <a:solidFill>
                            <a:schemeClr val="lt1"/>
                          </a:solidFill>
                          <a:latin typeface="Arial"/>
                        </a:defRPr>
                      </a:lvl2pPr>
                      <a:lvl3pPr marL="914400" algn="l" defTabSz="457200" rtl="0" eaLnBrk="1" latinLnBrk="0" hangingPunct="1">
                        <a:defRPr sz="1800" b="1" kern="1200">
                          <a:solidFill>
                            <a:schemeClr val="lt1"/>
                          </a:solidFill>
                          <a:latin typeface="Arial"/>
                        </a:defRPr>
                      </a:lvl3pPr>
                      <a:lvl4pPr marL="1371600" algn="l" defTabSz="457200" rtl="0" eaLnBrk="1" latinLnBrk="0" hangingPunct="1">
                        <a:defRPr sz="1800" b="1" kern="1200">
                          <a:solidFill>
                            <a:schemeClr val="lt1"/>
                          </a:solidFill>
                          <a:latin typeface="Arial"/>
                        </a:defRPr>
                      </a:lvl4pPr>
                      <a:lvl5pPr marL="1828800" algn="l" defTabSz="457200" rtl="0" eaLnBrk="1" latinLnBrk="0" hangingPunct="1">
                        <a:defRPr sz="1800" b="1" kern="1200">
                          <a:solidFill>
                            <a:schemeClr val="lt1"/>
                          </a:solidFill>
                          <a:latin typeface="Arial"/>
                        </a:defRPr>
                      </a:lvl5pPr>
                      <a:lvl6pPr marL="2286000" algn="l" defTabSz="457200" rtl="0" eaLnBrk="1" latinLnBrk="0" hangingPunct="1">
                        <a:defRPr sz="1800" b="1" kern="1200">
                          <a:solidFill>
                            <a:schemeClr val="lt1"/>
                          </a:solidFill>
                          <a:latin typeface="Arial"/>
                        </a:defRPr>
                      </a:lvl6pPr>
                      <a:lvl7pPr marL="2743200" algn="l" defTabSz="457200" rtl="0" eaLnBrk="1" latinLnBrk="0" hangingPunct="1">
                        <a:defRPr sz="1800" b="1" kern="1200">
                          <a:solidFill>
                            <a:schemeClr val="lt1"/>
                          </a:solidFill>
                          <a:latin typeface="Arial"/>
                        </a:defRPr>
                      </a:lvl7pPr>
                      <a:lvl8pPr marL="3200400" algn="l" defTabSz="457200" rtl="0" eaLnBrk="1" latinLnBrk="0" hangingPunct="1">
                        <a:defRPr sz="1800" b="1" kern="1200">
                          <a:solidFill>
                            <a:schemeClr val="lt1"/>
                          </a:solidFill>
                          <a:latin typeface="Arial"/>
                        </a:defRPr>
                      </a:lvl8pPr>
                      <a:lvl9pPr marL="3657600" algn="l" defTabSz="457200" rtl="0" eaLnBrk="1" latinLnBrk="0" hangingPunct="1">
                        <a:defRPr sz="1800" b="1" kern="1200">
                          <a:solidFill>
                            <a:schemeClr val="lt1"/>
                          </a:solidFill>
                          <a:latin typeface="Arial"/>
                        </a:defRPr>
                      </a:lvl9pPr>
                    </a:lstStyle>
                    <a:p>
                      <a:pPr algn="ctr"/>
                      <a:r>
                        <a:rPr kumimoji="1" lang="zh-CN" altLang="en-US" sz="1200">
                          <a:latin typeface="微软雅黑" panose="020b0503020204020204" pitchFamily="34" charset="-122"/>
                          <a:ea typeface="微软雅黑" panose="020b0503020204020204" pitchFamily="34" charset="-122"/>
                          <a:cs typeface="Noto Sans" panose="020b0502040504020204" pitchFamily="34"/>
                        </a:rPr>
                        <a:t>变更类型</a:t>
                      </a:r>
                      <a:endParaRPr kumimoji="1" lang="ja-JP" altLang="en-US" sz="1200">
                        <a:latin typeface="微软雅黑" panose="020b0503020204020204" pitchFamily="34" charset="-122"/>
                        <a:ea typeface="微软雅黑" panose="020b0503020204020204" pitchFamily="34" charset="-122"/>
                        <a:cs typeface="Noto Sans" panose="020b0502040504020204" pitchFamily="34"/>
                      </a:endParaRPr>
                    </a:p>
                  </a:txBody>
                  <a:tcPr marL="121920" marR="121920" marT="60960" marB="60960" anchor="ctr">
                    <a:lnL w="12700" cmpd="sng">
                      <a:solidFill>
                        <a:srgbClr val="FFFFFF"/>
                      </a:solidFill>
                    </a:lnL>
                    <a:lnR w="12700" cmpd="sng">
                      <a:solidFill>
                        <a:srgbClr val="FFFFFF"/>
                      </a:solidFill>
                    </a:lnR>
                    <a:lnT w="12700" cmpd="sng">
                      <a:solidFill>
                        <a:srgbClr val="FFFFFF"/>
                      </a:solidFill>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002755"/>
                    </a:solidFill>
                  </a:tcPr>
                </a:tc>
                <a:tc>
                  <a:txBody>
                    <a:bodyPr vert="horz" wrap="square"/>
                    <a:lstStyle>
                      <a:lvl1pPr marL="0" algn="l" defTabSz="457200" rtl="0" eaLnBrk="1" latinLnBrk="0" hangingPunct="1">
                        <a:defRPr sz="1800" b="1" kern="1200">
                          <a:solidFill>
                            <a:schemeClr val="lt1"/>
                          </a:solidFill>
                          <a:latin typeface="Arial"/>
                        </a:defRPr>
                      </a:lvl1pPr>
                      <a:lvl2pPr marL="457200" algn="l" defTabSz="457200" rtl="0" eaLnBrk="1" latinLnBrk="0" hangingPunct="1">
                        <a:defRPr sz="1800" b="1" kern="1200">
                          <a:solidFill>
                            <a:schemeClr val="lt1"/>
                          </a:solidFill>
                          <a:latin typeface="Arial"/>
                        </a:defRPr>
                      </a:lvl2pPr>
                      <a:lvl3pPr marL="914400" algn="l" defTabSz="457200" rtl="0" eaLnBrk="1" latinLnBrk="0" hangingPunct="1">
                        <a:defRPr sz="1800" b="1" kern="1200">
                          <a:solidFill>
                            <a:schemeClr val="lt1"/>
                          </a:solidFill>
                          <a:latin typeface="Arial"/>
                        </a:defRPr>
                      </a:lvl3pPr>
                      <a:lvl4pPr marL="1371600" algn="l" defTabSz="457200" rtl="0" eaLnBrk="1" latinLnBrk="0" hangingPunct="1">
                        <a:defRPr sz="1800" b="1" kern="1200">
                          <a:solidFill>
                            <a:schemeClr val="lt1"/>
                          </a:solidFill>
                          <a:latin typeface="Arial"/>
                        </a:defRPr>
                      </a:lvl4pPr>
                      <a:lvl5pPr marL="1828800" algn="l" defTabSz="457200" rtl="0" eaLnBrk="1" latinLnBrk="0" hangingPunct="1">
                        <a:defRPr sz="1800" b="1" kern="1200">
                          <a:solidFill>
                            <a:schemeClr val="lt1"/>
                          </a:solidFill>
                          <a:latin typeface="Arial"/>
                        </a:defRPr>
                      </a:lvl5pPr>
                      <a:lvl6pPr marL="2286000" algn="l" defTabSz="457200" rtl="0" eaLnBrk="1" latinLnBrk="0" hangingPunct="1">
                        <a:defRPr sz="1800" b="1" kern="1200">
                          <a:solidFill>
                            <a:schemeClr val="lt1"/>
                          </a:solidFill>
                          <a:latin typeface="Arial"/>
                        </a:defRPr>
                      </a:lvl6pPr>
                      <a:lvl7pPr marL="2743200" algn="l" defTabSz="457200" rtl="0" eaLnBrk="1" latinLnBrk="0" hangingPunct="1">
                        <a:defRPr sz="1800" b="1" kern="1200">
                          <a:solidFill>
                            <a:schemeClr val="lt1"/>
                          </a:solidFill>
                          <a:latin typeface="Arial"/>
                        </a:defRPr>
                      </a:lvl7pPr>
                      <a:lvl8pPr marL="3200400" algn="l" defTabSz="457200" rtl="0" eaLnBrk="1" latinLnBrk="0" hangingPunct="1">
                        <a:defRPr sz="1800" b="1" kern="1200">
                          <a:solidFill>
                            <a:schemeClr val="lt1"/>
                          </a:solidFill>
                          <a:latin typeface="Arial"/>
                        </a:defRPr>
                      </a:lvl8pPr>
                      <a:lvl9pPr marL="3657600" algn="l" defTabSz="457200" rtl="0" eaLnBrk="1" latinLnBrk="0" hangingPunct="1">
                        <a:defRPr sz="1800" b="1" kern="1200">
                          <a:solidFill>
                            <a:schemeClr val="lt1"/>
                          </a:solidFill>
                          <a:latin typeface="Arial"/>
                        </a:defRPr>
                      </a:lvl9pPr>
                    </a:lstStyle>
                    <a:p>
                      <a:pPr algn="ctr"/>
                      <a:r>
                        <a:rPr kumimoji="1" lang="zh-CN" altLang="en-US" sz="1200">
                          <a:latin typeface="微软雅黑" panose="020b0503020204020204" pitchFamily="34" charset="-122"/>
                          <a:ea typeface="微软雅黑" panose="020b0503020204020204" pitchFamily="34" charset="-122"/>
                          <a:cs typeface="Noto Sans" panose="020b0502040504020204" pitchFamily="34"/>
                        </a:rPr>
                        <a:t>控制方法</a:t>
                      </a:r>
                      <a:endParaRPr kumimoji="1" lang="ja-JP" altLang="en-US" sz="1200">
                        <a:latin typeface="微软雅黑" panose="020b0503020204020204" pitchFamily="34" charset="-122"/>
                        <a:ea typeface="微软雅黑" panose="020b0503020204020204" pitchFamily="34" charset="-122"/>
                        <a:cs typeface="Noto Sans" panose="020b0502040504020204" pitchFamily="34"/>
                      </a:endParaRPr>
                    </a:p>
                  </a:txBody>
                  <a:tcPr marL="121920" marR="121920" marT="60960" marB="60960" anchor="ctr">
                    <a:lnL w="12700" cmpd="sng">
                      <a:solidFill>
                        <a:srgbClr val="FFFFFF"/>
                      </a:solidFill>
                    </a:lnL>
                    <a:lnR w="12700" cmpd="sng">
                      <a:solidFill>
                        <a:srgbClr val="FFFFFF"/>
                      </a:solidFill>
                    </a:lnR>
                    <a:lnT w="12700" cmpd="sng">
                      <a:solidFill>
                        <a:srgbClr val="FFFFFF"/>
                      </a:solidFill>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002755"/>
                    </a:solidFill>
                  </a:tcPr>
                </a:tc>
                <a:tc>
                  <a:txBody>
                    <a:bodyPr vert="horz" wrap="square"/>
                    <a:lstStyle>
                      <a:lvl1pPr marL="0" algn="l" defTabSz="457200" rtl="0" eaLnBrk="1" latinLnBrk="0" hangingPunct="1">
                        <a:defRPr sz="1800" b="1" kern="1200">
                          <a:solidFill>
                            <a:schemeClr val="lt1"/>
                          </a:solidFill>
                          <a:latin typeface="Arial"/>
                        </a:defRPr>
                      </a:lvl1pPr>
                      <a:lvl2pPr marL="457200" algn="l" defTabSz="457200" rtl="0" eaLnBrk="1" latinLnBrk="0" hangingPunct="1">
                        <a:defRPr sz="1800" b="1" kern="1200">
                          <a:solidFill>
                            <a:schemeClr val="lt1"/>
                          </a:solidFill>
                          <a:latin typeface="Arial"/>
                        </a:defRPr>
                      </a:lvl2pPr>
                      <a:lvl3pPr marL="914400" algn="l" defTabSz="457200" rtl="0" eaLnBrk="1" latinLnBrk="0" hangingPunct="1">
                        <a:defRPr sz="1800" b="1" kern="1200">
                          <a:solidFill>
                            <a:schemeClr val="lt1"/>
                          </a:solidFill>
                          <a:latin typeface="Arial"/>
                        </a:defRPr>
                      </a:lvl3pPr>
                      <a:lvl4pPr marL="1371600" algn="l" defTabSz="457200" rtl="0" eaLnBrk="1" latinLnBrk="0" hangingPunct="1">
                        <a:defRPr sz="1800" b="1" kern="1200">
                          <a:solidFill>
                            <a:schemeClr val="lt1"/>
                          </a:solidFill>
                          <a:latin typeface="Arial"/>
                        </a:defRPr>
                      </a:lvl4pPr>
                      <a:lvl5pPr marL="1828800" algn="l" defTabSz="457200" rtl="0" eaLnBrk="1" latinLnBrk="0" hangingPunct="1">
                        <a:defRPr sz="1800" b="1" kern="1200">
                          <a:solidFill>
                            <a:schemeClr val="lt1"/>
                          </a:solidFill>
                          <a:latin typeface="Arial"/>
                        </a:defRPr>
                      </a:lvl5pPr>
                      <a:lvl6pPr marL="2286000" algn="l" defTabSz="457200" rtl="0" eaLnBrk="1" latinLnBrk="0" hangingPunct="1">
                        <a:defRPr sz="1800" b="1" kern="1200">
                          <a:solidFill>
                            <a:schemeClr val="lt1"/>
                          </a:solidFill>
                          <a:latin typeface="Arial"/>
                        </a:defRPr>
                      </a:lvl6pPr>
                      <a:lvl7pPr marL="2743200" algn="l" defTabSz="457200" rtl="0" eaLnBrk="1" latinLnBrk="0" hangingPunct="1">
                        <a:defRPr sz="1800" b="1" kern="1200">
                          <a:solidFill>
                            <a:schemeClr val="lt1"/>
                          </a:solidFill>
                          <a:latin typeface="Arial"/>
                        </a:defRPr>
                      </a:lvl7pPr>
                      <a:lvl8pPr marL="3200400" algn="l" defTabSz="457200" rtl="0" eaLnBrk="1" latinLnBrk="0" hangingPunct="1">
                        <a:defRPr sz="1800" b="1" kern="1200">
                          <a:solidFill>
                            <a:schemeClr val="lt1"/>
                          </a:solidFill>
                          <a:latin typeface="Arial"/>
                        </a:defRPr>
                      </a:lvl8pPr>
                      <a:lvl9pPr marL="3657600" algn="l" defTabSz="457200" rtl="0" eaLnBrk="1" latinLnBrk="0" hangingPunct="1">
                        <a:defRPr sz="1800" b="1" kern="1200">
                          <a:solidFill>
                            <a:schemeClr val="lt1"/>
                          </a:solidFill>
                          <a:latin typeface="Arial"/>
                        </a:defRPr>
                      </a:lvl9pPr>
                    </a:lstStyle>
                    <a:p>
                      <a:pPr algn="ctr">
                        <a:lnSpc>
                          <a:spcPts val="1200"/>
                        </a:lnSpc>
                        <a:spcAft>
                          <a:spcPct val="0"/>
                        </a:spcAft>
                      </a:pPr>
                      <a:r>
                        <a:rPr lang="en-US" altLang="zh-CN" sz="1200">
                          <a:solidFill>
                            <a:schemeClr val="bg1"/>
                          </a:solidFill>
                          <a:effectLst/>
                          <a:latin typeface="微软雅黑" panose="020b0503020204020204" pitchFamily="34" charset="-122"/>
                          <a:ea typeface="微软雅黑" panose="020b0503020204020204" pitchFamily="34" charset="-122"/>
                          <a:cs typeface="Noto Sans" panose="020b0502040504020204" pitchFamily="34"/>
                        </a:rPr>
                        <a:t>4</a:t>
                      </a:r>
                      <a:r>
                        <a:rPr lang="en-US" sz="1200">
                          <a:solidFill>
                            <a:schemeClr val="bg1"/>
                          </a:solidFill>
                          <a:effectLst/>
                          <a:latin typeface="微软雅黑" panose="020b0503020204020204" pitchFamily="34" charset="-122"/>
                          <a:ea typeface="微软雅黑" panose="020b0503020204020204" pitchFamily="34" charset="-122"/>
                          <a:cs typeface="Noto Sans" panose="020b0502040504020204" pitchFamily="34"/>
                        </a:rPr>
                        <a:t>M</a:t>
                      </a:r>
                      <a:r>
                        <a:rPr lang="zh-CN" altLang="en-US" sz="1200">
                          <a:solidFill>
                            <a:schemeClr val="bg1"/>
                          </a:solidFill>
                          <a:effectLst/>
                          <a:latin typeface="微软雅黑" panose="020b0503020204020204" pitchFamily="34" charset="-122"/>
                          <a:ea typeface="微软雅黑" panose="020b0503020204020204" pitchFamily="34" charset="-122"/>
                          <a:cs typeface="Noto Sans" panose="020b0502040504020204" pitchFamily="34"/>
                        </a:rPr>
                        <a:t>分类</a:t>
                      </a:r>
                      <a:endParaRPr lang="ja-JP" sz="1200">
                        <a:solidFill>
                          <a:schemeClr val="bg1"/>
                        </a:solidFill>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12700" cmpd="sng">
                      <a:solidFill>
                        <a:srgbClr val="FFFFFF"/>
                      </a:solidFill>
                    </a:lnL>
                    <a:lnR w="12700" cmpd="sng">
                      <a:solidFill>
                        <a:srgbClr val="FFFFFF"/>
                      </a:solidFill>
                    </a:lnR>
                    <a:lnT w="12700" cmpd="sng">
                      <a:solidFill>
                        <a:srgbClr val="FFFFFF"/>
                      </a:solidFill>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002755"/>
                    </a:solidFill>
                  </a:tcPr>
                </a:tc>
                <a:tc>
                  <a:txBody>
                    <a:bodyPr vert="horz" wrap="square"/>
                    <a:lstStyle>
                      <a:lvl1pPr marL="0" algn="l" defTabSz="457200" rtl="0" eaLnBrk="1" latinLnBrk="0" hangingPunct="1">
                        <a:defRPr sz="1800" b="1" kern="1200">
                          <a:solidFill>
                            <a:schemeClr val="lt1"/>
                          </a:solidFill>
                          <a:latin typeface="Arial"/>
                        </a:defRPr>
                      </a:lvl1pPr>
                      <a:lvl2pPr marL="457200" algn="l" defTabSz="457200" rtl="0" eaLnBrk="1" latinLnBrk="0" hangingPunct="1">
                        <a:defRPr sz="1800" b="1" kern="1200">
                          <a:solidFill>
                            <a:schemeClr val="lt1"/>
                          </a:solidFill>
                          <a:latin typeface="Arial"/>
                        </a:defRPr>
                      </a:lvl2pPr>
                      <a:lvl3pPr marL="914400" algn="l" defTabSz="457200" rtl="0" eaLnBrk="1" latinLnBrk="0" hangingPunct="1">
                        <a:defRPr sz="1800" b="1" kern="1200">
                          <a:solidFill>
                            <a:schemeClr val="lt1"/>
                          </a:solidFill>
                          <a:latin typeface="Arial"/>
                        </a:defRPr>
                      </a:lvl3pPr>
                      <a:lvl4pPr marL="1371600" algn="l" defTabSz="457200" rtl="0" eaLnBrk="1" latinLnBrk="0" hangingPunct="1">
                        <a:defRPr sz="1800" b="1" kern="1200">
                          <a:solidFill>
                            <a:schemeClr val="lt1"/>
                          </a:solidFill>
                          <a:latin typeface="Arial"/>
                        </a:defRPr>
                      </a:lvl4pPr>
                      <a:lvl5pPr marL="1828800" algn="l" defTabSz="457200" rtl="0" eaLnBrk="1" latinLnBrk="0" hangingPunct="1">
                        <a:defRPr sz="1800" b="1" kern="1200">
                          <a:solidFill>
                            <a:schemeClr val="lt1"/>
                          </a:solidFill>
                          <a:latin typeface="Arial"/>
                        </a:defRPr>
                      </a:lvl5pPr>
                      <a:lvl6pPr marL="2286000" algn="l" defTabSz="457200" rtl="0" eaLnBrk="1" latinLnBrk="0" hangingPunct="1">
                        <a:defRPr sz="1800" b="1" kern="1200">
                          <a:solidFill>
                            <a:schemeClr val="lt1"/>
                          </a:solidFill>
                          <a:latin typeface="Arial"/>
                        </a:defRPr>
                      </a:lvl6pPr>
                      <a:lvl7pPr marL="2743200" algn="l" defTabSz="457200" rtl="0" eaLnBrk="1" latinLnBrk="0" hangingPunct="1">
                        <a:defRPr sz="1800" b="1" kern="1200">
                          <a:solidFill>
                            <a:schemeClr val="lt1"/>
                          </a:solidFill>
                          <a:latin typeface="Arial"/>
                        </a:defRPr>
                      </a:lvl7pPr>
                      <a:lvl8pPr marL="3200400" algn="l" defTabSz="457200" rtl="0" eaLnBrk="1" latinLnBrk="0" hangingPunct="1">
                        <a:defRPr sz="1800" b="1" kern="1200">
                          <a:solidFill>
                            <a:schemeClr val="lt1"/>
                          </a:solidFill>
                          <a:latin typeface="Arial"/>
                        </a:defRPr>
                      </a:lvl8pPr>
                      <a:lvl9pPr marL="3657600" algn="l" defTabSz="457200" rtl="0" eaLnBrk="1" latinLnBrk="0" hangingPunct="1">
                        <a:defRPr sz="1800" b="1" kern="1200">
                          <a:solidFill>
                            <a:schemeClr val="lt1"/>
                          </a:solidFill>
                          <a:latin typeface="Arial"/>
                        </a:defRPr>
                      </a:lvl9pPr>
                    </a:lstStyle>
                    <a:p>
                      <a:pPr algn="ctr">
                        <a:lnSpc>
                          <a:spcPts val="1200"/>
                        </a:lnSpc>
                        <a:spcAft>
                          <a:spcPct val="0"/>
                        </a:spcAft>
                      </a:pPr>
                      <a:r>
                        <a:rPr lang="zh-CN" altLang="en-US" sz="1200">
                          <a:solidFill>
                            <a:schemeClr val="bg1"/>
                          </a:solidFill>
                          <a:effectLst/>
                          <a:latin typeface="微软雅黑" panose="020b0503020204020204" pitchFamily="34" charset="-122"/>
                          <a:ea typeface="微软雅黑" panose="020b0503020204020204" pitchFamily="34" charset="-122"/>
                          <a:cs typeface="Noto Sans" panose="020b0502040504020204" pitchFamily="34"/>
                        </a:rPr>
                        <a:t>案例</a:t>
                      </a:r>
                      <a:endParaRPr lang="ja-JP" sz="1200">
                        <a:solidFill>
                          <a:schemeClr val="bg1"/>
                        </a:solidFill>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12700" cmpd="sng">
                      <a:solidFill>
                        <a:srgbClr val="FFFFFF"/>
                      </a:solidFill>
                    </a:lnL>
                    <a:lnR w="12700" cmpd="sng">
                      <a:solidFill>
                        <a:srgbClr val="FFFFFF"/>
                      </a:solidFill>
                    </a:lnR>
                    <a:lnT w="12700" cmpd="sng">
                      <a:solidFill>
                        <a:srgbClr val="FFFFFF"/>
                      </a:solidFill>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002755"/>
                    </a:solidFill>
                  </a:tcPr>
                </a:tc>
                <a:extLst>
                  <a:ext uri="{0D108BD9-81ED-4DB2-BD59-A6C34878D82A}">
                    <a16:rowId xmlns:a16="http://schemas.microsoft.com/office/drawing/2014/main" val="765783766"/>
                  </a:ext>
                </a:extLst>
              </a:tr>
              <a:tr h="347732">
                <a:tc rowSpan="8">
                  <a:txBody>
                    <a:bodyPr vert="eaVert"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marL="71755" marR="71755" algn="ctr">
                        <a:lnSpc>
                          <a:spcPts val="1200"/>
                        </a:lnSpc>
                        <a:spcAft>
                          <a:spcPct val="0"/>
                        </a:spcAft>
                      </a:pPr>
                      <a:r>
                        <a:rPr lang="en-US" altLang="zh-CN" sz="1200" b="1">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4M</a:t>
                      </a:r>
                      <a:r>
                        <a:rPr lang="zh-CN" altLang="en-US" sz="1200" b="1">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变更控制</a:t>
                      </a:r>
                      <a:endParaRPr lang="ja-JP" sz="1200" b="1">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vert="eaVert"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rowSpan="4">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b="1">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计划</a:t>
                      </a:r>
                      <a:r>
                        <a:rPr lang="en-US" altLang="zh-CN" sz="1200" b="1">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4M</a:t>
                      </a:r>
                      <a:r>
                        <a:rPr lang="zh-CN" altLang="en-US" sz="1200" b="1">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变更</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br>
                        <a:rPr 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br>
                      <a:br>
                        <a:rPr 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b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有变更计划并对其实施进行管理。</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rowSpan="4">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有控制方法</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人</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r>
                        <a:rPr kumimoji="1" lang="zh-CN" altLang="en-US" sz="1200">
                          <a:latin typeface="微软雅黑" panose="020b0503020204020204" pitchFamily="34" charset="-122"/>
                          <a:ea typeface="微软雅黑" panose="020b0503020204020204" pitchFamily="34" charset="-122"/>
                          <a:cs typeface="Noto Sans" panose="020b0502040504020204" pitchFamily="34"/>
                        </a:rPr>
                        <a:t>轮换、新来者或内部人员、久违作业、操作员人数变化（这必须符合</a:t>
                      </a:r>
                      <a:r>
                        <a:rPr kumimoji="1" lang="en-US" altLang="zh-CN" sz="1200">
                          <a:latin typeface="微软雅黑" panose="020b0503020204020204" pitchFamily="34" charset="-122"/>
                          <a:ea typeface="微软雅黑" panose="020b0503020204020204" pitchFamily="34" charset="-122"/>
                          <a:cs typeface="Noto Sans" panose="020b0502040504020204" pitchFamily="34"/>
                        </a:rPr>
                        <a:t>EHS&amp;E</a:t>
                      </a:r>
                      <a:r>
                        <a:rPr kumimoji="1" lang="zh-CN" altLang="en-US" sz="1200">
                          <a:latin typeface="微软雅黑" panose="020b0503020204020204" pitchFamily="34" charset="-122"/>
                          <a:ea typeface="微软雅黑" panose="020b0503020204020204" pitchFamily="34" charset="-122"/>
                          <a:cs typeface="Noto Sans" panose="020b0502040504020204" pitchFamily="34"/>
                        </a:rPr>
                        <a:t>和</a:t>
                      </a:r>
                      <a:r>
                        <a:rPr kumimoji="1" lang="en-US" altLang="zh-CN" sz="1200">
                          <a:latin typeface="微软雅黑" panose="020b0503020204020204" pitchFamily="34" charset="-122"/>
                          <a:ea typeface="微软雅黑" panose="020b0503020204020204" pitchFamily="34" charset="-122"/>
                          <a:cs typeface="Noto Sans" panose="020b0502040504020204" pitchFamily="34"/>
                        </a:rPr>
                        <a:t>P&amp;C</a:t>
                      </a:r>
                      <a:r>
                        <a:rPr kumimoji="1" lang="zh-CN" altLang="en-US" sz="1200">
                          <a:latin typeface="微软雅黑" panose="020b0503020204020204" pitchFamily="34" charset="-122"/>
                          <a:ea typeface="微软雅黑" panose="020b0503020204020204" pitchFamily="34" charset="-122"/>
                          <a:cs typeface="Noto Sans" panose="020b0502040504020204" pitchFamily="34"/>
                        </a:rPr>
                        <a:t>批准的要求）</a:t>
                      </a:r>
                      <a:endParaRPr kumimoji="1" lang="ja-JP" altLang="en-US" sz="1200">
                        <a:latin typeface="微软雅黑" panose="020b0503020204020204" pitchFamily="34" charset="-122"/>
                        <a:ea typeface="微软雅黑" panose="020b0503020204020204" pitchFamily="34" charset="-122"/>
                        <a:cs typeface="Noto Sans" panose="020b0502040504020204" pitchFamily="34"/>
                      </a:endParaRPr>
                    </a:p>
                  </a:txBody>
                  <a:tcPr marL="121920" marR="121920" marT="60960" marB="6096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19196066"/>
                  </a:ext>
                </a:extLst>
              </a:tr>
              <a:tr h="347732">
                <a:tc vMerge="1">
                  <a:txBody>
                    <a:bodyPr vert="horz" wrap="square"/>
                    <a:lstStyle/>
                    <a:p>
                      <a:endParaRPr kumimoji="1" lang="ja-JP" altLang="en-US"/>
                    </a:p>
                  </a:txBody>
                  <a:tcPr/>
                </a:tc>
                <a:tc vMerge="1">
                  <a:txBody>
                    <a:bodyPr vert="horz" wrap="square"/>
                    <a:lstStyle/>
                    <a:p>
                      <a:endParaRPr kumimoji="1" lang="ja-JP" altLang="en-US"/>
                    </a:p>
                  </a:txBody>
                  <a:tcPr/>
                </a:tc>
                <a:tc vMerge="1">
                  <a:txBody>
                    <a:bodyPr vert="horz" wrap="square"/>
                    <a:lstStyle/>
                    <a:p>
                      <a:endParaRPr kumimoji="1" lang="ja-JP" altLang="en-US"/>
                    </a:p>
                  </a:txBody>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机</a:t>
                      </a:r>
                      <a:r>
                        <a:rPr 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 (</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设备</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夹具</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模具</a:t>
                      </a:r>
                      <a:r>
                        <a:rPr 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新设备、定期检查、定期更换耗材、久违使用、控制值变更、生产模式切换</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72984763"/>
                  </a:ext>
                </a:extLst>
              </a:tr>
              <a:tr h="347732">
                <a:tc vMerge="1">
                  <a:txBody>
                    <a:bodyPr vert="horz" wrap="square"/>
                    <a:lstStyle/>
                    <a:p>
                      <a:endParaRPr kumimoji="1" lang="ja-JP" altLang="en-US"/>
                    </a:p>
                  </a:txBody>
                  <a:tcPr/>
                </a:tc>
                <a:tc vMerge="1">
                  <a:txBody>
                    <a:bodyPr vert="horz" wrap="square"/>
                    <a:lstStyle/>
                    <a:p>
                      <a:endParaRPr kumimoji="1" lang="ja-JP" altLang="en-US"/>
                    </a:p>
                  </a:txBody>
                  <a:tcPr/>
                </a:tc>
                <a:tc vMerge="1">
                  <a:txBody>
                    <a:bodyPr vert="horz" wrap="square"/>
                    <a:lstStyle/>
                    <a:p>
                      <a:endParaRPr kumimoji="1" lang="ja-JP" altLang="en-US"/>
                    </a:p>
                  </a:txBody>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料（零件</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原材料）</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设计变更（规格）、批次变更、久违使用、零件</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产品箱变更、库存生产计划</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22887618"/>
                  </a:ext>
                </a:extLst>
              </a:tr>
              <a:tr h="347732">
                <a:tc vMerge="1">
                  <a:txBody>
                    <a:bodyPr vert="horz" wrap="square"/>
                    <a:lstStyle/>
                    <a:p>
                      <a:endParaRPr kumimoji="1" lang="ja-JP" altLang="en-US"/>
                    </a:p>
                  </a:txBody>
                  <a:tcPr/>
                </a:tc>
                <a:tc vMerge="1">
                  <a:txBody>
                    <a:bodyPr vert="horz" wrap="square"/>
                    <a:lstStyle/>
                    <a:p>
                      <a:endParaRPr kumimoji="1" lang="ja-JP" altLang="en-US"/>
                    </a:p>
                  </a:txBody>
                  <a:tcPr/>
                </a:tc>
                <a:tc vMerge="1">
                  <a:txBody>
                    <a:bodyPr vert="horz" wrap="square"/>
                    <a:lstStyle/>
                    <a:p>
                      <a:endParaRPr kumimoji="1" lang="ja-JP" altLang="en-US"/>
                    </a:p>
                  </a:txBody>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方法</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加工方式</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加工订单</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布局变更、班次增减</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71459455"/>
                  </a:ext>
                </a:extLst>
              </a:tr>
              <a:tr h="347732">
                <a:tc vMerge="1">
                  <a:txBody>
                    <a:bodyPr vert="horz" wrap="square"/>
                    <a:lstStyle/>
                    <a:p>
                      <a:endParaRPr kumimoji="1" lang="ja-JP" altLang="en-US"/>
                    </a:p>
                  </a:txBody>
                  <a:tcPr/>
                </a:tc>
                <a:tc rowSpan="8">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b="1">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计划外</a:t>
                      </a:r>
                      <a:r>
                        <a:rPr lang="en-US" altLang="zh-CN" sz="1200" b="1">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4M </a:t>
                      </a:r>
                      <a:r>
                        <a:rPr lang="zh-CN" altLang="en-US" sz="1200" b="1">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变更（偏差）</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endPar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endParaRPr>
                    </a:p>
                    <a:p>
                      <a:pPr>
                        <a:lnSpc>
                          <a:spcPts val="1200"/>
                        </a:lnSpc>
                        <a:spcAft>
                          <a:spcPct val="0"/>
                        </a:spcAft>
                      </a:pPr>
                      <a:b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b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没有变更计划，突然发生并响应。</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rowSpan="4">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有控制方法</a:t>
                      </a:r>
                      <a:endParaRPr lang="ja-JP" altLang="zh-CN"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人</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缺勤（人数少）、换班</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合格人员重组</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22181783"/>
                  </a:ext>
                </a:extLst>
              </a:tr>
              <a:tr h="347732">
                <a:tc vMerge="1">
                  <a:txBody>
                    <a:bodyPr vert="horz" wrap="square"/>
                    <a:lstStyle/>
                    <a:p>
                      <a:endParaRPr kumimoji="1" lang="ja-JP" altLang="en-US"/>
                    </a:p>
                  </a:txBody>
                  <a:tcPr/>
                </a:tc>
                <a:tc vMerge="1">
                  <a:txBody>
                    <a:bodyPr vert="horz" wrap="square"/>
                    <a:lstStyle/>
                    <a:p>
                      <a:endParaRPr kumimoji="1" lang="ja-JP" altLang="en-US"/>
                    </a:p>
                  </a:txBody>
                  <a:tcPr/>
                </a:tc>
                <a:tc vMerge="1">
                  <a:txBody>
                    <a:bodyPr vert="horz" wrap="square"/>
                    <a:lstStyle/>
                    <a:p>
                      <a:endParaRPr kumimoji="1" lang="ja-JP" altLang="en-US"/>
                    </a:p>
                  </a:txBody>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机</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 (</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设备</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夹具</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模具</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endParaRPr lang="ja-JP" altLang="zh-CN"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故障、耗材更换、断电、批准的替代设备（使用替代模具或在另一台机器上安装第二个模具）、生产模式切换</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80482182"/>
                  </a:ext>
                </a:extLst>
              </a:tr>
              <a:tr h="347732">
                <a:tc vMerge="1">
                  <a:txBody>
                    <a:bodyPr vert="horz" wrap="square"/>
                    <a:lstStyle/>
                    <a:p>
                      <a:endParaRPr kumimoji="1" lang="ja-JP" altLang="en-US"/>
                    </a:p>
                  </a:txBody>
                  <a:tcPr/>
                </a:tc>
                <a:tc vMerge="1">
                  <a:txBody>
                    <a:bodyPr vert="horz" wrap="square"/>
                    <a:lstStyle/>
                    <a:p>
                      <a:endParaRPr kumimoji="1" lang="ja-JP" altLang="en-US"/>
                    </a:p>
                  </a:txBody>
                  <a:tcPr/>
                </a:tc>
                <a:tc vMerge="1">
                  <a:txBody>
                    <a:bodyPr vert="horz" wrap="square"/>
                    <a:lstStyle/>
                    <a:p>
                      <a:endParaRPr kumimoji="1" lang="ja-JP" altLang="en-US"/>
                    </a:p>
                  </a:txBody>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料（零件</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原材料）</a:t>
                      </a:r>
                      <a:endParaRPr lang="ja-JP" altLang="zh-CN"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使用经批准的备用包装箱</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65497531"/>
                  </a:ext>
                </a:extLst>
              </a:tr>
              <a:tr h="347732">
                <a:tc vMerge="1">
                  <a:txBody>
                    <a:bodyPr vert="horz" wrap="square"/>
                    <a:lstStyle/>
                    <a:p>
                      <a:endParaRPr kumimoji="1" lang="ja-JP" altLang="en-US"/>
                    </a:p>
                  </a:txBody>
                  <a:tcPr/>
                </a:tc>
                <a:tc vMerge="1">
                  <a:txBody>
                    <a:bodyPr vert="horz" wrap="square"/>
                    <a:lstStyle/>
                    <a:p>
                      <a:endParaRPr kumimoji="1" lang="ja-JP" altLang="en-US"/>
                    </a:p>
                  </a:txBody>
                  <a:tcPr/>
                </a:tc>
                <a:tc vMerge="1">
                  <a:txBody>
                    <a:bodyPr vert="horz" wrap="square"/>
                    <a:lstStyle/>
                    <a:p>
                      <a:endParaRPr kumimoji="1" lang="ja-JP" altLang="en-US"/>
                    </a:p>
                  </a:txBody>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方法</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批准的替代生产（如设备</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-&gt;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手动）</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51248106"/>
                  </a:ext>
                </a:extLst>
              </a:tr>
              <a:tr h="347732">
                <a:tc rowSpan="4">
                  <a:txBody>
                    <a:bodyPr vert="eaVert"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marL="71755" marR="71755" algn="ctr">
                        <a:lnSpc>
                          <a:spcPts val="1200"/>
                        </a:lnSpc>
                        <a:spcAft>
                          <a:spcPct val="0"/>
                        </a:spcAft>
                      </a:pPr>
                      <a:r>
                        <a:rPr lang="zh-CN" altLang="en-US" sz="1200" b="1">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异常处理（偏差控制）</a:t>
                      </a:r>
                      <a:endParaRPr lang="ja-JP" sz="1200" b="1">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vert="eaVert"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vMerge="1">
                  <a:txBody>
                    <a:bodyPr vert="horz" wrap="square"/>
                    <a:lstStyle/>
                    <a:p>
                      <a:endParaRPr kumimoji="1" lang="ja-JP" altLang="en-US"/>
                    </a:p>
                  </a:txBody>
                  <a:tcPr/>
                </a:tc>
                <a:tc rowSpan="4">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effectLst/>
                          <a:latin typeface="微软雅黑" panose="020b0503020204020204" pitchFamily="34" charset="-122"/>
                          <a:ea typeface="微软雅黑" panose="020b0503020204020204" pitchFamily="34" charset="-122"/>
                          <a:cs typeface="Noto Sans" panose="020b0502040504020204" pitchFamily="34"/>
                        </a:rPr>
                        <a:t>没有控制方法</a:t>
                      </a:r>
                      <a:br>
                        <a:rPr lang="zh-CN" altLang="en-US" sz="1200">
                          <a:effectLst/>
                          <a:latin typeface="微软雅黑" panose="020b0503020204020204" pitchFamily="34" charset="-122"/>
                          <a:ea typeface="微软雅黑" panose="020b0503020204020204" pitchFamily="34" charset="-122"/>
                          <a:cs typeface="Noto Sans" panose="020b0502040504020204" pitchFamily="34"/>
                        </a:rPr>
                      </a:br>
                      <a:r>
                        <a:rPr lang="zh-CN" altLang="en-US" sz="1200">
                          <a:effectLst/>
                          <a:latin typeface="微软雅黑" panose="020b0503020204020204" pitchFamily="34" charset="-122"/>
                          <a:ea typeface="微软雅黑" panose="020b0503020204020204" pitchFamily="34" charset="-122"/>
                          <a:cs typeface="Noto Sans" panose="020b0502040504020204" pitchFamily="34"/>
                        </a:rPr>
                        <a:t> </a:t>
                      </a:r>
                      <a:br>
                        <a:rPr lang="zh-CN" altLang="en-US" sz="1200">
                          <a:effectLst/>
                          <a:latin typeface="微软雅黑" panose="020b0503020204020204" pitchFamily="34" charset="-122"/>
                          <a:ea typeface="微软雅黑" panose="020b0503020204020204" pitchFamily="34" charset="-122"/>
                          <a:cs typeface="Noto Sans" panose="020b0502040504020204" pitchFamily="34"/>
                        </a:rPr>
                      </a:br>
                      <a:r>
                        <a:rPr lang="zh-CN" altLang="en-US" sz="1200">
                          <a:effectLst/>
                          <a:latin typeface="微软雅黑" panose="020b0503020204020204" pitchFamily="34" charset="-122"/>
                          <a:ea typeface="微软雅黑" panose="020b0503020204020204" pitchFamily="34" charset="-122"/>
                          <a:cs typeface="Noto Sans" panose="020b0502040504020204" pitchFamily="34"/>
                        </a:rPr>
                        <a:t>过程中出现问题，有必要采取偏离控制标准（控制方法）的措施，以维持生产计划。</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effectLst/>
                          <a:latin typeface="微软雅黑" panose="020b0503020204020204" pitchFamily="34" charset="-122"/>
                          <a:ea typeface="微软雅黑" panose="020b0503020204020204" pitchFamily="34" charset="-122"/>
                          <a:cs typeface="Noto Sans" panose="020b0502040504020204" pitchFamily="34"/>
                        </a:rPr>
                        <a:t>人</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effectLst/>
                          <a:latin typeface="微软雅黑" panose="020b0503020204020204" pitchFamily="34" charset="-122"/>
                          <a:ea typeface="微软雅黑" panose="020b0503020204020204" pitchFamily="34" charset="-122"/>
                          <a:cs typeface="Noto Sans" panose="020b0502040504020204" pitchFamily="34"/>
                        </a:rPr>
                        <a:t>由于妨碍生产线运营的人员缺勤（标准人员数量不足）、健康问题</a:t>
                      </a:r>
                      <a:r>
                        <a:rPr lang="en-US" altLang="zh-CN" sz="1200">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effectLst/>
                          <a:latin typeface="微软雅黑" panose="020b0503020204020204" pitchFamily="34" charset="-122"/>
                          <a:ea typeface="微软雅黑" panose="020b0503020204020204" pitchFamily="34" charset="-122"/>
                          <a:cs typeface="Noto Sans" panose="020b0502040504020204" pitchFamily="34"/>
                        </a:rPr>
                        <a:t>受伤，导致运营减少</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72071566"/>
                  </a:ext>
                </a:extLst>
              </a:tr>
              <a:tr h="347732">
                <a:tc vMerge="1">
                  <a:txBody>
                    <a:bodyPr vert="horz" wrap="square"/>
                    <a:lstStyle/>
                    <a:p>
                      <a:endParaRPr kumimoji="1" lang="ja-JP" altLang="en-US"/>
                    </a:p>
                  </a:txBody>
                  <a:tcPr/>
                </a:tc>
                <a:tc vMerge="1">
                  <a:txBody>
                    <a:bodyPr vert="horz" wrap="square"/>
                    <a:lstStyle/>
                    <a:p>
                      <a:endParaRPr kumimoji="1" lang="ja-JP" altLang="en-US"/>
                    </a:p>
                  </a:txBody>
                  <a:tcPr/>
                </a:tc>
                <a:tc vMerge="1">
                  <a:txBody>
                    <a:bodyPr vert="horz" wrap="square"/>
                    <a:lstStyle/>
                    <a:p>
                      <a:endParaRPr kumimoji="1" lang="ja-JP" altLang="en-US"/>
                    </a:p>
                  </a:txBody>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机</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 (</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设备</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夹具</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模具</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endParaRPr lang="ja-JP" altLang="zh-CN"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effectLst/>
                          <a:latin typeface="微软雅黑" panose="020b0503020204020204" pitchFamily="34" charset="-122"/>
                          <a:ea typeface="微软雅黑" panose="020b0503020204020204" pitchFamily="34" charset="-122"/>
                          <a:cs typeface="Noto Sans" panose="020b0502040504020204" pitchFamily="34"/>
                        </a:rPr>
                        <a:t>故障，失控规格值</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0943655"/>
                  </a:ext>
                </a:extLst>
              </a:tr>
              <a:tr h="347732">
                <a:tc vMerge="1">
                  <a:txBody>
                    <a:bodyPr vert="horz" wrap="square"/>
                    <a:lstStyle/>
                    <a:p>
                      <a:endParaRPr kumimoji="1" lang="ja-JP" altLang="en-US"/>
                    </a:p>
                  </a:txBody>
                  <a:tcPr/>
                </a:tc>
                <a:tc vMerge="1">
                  <a:txBody>
                    <a:bodyPr vert="horz" wrap="square"/>
                    <a:lstStyle/>
                    <a:p>
                      <a:endParaRPr kumimoji="1" lang="ja-JP" altLang="en-US"/>
                    </a:p>
                  </a:txBody>
                  <a:tcPr/>
                </a:tc>
                <a:tc vMerge="1">
                  <a:txBody>
                    <a:bodyPr vert="horz" wrap="square"/>
                    <a:lstStyle/>
                    <a:p>
                      <a:endParaRPr kumimoji="1" lang="ja-JP" altLang="en-US"/>
                    </a:p>
                  </a:txBody>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料（零件</a:t>
                      </a:r>
                      <a:r>
                        <a:rPr lang="en-US" altLang="zh-CN"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a:t>
                      </a:r>
                      <a:r>
                        <a:rPr lang="zh-CN" altLang="en-US" sz="1200">
                          <a:solidFill>
                            <a:srgbClr val="000000"/>
                          </a:solidFill>
                          <a:effectLst/>
                          <a:latin typeface="微软雅黑" panose="020b0503020204020204" pitchFamily="34" charset="-122"/>
                          <a:ea typeface="微软雅黑" panose="020b0503020204020204" pitchFamily="34" charset="-122"/>
                          <a:cs typeface="Noto Sans" panose="020b0502040504020204" pitchFamily="34"/>
                        </a:rPr>
                        <a:t>原材料）</a:t>
                      </a:r>
                      <a:endParaRPr lang="ja-JP" altLang="zh-CN"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effectLst/>
                          <a:latin typeface="微软雅黑" panose="020b0503020204020204" pitchFamily="34" charset="-122"/>
                          <a:ea typeface="微软雅黑" panose="020b0503020204020204" pitchFamily="34" charset="-122"/>
                          <a:cs typeface="Noto Sans" panose="020b0502040504020204" pitchFamily="34"/>
                        </a:rPr>
                        <a:t>供应商交付的不合格产品、工艺缺陷、因零件短缺导致的非常规过程装配</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23488553"/>
                  </a:ext>
                </a:extLst>
              </a:tr>
              <a:tr h="347732">
                <a:tc vMerge="1">
                  <a:txBody>
                    <a:bodyPr vert="horz" wrap="square"/>
                    <a:lstStyle/>
                    <a:p>
                      <a:endParaRPr kumimoji="1" lang="ja-JP" altLang="en-US"/>
                    </a:p>
                  </a:txBody>
                  <a:tcPr/>
                </a:tc>
                <a:tc vMerge="1">
                  <a:txBody>
                    <a:bodyPr vert="horz" wrap="square"/>
                    <a:lstStyle/>
                    <a:p>
                      <a:endParaRPr kumimoji="1" lang="ja-JP" altLang="en-US"/>
                    </a:p>
                  </a:txBody>
                  <a:tcPr/>
                </a:tc>
                <a:tc vMerge="1">
                  <a:txBody>
                    <a:bodyPr vert="horz" wrap="square"/>
                    <a:lstStyle/>
                    <a:p>
                      <a:endParaRPr kumimoji="1" lang="ja-JP" altLang="en-US"/>
                    </a:p>
                  </a:txBody>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effectLst/>
                          <a:latin typeface="微软雅黑" panose="020b0503020204020204" pitchFamily="34" charset="-122"/>
                          <a:ea typeface="微软雅黑" panose="020b0503020204020204" pitchFamily="34" charset="-122"/>
                          <a:cs typeface="Noto Sans" panose="020b0502040504020204" pitchFamily="34"/>
                        </a:rPr>
                        <a:t>方法</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457200" rtl="0" eaLnBrk="1" latinLnBrk="0" hangingPunct="1">
                        <a:defRPr sz="1800" kern="1200">
                          <a:solidFill>
                            <a:schemeClr val="dk1"/>
                          </a:solidFill>
                          <a:latin typeface="Arial"/>
                        </a:defRPr>
                      </a:lvl1pPr>
                      <a:lvl2pPr marL="457200" algn="l" defTabSz="457200" rtl="0" eaLnBrk="1" latinLnBrk="0" hangingPunct="1">
                        <a:defRPr sz="1800" kern="1200">
                          <a:solidFill>
                            <a:schemeClr val="dk1"/>
                          </a:solidFill>
                          <a:latin typeface="Arial"/>
                        </a:defRPr>
                      </a:lvl2pPr>
                      <a:lvl3pPr marL="914400" algn="l" defTabSz="457200" rtl="0" eaLnBrk="1" latinLnBrk="0" hangingPunct="1">
                        <a:defRPr sz="1800" kern="1200">
                          <a:solidFill>
                            <a:schemeClr val="dk1"/>
                          </a:solidFill>
                          <a:latin typeface="Arial"/>
                        </a:defRPr>
                      </a:lvl3pPr>
                      <a:lvl4pPr marL="1371600" algn="l" defTabSz="457200" rtl="0" eaLnBrk="1" latinLnBrk="0" hangingPunct="1">
                        <a:defRPr sz="1800" kern="1200">
                          <a:solidFill>
                            <a:schemeClr val="dk1"/>
                          </a:solidFill>
                          <a:latin typeface="Arial"/>
                        </a:defRPr>
                      </a:lvl4pPr>
                      <a:lvl5pPr marL="1828800" algn="l" defTabSz="457200" rtl="0" eaLnBrk="1" latinLnBrk="0" hangingPunct="1">
                        <a:defRPr sz="1800" kern="1200">
                          <a:solidFill>
                            <a:schemeClr val="dk1"/>
                          </a:solidFill>
                          <a:latin typeface="Arial"/>
                        </a:defRPr>
                      </a:lvl5pPr>
                      <a:lvl6pPr marL="2286000" algn="l" defTabSz="457200" rtl="0" eaLnBrk="1" latinLnBrk="0" hangingPunct="1">
                        <a:defRPr sz="1800" kern="1200">
                          <a:solidFill>
                            <a:schemeClr val="dk1"/>
                          </a:solidFill>
                          <a:latin typeface="Arial"/>
                        </a:defRPr>
                      </a:lvl6pPr>
                      <a:lvl7pPr marL="2743200" algn="l" defTabSz="457200" rtl="0" eaLnBrk="1" latinLnBrk="0" hangingPunct="1">
                        <a:defRPr sz="1800" kern="1200">
                          <a:solidFill>
                            <a:schemeClr val="dk1"/>
                          </a:solidFill>
                          <a:latin typeface="Arial"/>
                        </a:defRPr>
                      </a:lvl7pPr>
                      <a:lvl8pPr marL="3200400" algn="l" defTabSz="457200" rtl="0" eaLnBrk="1" latinLnBrk="0" hangingPunct="1">
                        <a:defRPr sz="1800" kern="1200">
                          <a:solidFill>
                            <a:schemeClr val="dk1"/>
                          </a:solidFill>
                          <a:latin typeface="Arial"/>
                        </a:defRPr>
                      </a:lvl8pPr>
                      <a:lvl9pPr marL="3657600" algn="l" defTabSz="457200" rtl="0" eaLnBrk="1" latinLnBrk="0" hangingPunct="1">
                        <a:defRPr sz="1800" kern="1200">
                          <a:solidFill>
                            <a:schemeClr val="dk1"/>
                          </a:solidFill>
                          <a:latin typeface="Arial"/>
                        </a:defRPr>
                      </a:lvl9pPr>
                    </a:lstStyle>
                    <a:p>
                      <a:pPr>
                        <a:lnSpc>
                          <a:spcPts val="1200"/>
                        </a:lnSpc>
                        <a:spcAft>
                          <a:spcPct val="0"/>
                        </a:spcAft>
                      </a:pPr>
                      <a:r>
                        <a:rPr lang="zh-CN" altLang="en-US" sz="1200">
                          <a:effectLst/>
                          <a:latin typeface="微软雅黑" panose="020b0503020204020204" pitchFamily="34" charset="-122"/>
                          <a:ea typeface="微软雅黑" panose="020b0503020204020204" pitchFamily="34" charset="-122"/>
                          <a:cs typeface="Noto Sans" panose="020b0502040504020204" pitchFamily="34"/>
                        </a:rPr>
                        <a:t>操作员为工作加载设备和自动测量机等的机器故障所做的临时工作。</a:t>
                      </a:r>
                      <a:endParaRPr lang="ja-JP" sz="1200">
                        <a:effectLst/>
                        <a:latin typeface="微软雅黑" panose="020b0503020204020204" pitchFamily="34" charset="-122"/>
                        <a:ea typeface="微软雅黑" panose="020b0503020204020204" pitchFamily="34" charset="-122"/>
                        <a:cs typeface="Noto Sans" panose="020b0502040504020204" pitchFamily="34"/>
                      </a:endParaRPr>
                    </a:p>
                  </a:txBody>
                  <a:tcPr marL="83820" marR="83820" marT="0" marB="0" anchor="ctr">
                    <a:lnL w="9525" cap="flat" cmpd="sng" algn="ctr">
                      <a:solidFill>
                        <a:schemeClr val="bg1">
                          <a:lumMod val="50000"/>
                        </a:schemeClr>
                      </a:solidFill>
                      <a:prstDash val="solid"/>
                      <a:round/>
                      <a:headEnd type="none" w="med" len="med"/>
                      <a:tailEnd type="none" w="med" len="med"/>
                    </a:lnL>
                    <a:lnR w="9525" cap="flat" cmpd="sng" algn="ctr">
                      <a:solidFill>
                        <a:schemeClr val="bg1">
                          <a:lumMod val="50000"/>
                        </a:schemeClr>
                      </a:solidFill>
                      <a:prstDash val="solid"/>
                      <a:round/>
                      <a:headEnd type="none" w="med" len="med"/>
                      <a:tailEnd type="none" w="med" len="med"/>
                    </a:lnR>
                    <a:lnT w="9525" cap="flat" cmpd="sng" algn="ctr">
                      <a:solidFill>
                        <a:schemeClr val="bg1">
                          <a:lumMod val="50000"/>
                        </a:schemeClr>
                      </a:solidFill>
                      <a:prstDash val="solid"/>
                      <a:round/>
                      <a:headEnd type="none" w="med" len="med"/>
                      <a:tailEnd type="none" w="med" len="med"/>
                    </a:lnT>
                    <a:lnB w="952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318477858"/>
                  </a:ext>
                </a:extLst>
              </a:tr>
            </a:tbl>
          </a:graphicData>
        </a:graphic>
      </p:graphicFrame>
    </p:spTree>
    <p:extLst>
      <p:ext uri="{BB962C8B-B14F-4D97-AF65-F5344CB8AC3E}">
        <p14:creationId xmlns:p14="http://schemas.microsoft.com/office/powerpoint/2010/main" val="979958600"/>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4" name="文本框 3"/>
          <p:cNvSpPr txBox="1"/>
          <p:nvPr/>
        </p:nvSpPr>
        <p:spPr>
          <a:xfrm>
            <a:off x="1769592" y="845961"/>
            <a:ext cx="8652814" cy="461665"/>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计划变更</a:t>
            </a:r>
          </a:p>
        </p:txBody>
      </p:sp>
      <p:sp>
        <p:nvSpPr>
          <p:cNvPr id="3" name="灯片编号占位符 2"/>
          <p:cNvSpPr>
            <a:spLocks noGrp="1"/>
          </p:cNvSpPr>
          <p:nvPr>
            <p:ph type="sldNum" sz="quarter" idx="10"/>
          </p:nvPr>
        </p:nvSpPr>
        <p:spPr/>
        <p:txBody>
          <a:bodyPr/>
          <a:lstStyle/>
          <a:p>
            <a:fld id="{9C18EA95-C3D3-214C-9452-EF8527DBCD86}" type="slidenum">
              <a:rPr lang="it-IT" smtClean="0"/>
              <a:t>12</a:t>
            </a:fld>
            <a:endParaRPr lang="it-IT"/>
          </a:p>
        </p:txBody>
      </p:sp>
      <p:sp>
        <p:nvSpPr>
          <p:cNvPr id="6" name="正方形/長方形 8">
            <a:extLst>
              <a:ext uri="{FF2B5EF4-FFF2-40B4-BE49-F238E27FC236}">
                <a16:creationId xmlns:a16="http://schemas.microsoft.com/office/drawing/2014/main" id="{10BB0FDA-EA6A-4FF4-99F4-396BB180FDC7}"/>
              </a:ext>
            </a:extLst>
          </p:cNvPr>
          <p:cNvSpPr/>
          <p:nvPr/>
        </p:nvSpPr>
        <p:spPr>
          <a:xfrm>
            <a:off x="1769591" y="1307626"/>
            <a:ext cx="10099853" cy="874407"/>
          </a:xfrm>
          <a:prstGeom prst="rect">
            <a:avLst/>
          </a:prstGeom>
        </p:spPr>
        <p:txBody>
          <a:bodyPr wrap="square">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fontAlgn="base">
              <a:lnSpc>
                <a:spcPct val="150000"/>
              </a:lnSpc>
              <a:spcBef>
                <a:spcPct val="0"/>
              </a:spcBef>
              <a:spcAft>
                <a:spcPct val="0"/>
              </a:spcAft>
            </a:pPr>
            <a:r>
              <a:rPr lang="zh-CN" altLang="en-US">
                <a:solidFill>
                  <a:srgbClr val="000000"/>
                </a:solidFill>
                <a:latin typeface="微软雅黑" panose="020b0503020204020204" pitchFamily="34" charset="-122"/>
                <a:ea typeface="微软雅黑" panose="020b0503020204020204" pitchFamily="34" charset="-122"/>
                <a:cs typeface="Noto Sans" panose="020b0502040504020204" pitchFamily="34"/>
              </a:rPr>
              <a:t>在生产现场，生产设计变更、材料变更、设备定期维护等是产生缺陷的主要原因之一。重要的是预先公布变更的细节</a:t>
            </a:r>
            <a:r>
              <a:rPr lang="en-US" altLang="zh-CN">
                <a:solidFill>
                  <a:srgbClr val="000000"/>
                </a:solidFill>
                <a:latin typeface="微软雅黑" panose="020b0503020204020204" pitchFamily="34" charset="-122"/>
                <a:ea typeface="微软雅黑" panose="020b0503020204020204" pitchFamily="34" charset="-122"/>
                <a:cs typeface="Noto Sans" panose="020b0502040504020204" pitchFamily="34"/>
              </a:rPr>
              <a:t>&amp;</a:t>
            </a:r>
            <a:r>
              <a:rPr lang="zh-CN" altLang="en-US">
                <a:solidFill>
                  <a:srgbClr val="000000"/>
                </a:solidFill>
                <a:latin typeface="微软雅黑" panose="020b0503020204020204" pitchFamily="34" charset="-122"/>
                <a:ea typeface="微软雅黑" panose="020b0503020204020204" pitchFamily="34" charset="-122"/>
                <a:cs typeface="Noto Sans" panose="020b0502040504020204" pitchFamily="34"/>
              </a:rPr>
              <a:t>实施计划管理。</a:t>
            </a:r>
            <a:endParaRPr lang="en-US" altLang="ja-JP" b="1">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 name="正方形/長方形 4">
            <a:extLst>
              <a:ext uri="{FF2B5EF4-FFF2-40B4-BE49-F238E27FC236}">
                <a16:creationId xmlns:a16="http://schemas.microsoft.com/office/drawing/2014/main" id="{69D9ECDB-89E5-447D-A85F-13A01F585BBF}"/>
              </a:ext>
            </a:extLst>
          </p:cNvPr>
          <p:cNvSpPr>
            <a:spLocks noChangeArrowheads="1"/>
          </p:cNvSpPr>
          <p:nvPr/>
        </p:nvSpPr>
        <p:spPr bwMode="auto">
          <a:xfrm>
            <a:off x="1769591" y="2304918"/>
            <a:ext cx="156966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ja-JP" altLang="en-US" sz="1800" b="1">
                <a:solidFill>
                  <a:srgbClr val="000000"/>
                </a:solidFill>
                <a:latin typeface="微软雅黑" panose="020b0503020204020204" pitchFamily="34" charset="-122"/>
                <a:ea typeface="微软雅黑" panose="020b0503020204020204" pitchFamily="34" charset="-122"/>
                <a:cs typeface="Noto Sans" panose="020b0502040504020204" pitchFamily="34"/>
              </a:rPr>
              <a:t>＜</a:t>
            </a:r>
            <a:r>
              <a:rPr lang="zh-CN" altLang="en-US" sz="1800" b="1">
                <a:solidFill>
                  <a:srgbClr val="000000"/>
                </a:solidFill>
                <a:latin typeface="微软雅黑" panose="020b0503020204020204" pitchFamily="34" charset="-122"/>
                <a:ea typeface="微软雅黑" panose="020b0503020204020204" pitchFamily="34" charset="-122"/>
                <a:cs typeface="Noto Sans" panose="020b0502040504020204" pitchFamily="34"/>
              </a:rPr>
              <a:t>计划变更</a:t>
            </a:r>
            <a:r>
              <a:rPr lang="ja-JP" altLang="en-US" sz="1800" b="1">
                <a:solidFill>
                  <a:srgbClr val="000000"/>
                </a:solidFill>
                <a:latin typeface="微软雅黑" panose="020b0503020204020204" pitchFamily="34" charset="-122"/>
                <a:ea typeface="微软雅黑" panose="020b0503020204020204" pitchFamily="34" charset="-122"/>
                <a:cs typeface="Noto Sans" panose="020b0502040504020204" pitchFamily="34"/>
              </a:rPr>
              <a:t>＞</a:t>
            </a:r>
          </a:p>
        </p:txBody>
      </p:sp>
      <p:graphicFrame>
        <p:nvGraphicFramePr>
          <p:cNvPr id="8" name="表 10">
            <a:extLst>
              <a:ext uri="{FF2B5EF4-FFF2-40B4-BE49-F238E27FC236}">
                <a16:creationId xmlns:a16="http://schemas.microsoft.com/office/drawing/2014/main" id="{ED85B34B-6111-42FE-835E-7C904BFBB34B}"/>
              </a:ext>
            </a:extLst>
          </p:cNvPr>
          <p:cNvGraphicFramePr>
            <a:graphicFrameLocks noGrp="1"/>
          </p:cNvGraphicFramePr>
          <p:nvPr>
            <p:extLst>
              <p:ext uri="{D42A27DB-BD31-4B8C-83A1-F6EECF244321}">
                <p14:modId xmlns:p14="http://schemas.microsoft.com/office/powerpoint/2010/main" val="1457883801"/>
              </p:ext>
            </p:extLst>
          </p:nvPr>
        </p:nvGraphicFramePr>
        <p:xfrm>
          <a:off x="1884532" y="2746091"/>
          <a:ext cx="9984912" cy="2438400"/>
        </p:xfrm>
        <a:graphic>
          <a:graphicData uri="http://schemas.openxmlformats.org/drawingml/2006/table">
            <a:tbl>
              <a:tblPr firstRow="1" bandRow="1"/>
              <a:tblGrid>
                <a:gridCol w="4703598">
                  <a:extLst>
                    <a:ext uri="{9D8B030D-6E8A-4147-A177-3AD203B41FA5}">
                      <a16:colId xmlns:a16="http://schemas.microsoft.com/office/drawing/2014/main" val="20000"/>
                    </a:ext>
                  </a:extLst>
                </a:gridCol>
                <a:gridCol w="5281314">
                  <a:extLst>
                    <a:ext uri="{9D8B030D-6E8A-4147-A177-3AD203B41FA5}">
                      <a16:colId xmlns:a16="http://schemas.microsoft.com/office/drawing/2014/main" val="20001"/>
                    </a:ext>
                  </a:extLst>
                </a:gridCol>
              </a:tblGrid>
              <a:tr h="858877">
                <a:tc>
                  <a:txBody>
                    <a:bodyPr vert="horz" wrap="square"/>
                    <a:lstStyle>
                      <a:lvl1pPr marL="0" algn="l" defTabSz="914400" rtl="0" eaLnBrk="1" latinLnBrk="0" hangingPunct="1">
                        <a:defRPr kumimoji="1" sz="1800" kern="1200">
                          <a:solidFill>
                            <a:schemeClr val="tx1"/>
                          </a:solidFill>
                          <a:latin typeface="NissanAG-Bold"/>
                          <a:ea typeface="ＭＳ Ｐゴシック" charset="0"/>
                        </a:defRPr>
                      </a:lvl1pPr>
                      <a:lvl2pPr marL="457200" algn="l" defTabSz="914400" rtl="0" eaLnBrk="1" latinLnBrk="0" hangingPunct="1">
                        <a:defRPr kumimoji="1" sz="1800" kern="1200">
                          <a:solidFill>
                            <a:schemeClr val="tx1"/>
                          </a:solidFill>
                          <a:latin typeface="NissanAG-Bold"/>
                          <a:ea typeface="ＭＳ Ｐゴシック" charset="0"/>
                        </a:defRPr>
                      </a:lvl2pPr>
                      <a:lvl3pPr marL="914400" algn="l" defTabSz="914400" rtl="0" eaLnBrk="1" latinLnBrk="0" hangingPunct="1">
                        <a:defRPr kumimoji="1" sz="1800" kern="1200">
                          <a:solidFill>
                            <a:schemeClr val="tx1"/>
                          </a:solidFill>
                          <a:latin typeface="NissanAG-Bold"/>
                          <a:ea typeface="ＭＳ Ｐゴシック" charset="0"/>
                        </a:defRPr>
                      </a:lvl3pPr>
                      <a:lvl4pPr marL="1371600" algn="l" defTabSz="914400" rtl="0" eaLnBrk="1" latinLnBrk="0" hangingPunct="1">
                        <a:defRPr kumimoji="1" sz="1800" kern="1200">
                          <a:solidFill>
                            <a:schemeClr val="tx1"/>
                          </a:solidFill>
                          <a:latin typeface="NissanAG-Bold"/>
                          <a:ea typeface="ＭＳ Ｐゴシック" charset="0"/>
                        </a:defRPr>
                      </a:lvl4pPr>
                      <a:lvl5pPr marL="1828800" algn="l" defTabSz="914400" rtl="0" eaLnBrk="1" latinLnBrk="0" hangingPunct="1">
                        <a:defRPr kumimoji="1" sz="1800" kern="1200">
                          <a:solidFill>
                            <a:schemeClr val="tx1"/>
                          </a:solidFill>
                          <a:latin typeface="NissanAG-Bold"/>
                          <a:ea typeface="ＭＳ Ｐゴシック" charset="0"/>
                        </a:defRPr>
                      </a:lvl5pPr>
                      <a:lvl6pPr marL="2286000" algn="l" defTabSz="914400" rtl="0" eaLnBrk="1" latinLnBrk="0" hangingPunct="1">
                        <a:defRPr kumimoji="1" sz="1800" kern="1200">
                          <a:solidFill>
                            <a:schemeClr val="tx1"/>
                          </a:solidFill>
                          <a:latin typeface="NissanAG-Bold"/>
                          <a:ea typeface="ＭＳ Ｐゴシック" charset="0"/>
                        </a:defRPr>
                      </a:lvl6pPr>
                      <a:lvl7pPr marL="2743200" algn="l" defTabSz="914400" rtl="0" eaLnBrk="1" latinLnBrk="0" hangingPunct="1">
                        <a:defRPr kumimoji="1" sz="1800" kern="1200">
                          <a:solidFill>
                            <a:schemeClr val="tx1"/>
                          </a:solidFill>
                          <a:latin typeface="NissanAG-Bold"/>
                          <a:ea typeface="ＭＳ Ｐゴシック" charset="0"/>
                        </a:defRPr>
                      </a:lvl7pPr>
                      <a:lvl8pPr marL="3200400" algn="l" defTabSz="914400" rtl="0" eaLnBrk="1" latinLnBrk="0" hangingPunct="1">
                        <a:defRPr kumimoji="1" sz="1800" kern="1200">
                          <a:solidFill>
                            <a:schemeClr val="tx1"/>
                          </a:solidFill>
                          <a:latin typeface="NissanAG-Bold"/>
                          <a:ea typeface="ＭＳ Ｐゴシック" charset="0"/>
                        </a:defRPr>
                      </a:lvl8pPr>
                      <a:lvl9pPr marL="3657600" algn="l" defTabSz="914400" rtl="0" eaLnBrk="1" latinLnBrk="0" hangingPunct="1">
                        <a:defRPr kumimoji="1" sz="1800" kern="1200">
                          <a:solidFill>
                            <a:schemeClr val="tx1"/>
                          </a:solidFill>
                          <a:latin typeface="NissanAG-Bold"/>
                          <a:ea typeface="ＭＳ Ｐゴシック" charset="0"/>
                        </a:defRPr>
                      </a:lvl9pPr>
                    </a:lstStyle>
                    <a:p>
                      <a:r>
                        <a:rPr kumimoji="1" lang="en-US" altLang="ja-JP" sz="1800" b="1">
                          <a:latin typeface="微软雅黑" panose="020b0503020204020204" pitchFamily="34" charset="-122"/>
                          <a:ea typeface="微软雅黑" panose="020b0503020204020204" pitchFamily="34" charset="-122"/>
                          <a:cs typeface="Noto Sans" panose="020b0502040504020204" pitchFamily="34"/>
                        </a:rPr>
                        <a:t>&lt;</a:t>
                      </a:r>
                      <a:r>
                        <a:rPr kumimoji="1" lang="zh-CN" altLang="en-US" sz="1800" b="1">
                          <a:latin typeface="微软雅黑" panose="020b0503020204020204" pitchFamily="34" charset="-122"/>
                          <a:ea typeface="微软雅黑" panose="020b0503020204020204" pitchFamily="34" charset="-122"/>
                          <a:cs typeface="Noto Sans" panose="020b0502040504020204" pitchFamily="34"/>
                        </a:rPr>
                        <a:t>人</a:t>
                      </a:r>
                      <a:r>
                        <a:rPr kumimoji="1" lang="en-US" altLang="ja-JP" sz="1800" b="1">
                          <a:latin typeface="微软雅黑" panose="020b0503020204020204" pitchFamily="34" charset="-122"/>
                          <a:ea typeface="微软雅黑" panose="020b0503020204020204" pitchFamily="34" charset="-122"/>
                          <a:cs typeface="Noto Sans" panose="020b0502040504020204" pitchFamily="34"/>
                        </a:rPr>
                        <a:t>&gt;</a:t>
                      </a:r>
                    </a:p>
                    <a:p>
                      <a:r>
                        <a:rPr kumimoji="1" lang="ja-JP" altLang="en-US" sz="1600" baseline="0">
                          <a:latin typeface="微软雅黑" panose="020b0503020204020204" pitchFamily="34" charset="-122"/>
                          <a:ea typeface="微软雅黑" panose="020b0503020204020204" pitchFamily="34" charset="-122"/>
                          <a:cs typeface="Noto Sans" panose="020b0502040504020204" pitchFamily="34"/>
                        </a:rPr>
                        <a:t> </a:t>
                      </a:r>
                      <a:r>
                        <a:rPr kumimoji="1" lang="zh-CN" altLang="en-US" sz="1600" baseline="0">
                          <a:latin typeface="微软雅黑" panose="020b0503020204020204" pitchFamily="34" charset="-122"/>
                          <a:ea typeface="微软雅黑" panose="020b0503020204020204" pitchFamily="34" charset="-122"/>
                          <a:cs typeface="Noto Sans" panose="020b0502040504020204" pitchFamily="34"/>
                        </a:rPr>
                        <a:t>计划的休假</a:t>
                      </a:r>
                      <a:r>
                        <a:rPr kumimoji="1" lang="en-US" altLang="ja-JP" sz="1600">
                          <a:latin typeface="微软雅黑" panose="020b0503020204020204" pitchFamily="34" charset="-122"/>
                          <a:ea typeface="微软雅黑" panose="020b0503020204020204" pitchFamily="34" charset="-122"/>
                          <a:cs typeface="Noto Sans" panose="020b0502040504020204" pitchFamily="34"/>
                        </a:rPr>
                        <a:t> </a:t>
                      </a:r>
                    </a:p>
                    <a:p>
                      <a:r>
                        <a:rPr kumimoji="1" lang="ja-JP" altLang="en-US" sz="1600" baseline="0">
                          <a:latin typeface="微软雅黑" panose="020b0503020204020204" pitchFamily="34" charset="-122"/>
                          <a:ea typeface="微软雅黑" panose="020b0503020204020204" pitchFamily="34" charset="-122"/>
                          <a:cs typeface="Noto Sans" panose="020b0502040504020204" pitchFamily="34"/>
                        </a:rPr>
                        <a:t> </a:t>
                      </a:r>
                      <a:r>
                        <a:rPr kumimoji="1" lang="zh-CN" altLang="en-US" sz="1600" baseline="0">
                          <a:latin typeface="微软雅黑" panose="020b0503020204020204" pitchFamily="34" charset="-122"/>
                          <a:ea typeface="微软雅黑" panose="020b0503020204020204" pitchFamily="34" charset="-122"/>
                          <a:cs typeface="Noto Sans" panose="020b0502040504020204" pitchFamily="34"/>
                        </a:rPr>
                        <a:t>计划的技能培训</a:t>
                      </a:r>
                      <a:endParaRPr lang="en-US" sz="1600">
                        <a:latin typeface="微软雅黑" panose="020b0503020204020204" pitchFamily="34" charset="-122"/>
                        <a:ea typeface="微软雅黑" panose="020b0503020204020204" pitchFamily="34" charset="-122"/>
                        <a:cs typeface="Noto Sans" panose="020b0502040504020204" pitchFamily="34"/>
                      </a:endParaRPr>
                    </a:p>
                    <a:p>
                      <a:r>
                        <a:rPr kumimoji="1" lang="ja-JP" altLang="en-US" sz="1600" baseline="0">
                          <a:latin typeface="微软雅黑" panose="020b0503020204020204" pitchFamily="34" charset="-122"/>
                          <a:ea typeface="微软雅黑" panose="020b0503020204020204" pitchFamily="34" charset="-122"/>
                          <a:cs typeface="Noto Sans" panose="020b0502040504020204" pitchFamily="34"/>
                        </a:rPr>
                        <a:t> </a:t>
                      </a:r>
                      <a:r>
                        <a:rPr kumimoji="1" lang="zh-CN" altLang="en-US" sz="1600" baseline="0">
                          <a:latin typeface="微软雅黑" panose="020b0503020204020204" pitchFamily="34" charset="-122"/>
                          <a:ea typeface="微软雅黑" panose="020b0503020204020204" pitchFamily="34" charset="-122"/>
                          <a:cs typeface="Noto Sans" panose="020b0502040504020204" pitchFamily="34"/>
                        </a:rPr>
                        <a:t>轮岗</a:t>
                      </a:r>
                      <a:r>
                        <a:rPr kumimoji="1" lang="en-US" altLang="ja-JP" sz="1600">
                          <a:latin typeface="微软雅黑" panose="020b0503020204020204" pitchFamily="34" charset="-122"/>
                          <a:ea typeface="微软雅黑" panose="020b0503020204020204" pitchFamily="34" charset="-122"/>
                          <a:cs typeface="Noto Sans" panose="020b0502040504020204" pitchFamily="34"/>
                        </a:rPr>
                        <a:t> </a:t>
                      </a:r>
                      <a:r>
                        <a:rPr kumimoji="1" lang="ja-JP" altLang="en-US" sz="1600">
                          <a:latin typeface="微软雅黑" panose="020b0503020204020204" pitchFamily="34" charset="-122"/>
                          <a:ea typeface="微软雅黑" panose="020b0503020204020204" pitchFamily="34" charset="-122"/>
                          <a:cs typeface="Noto Sans" panose="020b0502040504020204" pitchFamily="34"/>
                        </a:rPr>
                        <a:t>　　　　　</a:t>
                      </a:r>
                      <a:endParaRPr kumimoji="1" lang="en-US" altLang="ja-JP" sz="1600">
                        <a:latin typeface="微软雅黑" panose="020b0503020204020204" pitchFamily="34" charset="-122"/>
                        <a:ea typeface="微软雅黑" panose="020b0503020204020204" pitchFamily="34" charset="-122"/>
                        <a:cs typeface="Noto Sans" panose="020b0502040504020204" pitchFamily="34"/>
                      </a:endParaRP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kumimoji="1" sz="1800" kern="1200">
                          <a:solidFill>
                            <a:schemeClr val="tx1"/>
                          </a:solidFill>
                          <a:latin typeface="NissanAG-Bold"/>
                          <a:ea typeface="ＭＳ Ｐゴシック" charset="0"/>
                        </a:defRPr>
                      </a:lvl1pPr>
                      <a:lvl2pPr marL="457200" algn="l" defTabSz="914400" rtl="0" eaLnBrk="1" latinLnBrk="0" hangingPunct="1">
                        <a:defRPr kumimoji="1" sz="1800" kern="1200">
                          <a:solidFill>
                            <a:schemeClr val="tx1"/>
                          </a:solidFill>
                          <a:latin typeface="NissanAG-Bold"/>
                          <a:ea typeface="ＭＳ Ｐゴシック" charset="0"/>
                        </a:defRPr>
                      </a:lvl2pPr>
                      <a:lvl3pPr marL="914400" algn="l" defTabSz="914400" rtl="0" eaLnBrk="1" latinLnBrk="0" hangingPunct="1">
                        <a:defRPr kumimoji="1" sz="1800" kern="1200">
                          <a:solidFill>
                            <a:schemeClr val="tx1"/>
                          </a:solidFill>
                          <a:latin typeface="NissanAG-Bold"/>
                          <a:ea typeface="ＭＳ Ｐゴシック" charset="0"/>
                        </a:defRPr>
                      </a:lvl3pPr>
                      <a:lvl4pPr marL="1371600" algn="l" defTabSz="914400" rtl="0" eaLnBrk="1" latinLnBrk="0" hangingPunct="1">
                        <a:defRPr kumimoji="1" sz="1800" kern="1200">
                          <a:solidFill>
                            <a:schemeClr val="tx1"/>
                          </a:solidFill>
                          <a:latin typeface="NissanAG-Bold"/>
                          <a:ea typeface="ＭＳ Ｐゴシック" charset="0"/>
                        </a:defRPr>
                      </a:lvl4pPr>
                      <a:lvl5pPr marL="1828800" algn="l" defTabSz="914400" rtl="0" eaLnBrk="1" latinLnBrk="0" hangingPunct="1">
                        <a:defRPr kumimoji="1" sz="1800" kern="1200">
                          <a:solidFill>
                            <a:schemeClr val="tx1"/>
                          </a:solidFill>
                          <a:latin typeface="NissanAG-Bold"/>
                          <a:ea typeface="ＭＳ Ｐゴシック" charset="0"/>
                        </a:defRPr>
                      </a:lvl5pPr>
                      <a:lvl6pPr marL="2286000" algn="l" defTabSz="914400" rtl="0" eaLnBrk="1" latinLnBrk="0" hangingPunct="1">
                        <a:defRPr kumimoji="1" sz="1800" kern="1200">
                          <a:solidFill>
                            <a:schemeClr val="tx1"/>
                          </a:solidFill>
                          <a:latin typeface="NissanAG-Bold"/>
                          <a:ea typeface="ＭＳ Ｐゴシック" charset="0"/>
                        </a:defRPr>
                      </a:lvl6pPr>
                      <a:lvl7pPr marL="2743200" algn="l" defTabSz="914400" rtl="0" eaLnBrk="1" latinLnBrk="0" hangingPunct="1">
                        <a:defRPr kumimoji="1" sz="1800" kern="1200">
                          <a:solidFill>
                            <a:schemeClr val="tx1"/>
                          </a:solidFill>
                          <a:latin typeface="NissanAG-Bold"/>
                          <a:ea typeface="ＭＳ Ｐゴシック" charset="0"/>
                        </a:defRPr>
                      </a:lvl7pPr>
                      <a:lvl8pPr marL="3200400" algn="l" defTabSz="914400" rtl="0" eaLnBrk="1" latinLnBrk="0" hangingPunct="1">
                        <a:defRPr kumimoji="1" sz="1800" kern="1200">
                          <a:solidFill>
                            <a:schemeClr val="tx1"/>
                          </a:solidFill>
                          <a:latin typeface="NissanAG-Bold"/>
                          <a:ea typeface="ＭＳ Ｐゴシック" charset="0"/>
                        </a:defRPr>
                      </a:lvl8pPr>
                      <a:lvl9pPr marL="3657600" algn="l" defTabSz="914400" rtl="0" eaLnBrk="1" latinLnBrk="0" hangingPunct="1">
                        <a:defRPr kumimoji="1" sz="1800" kern="1200">
                          <a:solidFill>
                            <a:schemeClr val="tx1"/>
                          </a:solidFill>
                          <a:latin typeface="NissanAG-Bold"/>
                          <a:ea typeface="ＭＳ Ｐゴシック" charset="0"/>
                        </a:defRPr>
                      </a:lvl9pPr>
                    </a:lstStyle>
                    <a:p>
                      <a:pPr marL="0" marR="0" indent="0" algn="l" defTabSz="995690" rtl="0" eaLnBrk="1" fontAlgn="auto" latinLnBrk="0" hangingPunct="1">
                        <a:lnSpc>
                          <a:spcPct val="100000"/>
                        </a:lnSpc>
                        <a:spcBef>
                          <a:spcPct val="0"/>
                        </a:spcBef>
                        <a:spcAft>
                          <a:spcPct val="0"/>
                        </a:spcAft>
                        <a:buClrTx/>
                        <a:buSzTx/>
                        <a:buFontTx/>
                        <a:buNone/>
                        <a:defRPr/>
                      </a:pPr>
                      <a:r>
                        <a:rPr kumimoji="1" lang="en-US" altLang="ja-JP" sz="1800" b="1">
                          <a:latin typeface="微软雅黑" panose="020b0503020204020204" pitchFamily="34" charset="-122"/>
                          <a:ea typeface="微软雅黑" panose="020b0503020204020204" pitchFamily="34" charset="-122"/>
                          <a:cs typeface="Noto Sans" panose="020b0502040504020204" pitchFamily="34"/>
                        </a:rPr>
                        <a:t>&lt;</a:t>
                      </a:r>
                      <a:r>
                        <a:rPr kumimoji="1" lang="zh-CN" altLang="en-US" sz="1800" b="1">
                          <a:latin typeface="微软雅黑" panose="020b0503020204020204" pitchFamily="34" charset="-122"/>
                          <a:ea typeface="微软雅黑" panose="020b0503020204020204" pitchFamily="34" charset="-122"/>
                          <a:cs typeface="Noto Sans" panose="020b0502040504020204" pitchFamily="34"/>
                        </a:rPr>
                        <a:t>机</a:t>
                      </a:r>
                      <a:r>
                        <a:rPr kumimoji="1" lang="en-US" altLang="ja-JP" sz="1800" b="1">
                          <a:latin typeface="微软雅黑" panose="020b0503020204020204" pitchFamily="34" charset="-122"/>
                          <a:ea typeface="微软雅黑" panose="020b0503020204020204" pitchFamily="34" charset="-122"/>
                          <a:cs typeface="Noto Sans" panose="020b0502040504020204" pitchFamily="34"/>
                        </a:rPr>
                        <a:t>&gt;</a:t>
                      </a:r>
                      <a:r>
                        <a:rPr kumimoji="1" lang="ja-JP" altLang="en-US" sz="1800" b="1">
                          <a:latin typeface="微软雅黑" panose="020b0503020204020204" pitchFamily="34" charset="-122"/>
                          <a:ea typeface="微软雅黑" panose="020b0503020204020204" pitchFamily="34" charset="-122"/>
                          <a:cs typeface="Noto Sans" panose="020b0502040504020204" pitchFamily="34"/>
                        </a:rPr>
                        <a:t>　</a:t>
                      </a:r>
                      <a:endParaRPr kumimoji="1" lang="en-US" altLang="ja-JP" sz="1800" b="1">
                        <a:latin typeface="微软雅黑" panose="020b0503020204020204" pitchFamily="34" charset="-122"/>
                        <a:ea typeface="微软雅黑" panose="020b0503020204020204" pitchFamily="34" charset="-122"/>
                        <a:cs typeface="Noto Sans" panose="020b0502040504020204" pitchFamily="34"/>
                      </a:endParaRPr>
                    </a:p>
                    <a:p>
                      <a:pPr marL="0" marR="0" indent="0" algn="l" defTabSz="995690" rtl="0" eaLnBrk="1" fontAlgn="auto" latinLnBrk="0" hangingPunct="1">
                        <a:lnSpc>
                          <a:spcPct val="100000"/>
                        </a:lnSpc>
                        <a:spcBef>
                          <a:spcPct val="0"/>
                        </a:spcBef>
                        <a:spcAft>
                          <a:spcPct val="0"/>
                        </a:spcAft>
                        <a:buClrTx/>
                        <a:buSzTx/>
                        <a:buFontTx/>
                        <a:buNone/>
                        <a:defRPr/>
                      </a:pPr>
                      <a:r>
                        <a:rPr lang="zh-CN" altLang="en-US" sz="1600">
                          <a:latin typeface="微软雅黑" panose="020b0503020204020204" pitchFamily="34" charset="-122"/>
                          <a:ea typeface="微软雅黑" panose="020b0503020204020204" pitchFamily="34" charset="-122"/>
                          <a:cs typeface="Noto Sans" panose="020b0502040504020204" pitchFamily="34"/>
                        </a:rPr>
                        <a:t>设备计划保养</a:t>
                      </a:r>
                      <a:r>
                        <a:rPr kumimoji="1" lang="en-US" altLang="ja-JP" sz="1600" baseline="0">
                          <a:latin typeface="微软雅黑" panose="020b0503020204020204" pitchFamily="34" charset="-122"/>
                          <a:ea typeface="微软雅黑" panose="020b0503020204020204" pitchFamily="34" charset="-122"/>
                          <a:cs typeface="Noto Sans" panose="020b0502040504020204" pitchFamily="34"/>
                        </a:rPr>
                        <a:t> </a:t>
                      </a:r>
                      <a:endParaRPr kumimoji="1" lang="en-US" altLang="ja-JP" sz="1600">
                        <a:latin typeface="微软雅黑" panose="020b0503020204020204" pitchFamily="34" charset="-122"/>
                        <a:ea typeface="微软雅黑" panose="020b0503020204020204" pitchFamily="34" charset="-122"/>
                        <a:cs typeface="Noto Sans" panose="020b0502040504020204" pitchFamily="34"/>
                      </a:endParaRPr>
                    </a:p>
                    <a:p>
                      <a:pPr marL="0" marR="0" indent="0" algn="l" defTabSz="995690" rtl="0" eaLnBrk="1" fontAlgn="auto" latinLnBrk="0" hangingPunct="1">
                        <a:lnSpc>
                          <a:spcPct val="100000"/>
                        </a:lnSpc>
                        <a:spcBef>
                          <a:spcPct val="0"/>
                        </a:spcBef>
                        <a:spcAft>
                          <a:spcPct val="0"/>
                        </a:spcAft>
                        <a:buClrTx/>
                        <a:buSzTx/>
                        <a:buFontTx/>
                        <a:buNone/>
                        <a:defRPr/>
                      </a:pPr>
                      <a:r>
                        <a:rPr kumimoji="1" lang="zh-CN" altLang="en-US" sz="1600">
                          <a:latin typeface="微软雅黑" panose="020b0503020204020204" pitchFamily="34" charset="-122"/>
                          <a:ea typeface="微软雅黑" panose="020b0503020204020204" pitchFamily="34" charset="-122"/>
                          <a:cs typeface="Noto Sans" panose="020b0502040504020204" pitchFamily="34"/>
                        </a:rPr>
                        <a:t>定期更换刀具</a:t>
                      </a:r>
                      <a:endParaRPr kumimoji="1" lang="en-US" altLang="ja-JP" sz="1600" baseline="0">
                        <a:latin typeface="微软雅黑" panose="020b0503020204020204" pitchFamily="34" charset="-122"/>
                        <a:ea typeface="微软雅黑" panose="020b0503020204020204" pitchFamily="34" charset="-122"/>
                        <a:cs typeface="Noto Sans" panose="020b0502040504020204" pitchFamily="34"/>
                      </a:endParaRPr>
                    </a:p>
                    <a:p>
                      <a:pPr marL="0" marR="0" indent="0" algn="l" defTabSz="995690" rtl="0" eaLnBrk="1" fontAlgn="auto" latinLnBrk="0" hangingPunct="1">
                        <a:lnSpc>
                          <a:spcPct val="100000"/>
                        </a:lnSpc>
                        <a:spcBef>
                          <a:spcPct val="0"/>
                        </a:spcBef>
                        <a:spcAft>
                          <a:spcPct val="0"/>
                        </a:spcAft>
                        <a:buClrTx/>
                        <a:buSzTx/>
                        <a:buFontTx/>
                        <a:buNone/>
                        <a:defRPr/>
                      </a:pPr>
                      <a:r>
                        <a:rPr lang="zh-CN" altLang="en-US" sz="1600">
                          <a:latin typeface="微软雅黑" panose="020b0503020204020204" pitchFamily="34" charset="-122"/>
                          <a:ea typeface="微软雅黑" panose="020b0503020204020204" pitchFamily="34" charset="-122"/>
                          <a:cs typeface="Noto Sans" panose="020b0502040504020204" pitchFamily="34"/>
                        </a:rPr>
                        <a:t>变更工艺、设备布局</a:t>
                      </a:r>
                      <a:r>
                        <a:rPr kumimoji="1" lang="ja-JP" altLang="en-US" sz="1600" b="0">
                          <a:solidFill>
                            <a:schemeClr val="tx1"/>
                          </a:solidFill>
                          <a:latin typeface="微软雅黑" panose="020b0503020204020204" pitchFamily="34" charset="-122"/>
                          <a:ea typeface="微软雅黑" panose="020b0503020204020204" pitchFamily="34" charset="-122"/>
                          <a:cs typeface="Noto Sans" panose="020b0502040504020204" pitchFamily="34"/>
                        </a:rPr>
                        <a:t>　　　　　　　　　　　　　　　　　　　　　　　　　</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1251479">
                <a:tc>
                  <a:txBody>
                    <a:bodyPr vert="horz" wrap="square"/>
                    <a:lstStyle>
                      <a:lvl1pPr marL="0" algn="l" defTabSz="914400" rtl="0" eaLnBrk="1" latinLnBrk="0" hangingPunct="1">
                        <a:defRPr kumimoji="1" sz="1800" kern="1200">
                          <a:solidFill>
                            <a:schemeClr val="tx1"/>
                          </a:solidFill>
                          <a:latin typeface="NissanAG-Bold"/>
                          <a:ea typeface="ＭＳ Ｐゴシック" charset="0"/>
                        </a:defRPr>
                      </a:lvl1pPr>
                      <a:lvl2pPr marL="457200" algn="l" defTabSz="914400" rtl="0" eaLnBrk="1" latinLnBrk="0" hangingPunct="1">
                        <a:defRPr kumimoji="1" sz="1800" kern="1200">
                          <a:solidFill>
                            <a:schemeClr val="tx1"/>
                          </a:solidFill>
                          <a:latin typeface="NissanAG-Bold"/>
                          <a:ea typeface="ＭＳ Ｐゴシック" charset="0"/>
                        </a:defRPr>
                      </a:lvl2pPr>
                      <a:lvl3pPr marL="914400" algn="l" defTabSz="914400" rtl="0" eaLnBrk="1" latinLnBrk="0" hangingPunct="1">
                        <a:defRPr kumimoji="1" sz="1800" kern="1200">
                          <a:solidFill>
                            <a:schemeClr val="tx1"/>
                          </a:solidFill>
                          <a:latin typeface="NissanAG-Bold"/>
                          <a:ea typeface="ＭＳ Ｐゴシック" charset="0"/>
                        </a:defRPr>
                      </a:lvl3pPr>
                      <a:lvl4pPr marL="1371600" algn="l" defTabSz="914400" rtl="0" eaLnBrk="1" latinLnBrk="0" hangingPunct="1">
                        <a:defRPr kumimoji="1" sz="1800" kern="1200">
                          <a:solidFill>
                            <a:schemeClr val="tx1"/>
                          </a:solidFill>
                          <a:latin typeface="NissanAG-Bold"/>
                          <a:ea typeface="ＭＳ Ｐゴシック" charset="0"/>
                        </a:defRPr>
                      </a:lvl4pPr>
                      <a:lvl5pPr marL="1828800" algn="l" defTabSz="914400" rtl="0" eaLnBrk="1" latinLnBrk="0" hangingPunct="1">
                        <a:defRPr kumimoji="1" sz="1800" kern="1200">
                          <a:solidFill>
                            <a:schemeClr val="tx1"/>
                          </a:solidFill>
                          <a:latin typeface="NissanAG-Bold"/>
                          <a:ea typeface="ＭＳ Ｐゴシック" charset="0"/>
                        </a:defRPr>
                      </a:lvl5pPr>
                      <a:lvl6pPr marL="2286000" algn="l" defTabSz="914400" rtl="0" eaLnBrk="1" latinLnBrk="0" hangingPunct="1">
                        <a:defRPr kumimoji="1" sz="1800" kern="1200">
                          <a:solidFill>
                            <a:schemeClr val="tx1"/>
                          </a:solidFill>
                          <a:latin typeface="NissanAG-Bold"/>
                          <a:ea typeface="ＭＳ Ｐゴシック" charset="0"/>
                        </a:defRPr>
                      </a:lvl6pPr>
                      <a:lvl7pPr marL="2743200" algn="l" defTabSz="914400" rtl="0" eaLnBrk="1" latinLnBrk="0" hangingPunct="1">
                        <a:defRPr kumimoji="1" sz="1800" kern="1200">
                          <a:solidFill>
                            <a:schemeClr val="tx1"/>
                          </a:solidFill>
                          <a:latin typeface="NissanAG-Bold"/>
                          <a:ea typeface="ＭＳ Ｐゴシック" charset="0"/>
                        </a:defRPr>
                      </a:lvl7pPr>
                      <a:lvl8pPr marL="3200400" algn="l" defTabSz="914400" rtl="0" eaLnBrk="1" latinLnBrk="0" hangingPunct="1">
                        <a:defRPr kumimoji="1" sz="1800" kern="1200">
                          <a:solidFill>
                            <a:schemeClr val="tx1"/>
                          </a:solidFill>
                          <a:latin typeface="NissanAG-Bold"/>
                          <a:ea typeface="ＭＳ Ｐゴシック" charset="0"/>
                        </a:defRPr>
                      </a:lvl8pPr>
                      <a:lvl9pPr marL="3657600" algn="l" defTabSz="914400" rtl="0" eaLnBrk="1" latinLnBrk="0" hangingPunct="1">
                        <a:defRPr kumimoji="1" sz="1800" kern="1200">
                          <a:solidFill>
                            <a:schemeClr val="tx1"/>
                          </a:solidFill>
                          <a:latin typeface="NissanAG-Bold"/>
                          <a:ea typeface="ＭＳ Ｐゴシック" charset="0"/>
                        </a:defRPr>
                      </a:lvl9pPr>
                    </a:lstStyle>
                    <a:p>
                      <a:pPr marL="0" marR="0" indent="0" algn="l" defTabSz="995690" rtl="0" eaLnBrk="1" fontAlgn="auto" latinLnBrk="0" hangingPunct="1">
                        <a:lnSpc>
                          <a:spcPct val="100000"/>
                        </a:lnSpc>
                        <a:spcBef>
                          <a:spcPct val="0"/>
                        </a:spcBef>
                        <a:spcAft>
                          <a:spcPct val="0"/>
                        </a:spcAft>
                        <a:buClrTx/>
                        <a:buSzTx/>
                        <a:buFontTx/>
                        <a:buNone/>
                        <a:defRPr/>
                      </a:pPr>
                      <a:r>
                        <a:rPr kumimoji="1" lang="en-US" altLang="ja-JP" sz="1800" b="1">
                          <a:latin typeface="微软雅黑" panose="020b0503020204020204" pitchFamily="34" charset="-122"/>
                          <a:ea typeface="微软雅黑" panose="020b0503020204020204" pitchFamily="34" charset="-122"/>
                          <a:cs typeface="Noto Sans" panose="020b0502040504020204" pitchFamily="34"/>
                        </a:rPr>
                        <a:t>&lt;</a:t>
                      </a:r>
                      <a:r>
                        <a:rPr kumimoji="1" lang="zh-CN" altLang="en-US" sz="1800" b="1">
                          <a:latin typeface="微软雅黑" panose="020b0503020204020204" pitchFamily="34" charset="-122"/>
                          <a:ea typeface="微软雅黑" panose="020b0503020204020204" pitchFamily="34" charset="-122"/>
                          <a:cs typeface="Noto Sans" panose="020b0502040504020204" pitchFamily="34"/>
                        </a:rPr>
                        <a:t>料</a:t>
                      </a:r>
                      <a:r>
                        <a:rPr kumimoji="1" lang="en-US" altLang="ja-JP" sz="1800" b="1">
                          <a:latin typeface="微软雅黑" panose="020b0503020204020204" pitchFamily="34" charset="-122"/>
                          <a:ea typeface="微软雅黑" panose="020b0503020204020204" pitchFamily="34" charset="-122"/>
                          <a:cs typeface="Noto Sans" panose="020b0502040504020204" pitchFamily="34"/>
                        </a:rPr>
                        <a:t>&gt;</a:t>
                      </a:r>
                      <a:r>
                        <a:rPr kumimoji="1" lang="ja-JP" altLang="en-US" sz="1800" b="1">
                          <a:latin typeface="微软雅黑" panose="020b0503020204020204" pitchFamily="34" charset="-122"/>
                          <a:ea typeface="微软雅黑" panose="020b0503020204020204" pitchFamily="34" charset="-122"/>
                          <a:cs typeface="Noto Sans" panose="020b0502040504020204" pitchFamily="34"/>
                        </a:rPr>
                        <a:t>　</a:t>
                      </a:r>
                      <a:endParaRPr kumimoji="1" lang="en-US" altLang="ja-JP" sz="1800" b="1">
                        <a:latin typeface="微软雅黑" panose="020b0503020204020204" pitchFamily="34" charset="-122"/>
                        <a:ea typeface="微软雅黑" panose="020b0503020204020204" pitchFamily="34" charset="-122"/>
                        <a:cs typeface="Noto Sans" panose="020b0502040504020204" pitchFamily="34"/>
                      </a:endParaRPr>
                    </a:p>
                    <a:p>
                      <a:pPr marL="0" marR="0" indent="0" algn="l" defTabSz="995690" rtl="0" eaLnBrk="1" fontAlgn="auto" latinLnBrk="0" hangingPunct="1">
                        <a:lnSpc>
                          <a:spcPct val="100000"/>
                        </a:lnSpc>
                        <a:spcBef>
                          <a:spcPct val="0"/>
                        </a:spcBef>
                        <a:spcAft>
                          <a:spcPct val="0"/>
                        </a:spcAft>
                        <a:buClrTx/>
                        <a:buSzTx/>
                        <a:buFontTx/>
                        <a:buNone/>
                        <a:defRPr/>
                      </a:pPr>
                      <a:r>
                        <a:rPr kumimoji="1" lang="zh-CN" altLang="en-US" sz="1600">
                          <a:latin typeface="微软雅黑" panose="020b0503020204020204" pitchFamily="34" charset="-122"/>
                          <a:ea typeface="微软雅黑" panose="020b0503020204020204" pitchFamily="34" charset="-122"/>
                          <a:cs typeface="Noto Sans" panose="020b0502040504020204" pitchFamily="34"/>
                        </a:rPr>
                        <a:t>变更材料等级</a:t>
                      </a:r>
                      <a:endParaRPr kumimoji="1" lang="en-US" altLang="ja-JP" sz="1600">
                        <a:latin typeface="微软雅黑" panose="020b0503020204020204" pitchFamily="34" charset="-122"/>
                        <a:ea typeface="微软雅黑" panose="020b0503020204020204" pitchFamily="34" charset="-122"/>
                        <a:cs typeface="Noto Sans" panose="020b0502040504020204" pitchFamily="34"/>
                      </a:endParaRPr>
                    </a:p>
                    <a:p>
                      <a:pPr marL="0" marR="0" indent="0" algn="l" defTabSz="995690" rtl="0" eaLnBrk="1" fontAlgn="auto" latinLnBrk="0" hangingPunct="1">
                        <a:lnSpc>
                          <a:spcPct val="100000"/>
                        </a:lnSpc>
                        <a:spcBef>
                          <a:spcPct val="0"/>
                        </a:spcBef>
                        <a:spcAft>
                          <a:spcPct val="0"/>
                        </a:spcAft>
                        <a:buClrTx/>
                        <a:buSzTx/>
                        <a:buFontTx/>
                        <a:buNone/>
                        <a:defRPr/>
                      </a:pPr>
                      <a:r>
                        <a:rPr kumimoji="1" lang="zh-CN" altLang="en-US" sz="1600">
                          <a:latin typeface="微软雅黑" panose="020b0503020204020204" pitchFamily="34" charset="-122"/>
                          <a:ea typeface="微软雅黑" panose="020b0503020204020204" pitchFamily="34" charset="-122"/>
                          <a:cs typeface="Noto Sans" panose="020b0502040504020204" pitchFamily="34"/>
                        </a:rPr>
                        <a:t>变更供应商零件和材料</a:t>
                      </a:r>
                      <a:r>
                        <a:rPr kumimoji="1" lang="en-US" altLang="ja-JP" sz="1600" baseline="0">
                          <a:latin typeface="微软雅黑" panose="020b0503020204020204" pitchFamily="34" charset="-122"/>
                          <a:ea typeface="微软雅黑" panose="020b0503020204020204" pitchFamily="34" charset="-122"/>
                          <a:cs typeface="Noto Sans" panose="020b0502040504020204" pitchFamily="34"/>
                        </a:rPr>
                        <a:t> </a:t>
                      </a:r>
                      <a:endParaRPr kumimoji="1" lang="en-US" altLang="ja-JP" sz="1600">
                        <a:latin typeface="微软雅黑" panose="020b0503020204020204" pitchFamily="34" charset="-122"/>
                        <a:ea typeface="微软雅黑" panose="020b0503020204020204" pitchFamily="34" charset="-122"/>
                        <a:cs typeface="Noto Sans" panose="020b0502040504020204" pitchFamily="34"/>
                      </a:endParaRPr>
                    </a:p>
                    <a:p>
                      <a:pPr marL="0" marR="0" indent="0" algn="l" defTabSz="995690" rtl="0" eaLnBrk="1" fontAlgn="auto" latinLnBrk="0" hangingPunct="1">
                        <a:lnSpc>
                          <a:spcPct val="100000"/>
                        </a:lnSpc>
                        <a:spcBef>
                          <a:spcPct val="0"/>
                        </a:spcBef>
                        <a:spcAft>
                          <a:spcPct val="0"/>
                        </a:spcAft>
                        <a:buClrTx/>
                        <a:buSzTx/>
                        <a:buFontTx/>
                        <a:buNone/>
                        <a:defRPr/>
                      </a:pPr>
                      <a:r>
                        <a:rPr lang="zh-CN" altLang="en-US" sz="1600">
                          <a:latin typeface="微软雅黑" panose="020b0503020204020204" pitchFamily="34" charset="-122"/>
                          <a:ea typeface="微软雅黑" panose="020b0503020204020204" pitchFamily="34" charset="-122"/>
                          <a:cs typeface="Noto Sans" panose="020b0502040504020204" pitchFamily="34"/>
                        </a:rPr>
                        <a:t>辅材变更</a:t>
                      </a:r>
                      <a:endParaRPr lang="en-US" sz="1600">
                        <a:latin typeface="微软雅黑" panose="020b0503020204020204" pitchFamily="34" charset="-122"/>
                        <a:ea typeface="微软雅黑" panose="020b0503020204020204" pitchFamily="34" charset="-122"/>
                        <a:cs typeface="Noto Sans" panose="020b0502040504020204" pitchFamily="34"/>
                      </a:endParaRPr>
                    </a:p>
                    <a:p>
                      <a:pPr marL="0" marR="0" indent="0" algn="l" defTabSz="995690" rtl="0" eaLnBrk="1" fontAlgn="auto" latinLnBrk="0" hangingPunct="1">
                        <a:lnSpc>
                          <a:spcPct val="100000"/>
                        </a:lnSpc>
                        <a:spcBef>
                          <a:spcPct val="0"/>
                        </a:spcBef>
                        <a:spcAft>
                          <a:spcPct val="0"/>
                        </a:spcAft>
                        <a:buClrTx/>
                        <a:buSzTx/>
                        <a:buFontTx/>
                        <a:buNone/>
                        <a:defRPr/>
                      </a:pPr>
                      <a:r>
                        <a:rPr lang="zh-CN" altLang="en-US" sz="1600">
                          <a:latin typeface="微软雅黑" panose="020b0503020204020204" pitchFamily="34" charset="-122"/>
                          <a:ea typeface="微软雅黑" panose="020b0503020204020204" pitchFamily="34" charset="-122"/>
                          <a:cs typeface="Noto Sans" panose="020b0502040504020204" pitchFamily="34"/>
                        </a:rPr>
                        <a:t>使用长期呆滞库存（长期）</a:t>
                      </a:r>
                      <a:r>
                        <a:rPr kumimoji="1" lang="ja-JP" altLang="en-US" sz="1600">
                          <a:latin typeface="微软雅黑" panose="020b0503020204020204" pitchFamily="34" charset="-122"/>
                          <a:ea typeface="微软雅黑" panose="020b0503020204020204" pitchFamily="34" charset="-122"/>
                          <a:cs typeface="Noto Sans" panose="020b0502040504020204" pitchFamily="34"/>
                        </a:rPr>
                        <a:t>　　　　　　　　　　　　　　　　　　　　　　　</a:t>
                      </a: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kumimoji="1" sz="1800" kern="1200">
                          <a:solidFill>
                            <a:schemeClr val="tx1"/>
                          </a:solidFill>
                          <a:latin typeface="NissanAG-Bold"/>
                          <a:ea typeface="ＭＳ Ｐゴシック" charset="0"/>
                        </a:defRPr>
                      </a:lvl1pPr>
                      <a:lvl2pPr marL="457200" algn="l" defTabSz="914400" rtl="0" eaLnBrk="1" latinLnBrk="0" hangingPunct="1">
                        <a:defRPr kumimoji="1" sz="1800" kern="1200">
                          <a:solidFill>
                            <a:schemeClr val="tx1"/>
                          </a:solidFill>
                          <a:latin typeface="NissanAG-Bold"/>
                          <a:ea typeface="ＭＳ Ｐゴシック" charset="0"/>
                        </a:defRPr>
                      </a:lvl2pPr>
                      <a:lvl3pPr marL="914400" algn="l" defTabSz="914400" rtl="0" eaLnBrk="1" latinLnBrk="0" hangingPunct="1">
                        <a:defRPr kumimoji="1" sz="1800" kern="1200">
                          <a:solidFill>
                            <a:schemeClr val="tx1"/>
                          </a:solidFill>
                          <a:latin typeface="NissanAG-Bold"/>
                          <a:ea typeface="ＭＳ Ｐゴシック" charset="0"/>
                        </a:defRPr>
                      </a:lvl3pPr>
                      <a:lvl4pPr marL="1371600" algn="l" defTabSz="914400" rtl="0" eaLnBrk="1" latinLnBrk="0" hangingPunct="1">
                        <a:defRPr kumimoji="1" sz="1800" kern="1200">
                          <a:solidFill>
                            <a:schemeClr val="tx1"/>
                          </a:solidFill>
                          <a:latin typeface="NissanAG-Bold"/>
                          <a:ea typeface="ＭＳ Ｐゴシック" charset="0"/>
                        </a:defRPr>
                      </a:lvl4pPr>
                      <a:lvl5pPr marL="1828800" algn="l" defTabSz="914400" rtl="0" eaLnBrk="1" latinLnBrk="0" hangingPunct="1">
                        <a:defRPr kumimoji="1" sz="1800" kern="1200">
                          <a:solidFill>
                            <a:schemeClr val="tx1"/>
                          </a:solidFill>
                          <a:latin typeface="NissanAG-Bold"/>
                          <a:ea typeface="ＭＳ Ｐゴシック" charset="0"/>
                        </a:defRPr>
                      </a:lvl5pPr>
                      <a:lvl6pPr marL="2286000" algn="l" defTabSz="914400" rtl="0" eaLnBrk="1" latinLnBrk="0" hangingPunct="1">
                        <a:defRPr kumimoji="1" sz="1800" kern="1200">
                          <a:solidFill>
                            <a:schemeClr val="tx1"/>
                          </a:solidFill>
                          <a:latin typeface="NissanAG-Bold"/>
                          <a:ea typeface="ＭＳ Ｐゴシック" charset="0"/>
                        </a:defRPr>
                      </a:lvl6pPr>
                      <a:lvl7pPr marL="2743200" algn="l" defTabSz="914400" rtl="0" eaLnBrk="1" latinLnBrk="0" hangingPunct="1">
                        <a:defRPr kumimoji="1" sz="1800" kern="1200">
                          <a:solidFill>
                            <a:schemeClr val="tx1"/>
                          </a:solidFill>
                          <a:latin typeface="NissanAG-Bold"/>
                          <a:ea typeface="ＭＳ Ｐゴシック" charset="0"/>
                        </a:defRPr>
                      </a:lvl7pPr>
                      <a:lvl8pPr marL="3200400" algn="l" defTabSz="914400" rtl="0" eaLnBrk="1" latinLnBrk="0" hangingPunct="1">
                        <a:defRPr kumimoji="1" sz="1800" kern="1200">
                          <a:solidFill>
                            <a:schemeClr val="tx1"/>
                          </a:solidFill>
                          <a:latin typeface="NissanAG-Bold"/>
                          <a:ea typeface="ＭＳ Ｐゴシック" charset="0"/>
                        </a:defRPr>
                      </a:lvl8pPr>
                      <a:lvl9pPr marL="3657600" algn="l" defTabSz="914400" rtl="0" eaLnBrk="1" latinLnBrk="0" hangingPunct="1">
                        <a:defRPr kumimoji="1" sz="1800" kern="1200">
                          <a:solidFill>
                            <a:schemeClr val="tx1"/>
                          </a:solidFill>
                          <a:latin typeface="NissanAG-Bold"/>
                          <a:ea typeface="ＭＳ Ｐゴシック" charset="0"/>
                        </a:defRPr>
                      </a:lvl9pPr>
                    </a:lstStyle>
                    <a:p>
                      <a:pPr marL="0" marR="0" indent="0" algn="l" defTabSz="995690" rtl="0" eaLnBrk="1" fontAlgn="auto" latinLnBrk="0" hangingPunct="1">
                        <a:lnSpc>
                          <a:spcPct val="100000"/>
                        </a:lnSpc>
                        <a:spcBef>
                          <a:spcPct val="0"/>
                        </a:spcBef>
                        <a:spcAft>
                          <a:spcPct val="0"/>
                        </a:spcAft>
                        <a:buClrTx/>
                        <a:buSzTx/>
                        <a:buFontTx/>
                        <a:buNone/>
                        <a:defRPr/>
                      </a:pPr>
                      <a:r>
                        <a:rPr kumimoji="1" lang="en-US" altLang="ja-JP" sz="1800" b="1">
                          <a:latin typeface="微软雅黑" panose="020b0503020204020204" pitchFamily="34" charset="-122"/>
                          <a:ea typeface="微软雅黑" panose="020b0503020204020204" pitchFamily="34" charset="-122"/>
                          <a:cs typeface="Noto Sans" panose="020b0502040504020204" pitchFamily="34"/>
                        </a:rPr>
                        <a:t>&lt;</a:t>
                      </a:r>
                      <a:r>
                        <a:rPr kumimoji="1" lang="zh-CN" altLang="en-US" sz="1800" b="1">
                          <a:latin typeface="微软雅黑" panose="020b0503020204020204" pitchFamily="34" charset="-122"/>
                          <a:ea typeface="微软雅黑" panose="020b0503020204020204" pitchFamily="34" charset="-122"/>
                          <a:cs typeface="Noto Sans" panose="020b0502040504020204" pitchFamily="34"/>
                        </a:rPr>
                        <a:t>法</a:t>
                      </a:r>
                      <a:r>
                        <a:rPr kumimoji="1" lang="en-US" altLang="ja-JP" sz="1800" b="1">
                          <a:latin typeface="微软雅黑" panose="020b0503020204020204" pitchFamily="34" charset="-122"/>
                          <a:ea typeface="微软雅黑" panose="020b0503020204020204" pitchFamily="34" charset="-122"/>
                          <a:cs typeface="Noto Sans" panose="020b0502040504020204" pitchFamily="34"/>
                        </a:rPr>
                        <a:t>&gt; </a:t>
                      </a:r>
                    </a:p>
                    <a:p>
                      <a:pPr marL="0" marR="0" indent="0" algn="l" defTabSz="995690" rtl="0" eaLnBrk="1" fontAlgn="auto" latinLnBrk="0" hangingPunct="1">
                        <a:lnSpc>
                          <a:spcPct val="100000"/>
                        </a:lnSpc>
                        <a:spcBef>
                          <a:spcPct val="0"/>
                        </a:spcBef>
                        <a:spcAft>
                          <a:spcPct val="0"/>
                        </a:spcAft>
                        <a:buClrTx/>
                        <a:buSzTx/>
                        <a:buFontTx/>
                        <a:buNone/>
                        <a:defRPr/>
                      </a:pPr>
                      <a:r>
                        <a:rPr kumimoji="1" lang="zh-CN" altLang="en-US" sz="1600">
                          <a:latin typeface="微软雅黑" panose="020b0503020204020204" pitchFamily="34" charset="-122"/>
                          <a:ea typeface="微软雅黑" panose="020b0503020204020204" pitchFamily="34" charset="-122"/>
                          <a:cs typeface="Noto Sans" panose="020b0502040504020204" pitchFamily="34"/>
                        </a:rPr>
                        <a:t>变更生产产线</a:t>
                      </a:r>
                      <a:endParaRPr kumimoji="1" lang="en-US" altLang="ja-JP" sz="1600">
                        <a:latin typeface="微软雅黑" panose="020b0503020204020204" pitchFamily="34" charset="-122"/>
                        <a:ea typeface="微软雅黑" panose="020b0503020204020204" pitchFamily="34" charset="-122"/>
                        <a:cs typeface="Noto Sans" panose="020b0502040504020204" pitchFamily="34"/>
                      </a:endParaRPr>
                    </a:p>
                    <a:p>
                      <a:pPr marL="0" marR="0" indent="0" algn="l" defTabSz="995690" rtl="0" eaLnBrk="1" fontAlgn="auto" latinLnBrk="0" hangingPunct="1">
                        <a:lnSpc>
                          <a:spcPct val="100000"/>
                        </a:lnSpc>
                        <a:spcBef>
                          <a:spcPct val="0"/>
                        </a:spcBef>
                        <a:spcAft>
                          <a:spcPct val="0"/>
                        </a:spcAft>
                        <a:buClrTx/>
                        <a:buSzTx/>
                        <a:buFontTx/>
                        <a:buNone/>
                        <a:defRPr/>
                      </a:pPr>
                      <a:r>
                        <a:rPr kumimoji="1" lang="zh-CN" altLang="en-US" sz="1600">
                          <a:latin typeface="微软雅黑" panose="020b0503020204020204" pitchFamily="34" charset="-122"/>
                          <a:ea typeface="微软雅黑" panose="020b0503020204020204" pitchFamily="34" charset="-122"/>
                          <a:cs typeface="Noto Sans" panose="020b0502040504020204" pitchFamily="34"/>
                        </a:rPr>
                        <a:t>变更工艺条件</a:t>
                      </a:r>
                      <a:endParaRPr kumimoji="1" lang="en-US" altLang="ja-JP" sz="1600">
                        <a:latin typeface="微软雅黑" panose="020b0503020204020204" pitchFamily="34" charset="-122"/>
                        <a:ea typeface="微软雅黑" panose="020b0503020204020204" pitchFamily="34" charset="-122"/>
                        <a:cs typeface="Noto Sans" panose="020b0502040504020204" pitchFamily="34"/>
                      </a:endParaRPr>
                    </a:p>
                    <a:p>
                      <a:pPr marL="0" marR="0" indent="0" algn="l" defTabSz="995690" rtl="0" eaLnBrk="1" fontAlgn="auto" latinLnBrk="0" hangingPunct="1">
                        <a:lnSpc>
                          <a:spcPct val="100000"/>
                        </a:lnSpc>
                        <a:spcBef>
                          <a:spcPct val="0"/>
                        </a:spcBef>
                        <a:spcAft>
                          <a:spcPct val="0"/>
                        </a:spcAft>
                        <a:buClrTx/>
                        <a:buSzTx/>
                        <a:buFontTx/>
                        <a:buNone/>
                        <a:defRPr/>
                      </a:pPr>
                      <a:r>
                        <a:rPr lang="zh-CN" altLang="en-US" sz="1600">
                          <a:latin typeface="微软雅黑" panose="020b0503020204020204" pitchFamily="34" charset="-122"/>
                          <a:ea typeface="微软雅黑" panose="020b0503020204020204" pitchFamily="34" charset="-122"/>
                          <a:cs typeface="Noto Sans" panose="020b0502040504020204" pitchFamily="34"/>
                        </a:rPr>
                        <a:t>设备程序 </a:t>
                      </a:r>
                      <a:r>
                        <a:rPr lang="en-US" altLang="zh-CN" sz="1600">
                          <a:latin typeface="微软雅黑" panose="020b0503020204020204" pitchFamily="34" charset="-122"/>
                          <a:ea typeface="微软雅黑" panose="020b0503020204020204" pitchFamily="34" charset="-122"/>
                          <a:cs typeface="Noto Sans" panose="020b0502040504020204" pitchFamily="34"/>
                        </a:rPr>
                        <a:t>/ </a:t>
                      </a:r>
                      <a:r>
                        <a:rPr lang="zh-CN" altLang="en-US" sz="1600">
                          <a:latin typeface="微软雅黑" panose="020b0503020204020204" pitchFamily="34" charset="-122"/>
                          <a:ea typeface="微软雅黑" panose="020b0503020204020204" pitchFamily="34" charset="-122"/>
                          <a:cs typeface="Noto Sans" panose="020b0502040504020204" pitchFamily="34"/>
                        </a:rPr>
                        <a:t>方法（自动</a:t>
                      </a:r>
                      <a:r>
                        <a:rPr lang="en-US" altLang="zh-CN" sz="1600">
                          <a:latin typeface="微软雅黑" panose="020b0503020204020204" pitchFamily="34" charset="-122"/>
                          <a:ea typeface="微软雅黑" panose="020b0503020204020204" pitchFamily="34" charset="-122"/>
                          <a:cs typeface="Noto Sans" panose="020b0502040504020204" pitchFamily="34"/>
                        </a:rPr>
                        <a:t>⇔</a:t>
                      </a:r>
                      <a:r>
                        <a:rPr lang="zh-CN" altLang="en-US" sz="1600">
                          <a:latin typeface="微软雅黑" panose="020b0503020204020204" pitchFamily="34" charset="-122"/>
                          <a:ea typeface="微软雅黑" panose="020b0503020204020204" pitchFamily="34" charset="-122"/>
                          <a:cs typeface="Noto Sans" panose="020b0502040504020204" pitchFamily="34"/>
                        </a:rPr>
                        <a:t>手动）</a:t>
                      </a:r>
                      <a:endParaRPr lang="en-US" sz="1600">
                        <a:latin typeface="微软雅黑" panose="020b0503020204020204" pitchFamily="34" charset="-122"/>
                        <a:ea typeface="微软雅黑" panose="020b0503020204020204" pitchFamily="34" charset="-122"/>
                        <a:cs typeface="Noto Sans" panose="020b0502040504020204" pitchFamily="34"/>
                      </a:endParaRPr>
                    </a:p>
                    <a:p>
                      <a:pPr rtl="0"/>
                      <a:r>
                        <a:rPr lang="zh-CN" altLang="en-US" sz="1600">
                          <a:effectLst/>
                          <a:latin typeface="微软雅黑" panose="020b0503020204020204" pitchFamily="34" charset="-122"/>
                          <a:ea typeface="微软雅黑" panose="020b0503020204020204" pitchFamily="34" charset="-122"/>
                          <a:cs typeface="Noto Sans" panose="020b0502040504020204" pitchFamily="34"/>
                        </a:rPr>
                        <a:t>变更测量方法 </a:t>
                      </a:r>
                      <a:r>
                        <a:rPr lang="en-US" altLang="zh-CN" sz="1600">
                          <a:effectLst/>
                          <a:latin typeface="微软雅黑" panose="020b0503020204020204" pitchFamily="34" charset="-122"/>
                          <a:ea typeface="微软雅黑" panose="020b0503020204020204" pitchFamily="34" charset="-122"/>
                          <a:cs typeface="Noto Sans" panose="020b0502040504020204" pitchFamily="34"/>
                        </a:rPr>
                        <a:t>· </a:t>
                      </a:r>
                      <a:r>
                        <a:rPr lang="zh-CN" altLang="en-US" sz="1600">
                          <a:effectLst/>
                          <a:latin typeface="微软雅黑" panose="020b0503020204020204" pitchFamily="34" charset="-122"/>
                          <a:ea typeface="微软雅黑" panose="020b0503020204020204" pitchFamily="34" charset="-122"/>
                          <a:cs typeface="Noto Sans" panose="020b0502040504020204" pitchFamily="34"/>
                        </a:rPr>
                        <a:t>标准 </a:t>
                      </a:r>
                      <a:r>
                        <a:rPr lang="en-US" altLang="zh-CN" sz="1600">
                          <a:effectLst/>
                          <a:latin typeface="微软雅黑" panose="020b0503020204020204" pitchFamily="34" charset="-122"/>
                          <a:ea typeface="微软雅黑" panose="020b0503020204020204" pitchFamily="34" charset="-122"/>
                          <a:cs typeface="Noto Sans" panose="020b0502040504020204" pitchFamily="34"/>
                        </a:rPr>
                        <a:t>· </a:t>
                      </a:r>
                      <a:r>
                        <a:rPr lang="zh-CN" altLang="en-US" sz="1600">
                          <a:effectLst/>
                          <a:latin typeface="微软雅黑" panose="020b0503020204020204" pitchFamily="34" charset="-122"/>
                          <a:ea typeface="微软雅黑" panose="020b0503020204020204" pitchFamily="34" charset="-122"/>
                          <a:cs typeface="Noto Sans" panose="020b0502040504020204" pitchFamily="34"/>
                        </a:rPr>
                        <a:t>工作环境</a:t>
                      </a:r>
                      <a:endParaRPr lang="en-US" sz="1600">
                        <a:effectLst/>
                        <a:latin typeface="微软雅黑" panose="020b0503020204020204" pitchFamily="34" charset="-122"/>
                        <a:ea typeface="微软雅黑" panose="020b0503020204020204" pitchFamily="34" charset="-122"/>
                        <a:cs typeface="Noto Sans" panose="020b0502040504020204" pitchFamily="34"/>
                      </a:endParaRP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bl>
          </a:graphicData>
        </a:graphic>
      </p:graphicFrame>
      <p:sp>
        <p:nvSpPr>
          <p:cNvPr id="9" name="テキスト ボックス 11">
            <a:extLst>
              <a:ext uri="{FF2B5EF4-FFF2-40B4-BE49-F238E27FC236}">
                <a16:creationId xmlns:a16="http://schemas.microsoft.com/office/drawing/2014/main" id="{DC1B966C-E8D7-46AE-A917-D3D55C7B3EBA}"/>
              </a:ext>
            </a:extLst>
          </p:cNvPr>
          <p:cNvSpPr txBox="1"/>
          <p:nvPr/>
        </p:nvSpPr>
        <p:spPr>
          <a:xfrm>
            <a:off x="1884532" y="5289798"/>
            <a:ext cx="9203678" cy="1156855"/>
          </a:xfrm>
          <a:prstGeom prst="rect">
            <a:avLst/>
          </a:prstGeom>
          <a:solidFill>
            <a:srgbClr val="FFFF00"/>
          </a:solid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rPr>
              <a:t>生产控制部门预先发布计划变更通知。</a:t>
            </a:r>
            <a:r>
              <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rPr>
              <a:t> </a:t>
            </a:r>
            <a:r>
              <a:rPr lang="en-US" sz="1600">
                <a:solidFill>
                  <a:srgbClr val="000000"/>
                </a:solidFill>
                <a:latin typeface="微软雅黑" panose="020b0503020204020204" pitchFamily="34" charset="-122"/>
                <a:ea typeface="微软雅黑" panose="020b0503020204020204" pitchFamily="34" charset="-122"/>
                <a:cs typeface="Noto Sans" panose="020b0502040504020204" pitchFamily="34"/>
              </a:rPr>
              <a:t>                      </a:t>
            </a:r>
          </a:p>
          <a:p>
            <a:pPr>
              <a:lnSpc>
                <a:spcPct val="150000"/>
              </a:lnSpc>
            </a:pPr>
            <a:r>
              <a:rPr lang="zh-CN"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rPr>
              <a:t>制造部通知相关方，并要求相关部门在变更时召开会议。</a:t>
            </a:r>
            <a:endParaRPr 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a:p>
            <a:pPr>
              <a:lnSpc>
                <a:spcPct val="150000"/>
              </a:lnSpc>
            </a:pPr>
            <a:r>
              <a:rPr lang="zh-CN"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rPr>
              <a:t>所有相关人员确认生产后的装运确认，并由工厂经理或制造部门进行批准。</a:t>
            </a:r>
            <a:endParaRPr lang="en-US" altLang="ja-JP"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Tree>
    <p:extLst>
      <p:ext uri="{BB962C8B-B14F-4D97-AF65-F5344CB8AC3E}">
        <p14:creationId xmlns:p14="http://schemas.microsoft.com/office/powerpoint/2010/main" val="262064384"/>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4" name="文本框 3"/>
          <p:cNvSpPr txBox="1"/>
          <p:nvPr/>
        </p:nvSpPr>
        <p:spPr>
          <a:xfrm>
            <a:off x="1769592" y="845961"/>
            <a:ext cx="8652814" cy="461665"/>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计划变更的对应</a:t>
            </a:r>
          </a:p>
        </p:txBody>
      </p:sp>
      <p:sp>
        <p:nvSpPr>
          <p:cNvPr id="3" name="灯片编号占位符 2"/>
          <p:cNvSpPr>
            <a:spLocks noGrp="1"/>
          </p:cNvSpPr>
          <p:nvPr>
            <p:ph type="sldNum" sz="quarter" idx="10"/>
          </p:nvPr>
        </p:nvSpPr>
        <p:spPr/>
        <p:txBody>
          <a:bodyPr/>
          <a:lstStyle/>
          <a:p>
            <a:fld id="{9C18EA95-C3D3-214C-9452-EF8527DBCD86}" type="slidenum">
              <a:rPr lang="it-IT" smtClean="0"/>
              <a:t>13</a:t>
            </a:fld>
            <a:endParaRPr lang="it-IT"/>
          </a:p>
        </p:txBody>
      </p:sp>
      <p:sp>
        <p:nvSpPr>
          <p:cNvPr id="10" name="Text Box 29">
            <a:extLst>
              <a:ext uri="{FF2B5EF4-FFF2-40B4-BE49-F238E27FC236}">
                <a16:creationId xmlns:a16="http://schemas.microsoft.com/office/drawing/2014/main" id="{3F7AF46E-43BA-4E0B-A2DA-FDDAE8194D50}"/>
              </a:ext>
            </a:extLst>
          </p:cNvPr>
          <p:cNvSpPr txBox="1">
            <a:spLocks noChangeArrowheads="1"/>
          </p:cNvSpPr>
          <p:nvPr/>
        </p:nvSpPr>
        <p:spPr bwMode="auto">
          <a:xfrm>
            <a:off x="1791561" y="1343955"/>
            <a:ext cx="8630845"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it-IT"/>
            </a:defPPr>
            <a:lvl1pPr marL="342900" indent="-342900" algn="l" defTabSz="457200" rtl="0" eaLnBrk="1" latinLnBrk="0" hangingPunct="1">
              <a:spcBef>
                <a:spcPct val="20000"/>
              </a:spcBef>
              <a:buChar char="•"/>
              <a:defRPr kumimoji="1" sz="3200" kern="1200">
                <a:solidFill>
                  <a:schemeClr val="tx1"/>
                </a:solidFill>
                <a:latin typeface="Arial" pitchFamily="34" charset="0"/>
                <a:ea typeface="ＭＳ Ｐゴシック" panose="020b0600070205080204" pitchFamily="50" charset="-128"/>
                <a:cs typeface="+mn-cs"/>
              </a:defRPr>
            </a:lvl1pPr>
            <a:lvl2pPr marL="742950" indent="-285750" algn="l" defTabSz="457200" rtl="0" eaLnBrk="1" latinLnBrk="0" hangingPunct="1">
              <a:spcBef>
                <a:spcPct val="20000"/>
              </a:spcBef>
              <a:buChar char="–"/>
              <a:defRPr kumimoji="1" sz="2800" kern="1200">
                <a:solidFill>
                  <a:schemeClr val="tx1"/>
                </a:solidFill>
                <a:latin typeface="Arial" pitchFamily="34" charset="0"/>
                <a:ea typeface="ＭＳ Ｐゴシック" panose="020b0600070205080204" pitchFamily="50" charset="-128"/>
                <a:cs typeface="+mn-cs"/>
              </a:defRPr>
            </a:lvl2pPr>
            <a:lvl3pPr marL="1143000" indent="-228600" algn="l" defTabSz="457200" rtl="0" eaLnBrk="1" latinLnBrk="0" hangingPunct="1">
              <a:spcBef>
                <a:spcPct val="20000"/>
              </a:spcBef>
              <a:buChar char="•"/>
              <a:defRPr kumimoji="1" sz="2400" kern="1200">
                <a:solidFill>
                  <a:schemeClr val="tx1"/>
                </a:solidFill>
                <a:latin typeface="Arial" pitchFamily="34" charset="0"/>
                <a:ea typeface="ＭＳ Ｐゴシック" panose="020b0600070205080204" pitchFamily="50" charset="-128"/>
                <a:cs typeface="+mn-cs"/>
              </a:defRPr>
            </a:lvl3pPr>
            <a:lvl4pPr marL="1600200" indent="-228600" algn="l" defTabSz="457200" rtl="0" eaLnBrk="1" latinLnBrk="0" hangingPunct="1">
              <a:spcBef>
                <a:spcPct val="20000"/>
              </a:spcBef>
              <a:buChar char="–"/>
              <a:defRPr kumimoji="1" sz="2000" kern="1200">
                <a:solidFill>
                  <a:schemeClr val="tx1"/>
                </a:solidFill>
                <a:latin typeface="Arial" pitchFamily="34" charset="0"/>
                <a:ea typeface="ＭＳ Ｐゴシック" panose="020b0600070205080204" pitchFamily="50" charset="-128"/>
                <a:cs typeface="+mn-cs"/>
              </a:defRPr>
            </a:lvl4pPr>
            <a:lvl5pPr marL="2057400" indent="-228600" algn="l" defTabSz="457200" rtl="0" eaLnBrk="1" latinLnBrk="0" hangingPunct="1">
              <a:spcBef>
                <a:spcPct val="20000"/>
              </a:spcBef>
              <a:buChar char="»"/>
              <a:defRPr kumimoji="1" sz="2000" kern="1200">
                <a:solidFill>
                  <a:schemeClr val="tx1"/>
                </a:solidFill>
                <a:latin typeface="Arial" pitchFamily="34" charset="0"/>
                <a:ea typeface="ＭＳ Ｐゴシック" panose="020b0600070205080204" pitchFamily="50" charset="-128"/>
                <a:cs typeface="+mn-cs"/>
              </a:defRPr>
            </a:lvl5pPr>
            <a:lvl6pPr marL="2514600" indent="-228600" algn="l" defTabSz="457200" rtl="0" eaLnBrk="0" fontAlgn="base" latinLnBrk="0" hangingPunct="0">
              <a:spcBef>
                <a:spcPct val="20000"/>
              </a:spcBef>
              <a:spcAft>
                <a:spcPct val="0"/>
              </a:spcAft>
              <a:buChar char="»"/>
              <a:defRPr kumimoji="1" sz="2000" kern="1200">
                <a:solidFill>
                  <a:schemeClr val="tx1"/>
                </a:solidFill>
                <a:latin typeface="Arial" pitchFamily="34" charset="0"/>
                <a:ea typeface="ＭＳ Ｐゴシック" panose="020b0600070205080204" pitchFamily="50" charset="-128"/>
                <a:cs typeface="+mn-cs"/>
              </a:defRPr>
            </a:lvl6pPr>
            <a:lvl7pPr marL="2971800" indent="-228600" algn="l" defTabSz="457200" rtl="0" eaLnBrk="0" fontAlgn="base" latinLnBrk="0" hangingPunct="0">
              <a:spcBef>
                <a:spcPct val="20000"/>
              </a:spcBef>
              <a:spcAft>
                <a:spcPct val="0"/>
              </a:spcAft>
              <a:buChar char="»"/>
              <a:defRPr kumimoji="1" sz="2000" kern="1200">
                <a:solidFill>
                  <a:schemeClr val="tx1"/>
                </a:solidFill>
                <a:latin typeface="Arial" pitchFamily="34" charset="0"/>
                <a:ea typeface="ＭＳ Ｐゴシック" panose="020b0600070205080204" pitchFamily="50" charset="-128"/>
                <a:cs typeface="+mn-cs"/>
              </a:defRPr>
            </a:lvl7pPr>
            <a:lvl8pPr marL="3429000" indent="-228600" algn="l" defTabSz="457200" rtl="0" eaLnBrk="0" fontAlgn="base" latinLnBrk="0" hangingPunct="0">
              <a:spcBef>
                <a:spcPct val="20000"/>
              </a:spcBef>
              <a:spcAft>
                <a:spcPct val="0"/>
              </a:spcAft>
              <a:buChar char="»"/>
              <a:defRPr kumimoji="1" sz="2000" kern="1200">
                <a:solidFill>
                  <a:schemeClr val="tx1"/>
                </a:solidFill>
                <a:latin typeface="Arial" pitchFamily="34" charset="0"/>
                <a:ea typeface="ＭＳ Ｐゴシック" panose="020b0600070205080204" pitchFamily="50" charset="-128"/>
                <a:cs typeface="+mn-cs"/>
              </a:defRPr>
            </a:lvl8pPr>
            <a:lvl9pPr marL="3886200" indent="-228600" algn="l" defTabSz="457200" rtl="0" eaLnBrk="0" fontAlgn="base" latinLnBrk="0" hangingPunct="0">
              <a:spcBef>
                <a:spcPct val="20000"/>
              </a:spcBef>
              <a:spcAft>
                <a:spcPct val="0"/>
              </a:spcAft>
              <a:buChar char="»"/>
              <a:defRPr kumimoji="1" sz="2000" kern="1200">
                <a:solidFill>
                  <a:schemeClr val="tx1"/>
                </a:solidFill>
                <a:latin typeface="Arial" pitchFamily="34" charset="0"/>
                <a:ea typeface="ＭＳ Ｐゴシック" panose="020b0600070205080204" pitchFamily="50" charset="-128"/>
                <a:cs typeface="+mn-cs"/>
              </a:defRPr>
            </a:lvl9pPr>
          </a:lstStyle>
          <a:p>
            <a:pPr>
              <a:spcBef>
                <a:spcPct val="50000"/>
              </a:spcBef>
            </a:pPr>
            <a:r>
              <a:rPr lang="zh-CN"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rPr>
              <a:t>严格按照</a:t>
            </a:r>
            <a:r>
              <a:rPr lang="en-US" altLang="zh-CN" sz="1600">
                <a:solidFill>
                  <a:srgbClr val="000000"/>
                </a:solidFill>
                <a:latin typeface="微软雅黑" panose="020b0503020204020204" pitchFamily="34" charset="-122"/>
                <a:ea typeface="微软雅黑" panose="020b0503020204020204" pitchFamily="34" charset="-122"/>
                <a:cs typeface="Noto Sans" panose="020b0502040504020204" pitchFamily="34"/>
              </a:rPr>
              <a:t>PDCA</a:t>
            </a:r>
            <a:r>
              <a:rPr lang="zh-CN"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rPr>
              <a:t>循环，以防止问题发生</a:t>
            </a:r>
            <a:endParaRPr lang="en-US" altLang="ja-JP"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graphicFrame>
        <p:nvGraphicFramePr>
          <p:cNvPr id="11" name="Group 164">
            <a:extLst>
              <a:ext uri="{FF2B5EF4-FFF2-40B4-BE49-F238E27FC236}">
                <a16:creationId xmlns:a16="http://schemas.microsoft.com/office/drawing/2014/main" id="{1B1E3575-C87D-497F-8AFA-74CB316EC975}"/>
              </a:ext>
            </a:extLst>
          </p:cNvPr>
          <p:cNvGraphicFramePr>
            <a:graphicFrameLocks noGrp="1"/>
          </p:cNvGraphicFramePr>
          <p:nvPr>
            <p:extLst>
              <p:ext uri="{D42A27DB-BD31-4B8C-83A1-F6EECF244321}">
                <p14:modId xmlns:p14="http://schemas.microsoft.com/office/powerpoint/2010/main" val="2748438351"/>
              </p:ext>
            </p:extLst>
          </p:nvPr>
        </p:nvGraphicFramePr>
        <p:xfrm>
          <a:off x="266330" y="1794597"/>
          <a:ext cx="11611989" cy="4080834"/>
        </p:xfrm>
        <a:graphic>
          <a:graphicData uri="http://schemas.openxmlformats.org/drawingml/2006/table">
            <a:tbl>
              <a:tblPr/>
              <a:tblGrid>
                <a:gridCol w="544612">
                  <a:extLst>
                    <a:ext uri="{9D8B030D-6E8A-4147-A177-3AD203B41FA5}">
                      <a16:colId xmlns:a16="http://schemas.microsoft.com/office/drawing/2014/main" val="20000"/>
                    </a:ext>
                  </a:extLst>
                </a:gridCol>
                <a:gridCol w="4730473">
                  <a:extLst>
                    <a:ext uri="{9D8B030D-6E8A-4147-A177-3AD203B41FA5}">
                      <a16:colId xmlns:a16="http://schemas.microsoft.com/office/drawing/2014/main" val="20001"/>
                    </a:ext>
                  </a:extLst>
                </a:gridCol>
                <a:gridCol w="905272">
                  <a:extLst>
                    <a:ext uri="{9D8B030D-6E8A-4147-A177-3AD203B41FA5}">
                      <a16:colId xmlns:a16="http://schemas.microsoft.com/office/drawing/2014/main" val="20002"/>
                    </a:ext>
                  </a:extLst>
                </a:gridCol>
                <a:gridCol w="905272">
                  <a:extLst>
                    <a:ext uri="{9D8B030D-6E8A-4147-A177-3AD203B41FA5}">
                      <a16:colId xmlns:a16="http://schemas.microsoft.com/office/drawing/2014/main" val="20003"/>
                    </a:ext>
                  </a:extLst>
                </a:gridCol>
                <a:gridCol w="905272">
                  <a:extLst>
                    <a:ext uri="{9D8B030D-6E8A-4147-A177-3AD203B41FA5}">
                      <a16:colId xmlns:a16="http://schemas.microsoft.com/office/drawing/2014/main" val="20005"/>
                    </a:ext>
                  </a:extLst>
                </a:gridCol>
                <a:gridCol w="905272">
                  <a:extLst>
                    <a:ext uri="{9D8B030D-6E8A-4147-A177-3AD203B41FA5}">
                      <a16:colId xmlns:a16="http://schemas.microsoft.com/office/drawing/2014/main" val="20006"/>
                    </a:ext>
                  </a:extLst>
                </a:gridCol>
                <a:gridCol w="905272">
                  <a:extLst>
                    <a:ext uri="{9D8B030D-6E8A-4147-A177-3AD203B41FA5}">
                      <a16:colId xmlns:a16="http://schemas.microsoft.com/office/drawing/2014/main" val="20007"/>
                    </a:ext>
                  </a:extLst>
                </a:gridCol>
                <a:gridCol w="905272">
                  <a:extLst>
                    <a:ext uri="{9D8B030D-6E8A-4147-A177-3AD203B41FA5}">
                      <a16:colId xmlns:a16="http://schemas.microsoft.com/office/drawing/2014/main" val="20008"/>
                    </a:ext>
                  </a:extLst>
                </a:gridCol>
                <a:gridCol w="905272">
                  <a:extLst>
                    <a:ext uri="{9D8B030D-6E8A-4147-A177-3AD203B41FA5}">
                      <a16:colId xmlns:a16="http://schemas.microsoft.com/office/drawing/2014/main" val="20009"/>
                    </a:ext>
                  </a:extLst>
                </a:gridCol>
              </a:tblGrid>
              <a:tr h="354553">
                <a:tc rowSpan="2">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84408" marR="84408" marT="45706" marB="45706"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rowSpan="2">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计划变更</a:t>
                      </a:r>
                      <a:endParaRPr kumimoji="1" lang="en-US" altLang="zh-CN" sz="20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（例如：更换材料、修改设备）</a:t>
                      </a:r>
                      <a:endParaRPr kumimoji="1" lang="en-US"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gridSpan="7">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相关部门</a:t>
                      </a:r>
                      <a:endParaRPr kumimoji="1" lang="ja-JP" altLang="en-US"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hMerge="1">
                  <a:txBody>
                    <a:bodyPr vert="horz" wrap="square"/>
                    <a:lstStyle/>
                    <a:p>
                      <a:endParaRPr kumimoji="1" lang="ja-JP" altLang="en-US"/>
                    </a:p>
                  </a:txBody>
                  <a:tcPr/>
                </a:tc>
                <a:tc hMerge="1">
                  <a:txBody>
                    <a:bodyPr vert="horz" wrap="square"/>
                    <a:lstStyle/>
                    <a:p>
                      <a:endParaRPr kumimoji="1" lang="ja-JP" altLang="en-US"/>
                    </a:p>
                  </a:txBody>
                  <a:tcPr>
                    <a:lnL w="28575" cap="flat" cmpd="sng" algn="ctr">
                      <a:solidFill>
                        <a:srgbClr val="000000"/>
                      </a:solidFill>
                      <a:prstDash val="solid"/>
                      <a:round/>
                      <a:headEnd type="none" w="med" len="med"/>
                      <a:tailEnd type="none" w="med" len="med"/>
                    </a:lnL>
                  </a:tcPr>
                </a:tc>
                <a:tc hMerge="1">
                  <a:txBody>
                    <a:bodyPr vert="horz" wrap="square"/>
                    <a:lstStyle/>
                    <a:p>
                      <a:endParaRPr kumimoji="1" lang="ja-JP" altLang="en-US"/>
                    </a:p>
                  </a:txBody>
                  <a:tcPr/>
                </a:tc>
                <a:tc hMerge="1">
                  <a:txBody>
                    <a:bodyPr vert="horz" wrap="square"/>
                    <a:lstStyle/>
                    <a:p>
                      <a:endParaRPr kumimoji="1" lang="ja-JP" altLang="en-US"/>
                    </a:p>
                  </a:txBody>
                  <a:tcPr/>
                </a:tc>
                <a:tc hMerge="1">
                  <a:txBody>
                    <a:bodyPr vert="horz" wrap="square"/>
                    <a:lstStyle/>
                    <a:p>
                      <a:endParaRPr kumimoji="1" lang="ja-JP" altLang="en-US"/>
                    </a:p>
                  </a:txBody>
                  <a:tcPr/>
                </a:tc>
                <a:tc hMerge="1">
                  <a:txBody>
                    <a:bodyPr vert="horz" wrap="square"/>
                    <a:lstStyle/>
                    <a:p>
                      <a:endParaRPr kumimoji="1" lang="ja-JP" altLang="en-US"/>
                    </a:p>
                  </a:txBody>
                  <a:tcPr/>
                </a:tc>
                <a:extLst>
                  <a:ext uri="{0D108BD9-81ED-4DB2-BD59-A6C34878D82A}">
                    <a16:rowId xmlns:a16="http://schemas.microsoft.com/office/drawing/2014/main" val="10000"/>
                  </a:ext>
                </a:extLst>
              </a:tr>
              <a:tr h="354553">
                <a:tc vMerge="1">
                  <a:txBody>
                    <a:bodyPr vert="horz" wrap="square"/>
                    <a:lstStyle/>
                    <a:p>
                      <a:endParaRPr kumimoji="1" lang="ja-JP" altLang="en-US"/>
                    </a:p>
                  </a:txBody>
                  <a:tcPr/>
                </a:tc>
                <a:tc vMerge="1">
                  <a:txBody>
                    <a:bodyPr vert="horz" wrap="square"/>
                    <a:lstStyle/>
                    <a:p>
                      <a:endParaRPr kumimoji="1" lang="ja-JP" altLang="en-US"/>
                    </a:p>
                  </a:txBody>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研发</a:t>
                      </a:r>
                      <a:r>
                        <a:rPr kumimoji="1" lang="en-US" altLang="ja-JP"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 </a:t>
                      </a:r>
                      <a:endParaRPr kumimoji="1" lang="ja-JP" altLang="en-US"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algn="ctr">
                        <a:spcBef>
                          <a:spcPct val="50000"/>
                        </a:spcBef>
                      </a:pPr>
                      <a:r>
                        <a:rPr lang="zh-CN" altLang="en-US" sz="1600">
                          <a:latin typeface="微软雅黑" panose="020b0503020204020204" pitchFamily="34" charset="-122"/>
                          <a:ea typeface="微软雅黑" panose="020b0503020204020204" pitchFamily="34" charset="-122"/>
                          <a:cs typeface="Arial" pitchFamily="34" charset="0"/>
                        </a:rPr>
                        <a:t>工程</a:t>
                      </a:r>
                      <a:endParaRPr lang="en-US" altLang="ja-JP" sz="1600">
                        <a:latin typeface="微软雅黑" panose="020b0503020204020204" pitchFamily="34" charset="-122"/>
                        <a:ea typeface="微软雅黑" panose="020b0503020204020204" pitchFamily="34" charset="-122"/>
                        <a:cs typeface="Arial" pitchFamily="34" charset="0"/>
                      </a:endParaRPr>
                    </a:p>
                  </a:txBody>
                  <a:tcPr marL="84408" marR="84408" marT="45706" marB="4570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algn="ctr">
                        <a:spcBef>
                          <a:spcPct val="50000"/>
                        </a:spcBef>
                      </a:pPr>
                      <a:r>
                        <a:rPr lang="zh-CN" altLang="en-US" sz="1600">
                          <a:latin typeface="微软雅黑" panose="020b0503020204020204" pitchFamily="34" charset="-122"/>
                          <a:ea typeface="微软雅黑" panose="020b0503020204020204" pitchFamily="34" charset="-122"/>
                          <a:cs typeface="Arial" pitchFamily="34" charset="0"/>
                        </a:rPr>
                        <a:t>维修</a:t>
                      </a:r>
                      <a:endParaRPr lang="en-US" altLang="ja-JP" sz="1600">
                        <a:latin typeface="微软雅黑" panose="020b0503020204020204" pitchFamily="34" charset="-122"/>
                        <a:ea typeface="微软雅黑" panose="020b0503020204020204" pitchFamily="34" charset="-122"/>
                        <a:cs typeface="Arial" pitchFamily="34" charset="0"/>
                      </a:endParaRPr>
                    </a:p>
                  </a:txBody>
                  <a:tcPr marL="84408" marR="84408" marT="45706" marB="45706" anchor="ctr" horzOverflow="overflow">
                    <a:lnL w="12700" cap="flat" cmpd="sng" algn="ctr">
                      <a:solidFill>
                        <a:srgbClr val="000000"/>
                      </a:solidFill>
                      <a:prstDash val="solid"/>
                      <a:round/>
                      <a:headEnd type="none" w="med" len="med"/>
                      <a:tailEnd type="none" w="med" len="med"/>
                    </a:lnL>
                    <a:lnR w="28575" cap="flat" cmpd="sng" algn="ctr">
                      <a:solidFill>
                        <a:srgbClr val="FF0000"/>
                      </a:solidFill>
                      <a:prstDash val="solid"/>
                      <a:round/>
                      <a:headEnd type="none" w="med" len="med"/>
                      <a:tailEnd type="none" w="med" len="med"/>
                    </a:lnR>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班组长</a:t>
                      </a:r>
                      <a:endParaRPr kumimoji="1" lang="ja-JP" altLang="en-US"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anchor="ctr" horzOverflow="overflow">
                    <a:lnL w="28575"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操作工</a:t>
                      </a:r>
                      <a:endParaRPr kumimoji="1" lang="ja-JP" altLang="en-US"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anchor="ctr" horzOverflow="overflow">
                    <a:lnL w="12700" cap="flat" cmpd="sng" algn="ctr">
                      <a:solidFill>
                        <a:srgbClr val="00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质量</a:t>
                      </a:r>
                      <a:endParaRPr kumimoji="1" lang="ja-JP" altLang="en-US"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anchor="ctr" horzOverflow="overflow">
                    <a:lnL w="28575"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客户</a:t>
                      </a:r>
                      <a:endParaRPr kumimoji="1" lang="ja-JP" altLang="en-US" sz="16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extLst>
                  <a:ext uri="{0D108BD9-81ED-4DB2-BD59-A6C34878D82A}">
                    <a16:rowId xmlns:a16="http://schemas.microsoft.com/office/drawing/2014/main" val="10001"/>
                  </a:ext>
                </a:extLst>
              </a:tr>
              <a:tr h="648440">
                <a:tc rowSpan="2">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en-US" altLang="ja-JP" sz="24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P</a:t>
                      </a:r>
                    </a:p>
                  </a:txBody>
                  <a:tcPr marL="84408" marR="84408" marT="45706" marB="45706"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计划变更向客户申请并获得批准（计划建议书变更附件）</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28575"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28575"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91803">
                <a:tc vMerge="1">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en-US" altLang="ja-JP" sz="2400" b="1" i="0" u="none" strike="noStrike" cap="none" normalizeH="0" baseline="0">
                        <a:ln>
                          <a:noFill/>
                        </a:ln>
                        <a:solidFill>
                          <a:schemeClr val="tx1"/>
                        </a:solidFill>
                        <a:effectLst/>
                        <a:latin typeface="HGPｺﾞｼｯｸE" pitchFamily="50" charset="-128"/>
                        <a:ea typeface="HGPｺﾞｼｯｸE" pitchFamily="50" charset="-128"/>
                      </a:endParaRPr>
                    </a:p>
                  </a:txBody>
                  <a:tcPr marL="84408" marR="84408" marT="45712" marB="4571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部署变更计划。</a:t>
                      </a:r>
                      <a:endPar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检查</a:t>
                      </a:r>
                      <a:r>
                        <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4M</a:t>
                      </a: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变更是否没有问题。</a:t>
                      </a:r>
                      <a:endPar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发布</a:t>
                      </a:r>
                      <a:r>
                        <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4M</a:t>
                      </a: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变更报告（信息）。</a:t>
                      </a:r>
                      <a:endParaRPr kumimoji="1" lang="en-US"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rgbClr val="800080"/>
                        </a:buClr>
                        <a:buSzPct val="60000"/>
                        <a:buFont typeface="Wingdings" panose="05000000000000000000" pitchFamily="2" charset="2"/>
                        <a:buNone/>
                        <a:defRPr/>
                      </a:pPr>
                      <a:r>
                        <a:rPr kumimoji="1" lang="zh-CN" altLang="en-US"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Arial" pitchFamily="34" charset="0"/>
                        </a:rPr>
                        <a:t>⚪</a:t>
                      </a:r>
                      <a:endParaRPr kumimoji="1" lang="en-US" altLang="zh-CN"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rgbClr val="800080"/>
                        </a:buClr>
                        <a:buSzPct val="60000"/>
                        <a:buFont typeface="Wingdings" panose="05000000000000000000" pitchFamily="2" charset="2"/>
                        <a:buNone/>
                        <a:defRPr/>
                      </a:pPr>
                      <a:r>
                        <a:rPr kumimoji="1" lang="zh-CN" altLang="en-US"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rgbClr val="800080"/>
                        </a:buClr>
                        <a:buSzPct val="60000"/>
                        <a:buFont typeface="Wingdings" panose="05000000000000000000" pitchFamily="2" charset="2"/>
                        <a:buNone/>
                        <a:defRPr/>
                      </a:pPr>
                      <a:r>
                        <a:rPr kumimoji="1" lang="zh-CN" altLang="en-US"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Arial" pitchFamily="34" charset="0"/>
                        </a:rPr>
                        <a:t>⚪</a:t>
                      </a:r>
                      <a:endParaRPr kumimoji="1" lang="en-US" altLang="zh-CN"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rgbClr val="800080"/>
                        </a:buClr>
                        <a:buSzPct val="60000"/>
                        <a:buFont typeface="Wingdings" panose="05000000000000000000" pitchFamily="2" charset="2"/>
                        <a:buNone/>
                        <a:defRPr/>
                      </a:pPr>
                      <a:r>
                        <a:rPr kumimoji="1" lang="zh-CN" altLang="en-US"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rgbClr val="800080"/>
                        </a:buClr>
                        <a:buSzPct val="60000"/>
                        <a:buFont typeface="Wingdings" panose="05000000000000000000" pitchFamily="2" charset="2"/>
                        <a:buNone/>
                        <a:defRPr/>
                      </a:pPr>
                      <a:r>
                        <a:rPr kumimoji="1" lang="zh-CN" altLang="en-US"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Arial" pitchFamily="34" charset="0"/>
                        </a:rPr>
                        <a:t>⚪</a:t>
                      </a:r>
                      <a:endParaRPr kumimoji="1" lang="en-US" altLang="zh-CN"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rgbClr val="800080"/>
                        </a:buClr>
                        <a:buSzPct val="60000"/>
                        <a:buFont typeface="Wingdings" panose="05000000000000000000" pitchFamily="2" charset="2"/>
                        <a:buNone/>
                        <a:defRPr/>
                      </a:pPr>
                      <a:r>
                        <a:rPr kumimoji="1" lang="zh-CN" altLang="en-US"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28575"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28575"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en-US"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en-US"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91803">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en-US" altLang="ja-JP" sz="24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D</a:t>
                      </a:r>
                    </a:p>
                  </a:txBody>
                  <a:tcPr marL="84408" marR="84408" marT="45706" marB="45706"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修订文件如标准作业书。</a:t>
                      </a:r>
                      <a:endParaRPr kumimoji="1" lang="en-US"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执行有关</a:t>
                      </a:r>
                      <a:r>
                        <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4M</a:t>
                      </a: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变更的培训。</a:t>
                      </a:r>
                      <a:endParaRPr kumimoji="1" lang="en-US"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根据变更执行生产。</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28575"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en-US"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28575"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48440">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en-US" altLang="ja-JP" sz="24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C</a:t>
                      </a:r>
                    </a:p>
                  </a:txBody>
                  <a:tcPr marL="84408" marR="84408" marT="45706" marB="45706"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确认产品质量。</a:t>
                      </a:r>
                      <a:endPar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将结果填写在</a:t>
                      </a:r>
                      <a:r>
                        <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4M</a:t>
                      </a: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变更确认表上。</a:t>
                      </a:r>
                      <a:endParaRPr kumimoji="1" lang="en-US"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28575"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28575"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648440">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en-US" altLang="ja-JP" sz="24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a:t>
                      </a:r>
                    </a:p>
                  </a:txBody>
                  <a:tcPr marL="84408" marR="84408" marT="45706" marB="45706"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如果有问题，请反馈。</a:t>
                      </a:r>
                      <a:endPar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如果没有问题，报告</a:t>
                      </a:r>
                      <a:r>
                        <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OK</a:t>
                      </a: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en-US"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28575"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en-US" altLang="zh-CN"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rPr>
                        <a:t>⚪</a:t>
                      </a: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28575"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en-US" sz="12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Arial" pitchFamily="34" charset="0"/>
                      </a:endParaRPr>
                    </a:p>
                  </a:txBody>
                  <a:tcPr marL="84408" marR="84408" marT="45706" marB="45706"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12" name="Line 165">
            <a:extLst>
              <a:ext uri="{FF2B5EF4-FFF2-40B4-BE49-F238E27FC236}">
                <a16:creationId xmlns:a16="http://schemas.microsoft.com/office/drawing/2014/main" id="{3BCD0DA7-2665-4434-A19F-9A952CA5816D}"/>
              </a:ext>
            </a:extLst>
          </p:cNvPr>
          <p:cNvSpPr>
            <a:spLocks noChangeShapeType="1"/>
          </p:cNvSpPr>
          <p:nvPr/>
        </p:nvSpPr>
        <p:spPr bwMode="auto">
          <a:xfrm>
            <a:off x="6995166" y="2637361"/>
            <a:ext cx="3427239" cy="0"/>
          </a:xfrm>
          <a:prstGeom prst="line">
            <a:avLst/>
          </a:prstGeom>
          <a:noFill/>
          <a:ln w="9525">
            <a:solidFill>
              <a:srgbClr val="00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ja-JP" altLang="en-US" sz="1600" b="0"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13" name="Line 165">
            <a:extLst>
              <a:ext uri="{FF2B5EF4-FFF2-40B4-BE49-F238E27FC236}">
                <a16:creationId xmlns:a16="http://schemas.microsoft.com/office/drawing/2014/main" id="{C4056A58-EC94-4B50-B8F1-292CEB2FC69F}"/>
              </a:ext>
            </a:extLst>
          </p:cNvPr>
          <p:cNvSpPr>
            <a:spLocks noChangeShapeType="1"/>
          </p:cNvSpPr>
          <p:nvPr/>
        </p:nvSpPr>
        <p:spPr bwMode="auto">
          <a:xfrm>
            <a:off x="10608378" y="2637361"/>
            <a:ext cx="746161" cy="0"/>
          </a:xfrm>
          <a:prstGeom prst="line">
            <a:avLst/>
          </a:prstGeom>
          <a:noFill/>
          <a:ln w="9525">
            <a:solidFill>
              <a:srgbClr val="00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ja-JP" altLang="en-US" sz="1600" b="0"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14" name="AutoShape 172">
            <a:extLst>
              <a:ext uri="{FF2B5EF4-FFF2-40B4-BE49-F238E27FC236}">
                <a16:creationId xmlns:a16="http://schemas.microsoft.com/office/drawing/2014/main" id="{F82D826E-1FB8-4A9E-B7DF-25199B659D9D}"/>
              </a:ext>
            </a:extLst>
          </p:cNvPr>
          <p:cNvSpPr>
            <a:spLocks noChangeArrowheads="1"/>
          </p:cNvSpPr>
          <p:nvPr/>
        </p:nvSpPr>
        <p:spPr bwMode="auto">
          <a:xfrm>
            <a:off x="4639789" y="4138825"/>
            <a:ext cx="1280871" cy="326643"/>
          </a:xfrm>
          <a:prstGeom prst="wedgeRoundRectCallout">
            <a:avLst>
              <a:gd name="adj1" fmla="val 46048"/>
              <a:gd name="adj2" fmla="val -241215"/>
              <a:gd name="adj3" fmla="val 16667"/>
            </a:avLst>
          </a:prstGeom>
          <a:solidFill>
            <a:srgbClr val="FFFFFF"/>
          </a:solidFill>
          <a:ln w="9525" algn="ctr">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it-IT"/>
            </a:defPPr>
            <a:lvl1pPr marL="342900" indent="-342900" algn="l" defTabSz="457200" rtl="0" eaLnBrk="1" latinLnBrk="0" hangingPunct="1">
              <a:spcBef>
                <a:spcPct val="20000"/>
              </a:spcBef>
              <a:buChar char="•"/>
              <a:defRPr kumimoji="1" sz="3200" kern="1200">
                <a:solidFill>
                  <a:schemeClr val="tx1"/>
                </a:solidFill>
                <a:latin typeface="Arial" pitchFamily="34" charset="0"/>
                <a:ea typeface="ＭＳ Ｐゴシック" panose="020b0600070205080204" pitchFamily="50" charset="-128"/>
                <a:cs typeface="+mn-cs"/>
              </a:defRPr>
            </a:lvl1pPr>
            <a:lvl2pPr marL="742950" indent="-285750" algn="l" defTabSz="457200" rtl="0" eaLnBrk="1" latinLnBrk="0" hangingPunct="1">
              <a:spcBef>
                <a:spcPct val="20000"/>
              </a:spcBef>
              <a:buChar char="–"/>
              <a:defRPr kumimoji="1" sz="2800" kern="1200">
                <a:solidFill>
                  <a:schemeClr val="tx1"/>
                </a:solidFill>
                <a:latin typeface="Arial" pitchFamily="34" charset="0"/>
                <a:ea typeface="ＭＳ Ｐゴシック" panose="020b0600070205080204" pitchFamily="50" charset="-128"/>
                <a:cs typeface="+mn-cs"/>
              </a:defRPr>
            </a:lvl2pPr>
            <a:lvl3pPr marL="1143000" indent="-228600" algn="l" defTabSz="457200" rtl="0" eaLnBrk="1" latinLnBrk="0" hangingPunct="1">
              <a:spcBef>
                <a:spcPct val="20000"/>
              </a:spcBef>
              <a:buChar char="•"/>
              <a:defRPr kumimoji="1" sz="2400" kern="1200">
                <a:solidFill>
                  <a:schemeClr val="tx1"/>
                </a:solidFill>
                <a:latin typeface="Arial" pitchFamily="34" charset="0"/>
                <a:ea typeface="ＭＳ Ｐゴシック" panose="020b0600070205080204" pitchFamily="50" charset="-128"/>
                <a:cs typeface="+mn-cs"/>
              </a:defRPr>
            </a:lvl3pPr>
            <a:lvl4pPr marL="1600200" indent="-228600" algn="l" defTabSz="457200" rtl="0" eaLnBrk="1" latinLnBrk="0" hangingPunct="1">
              <a:spcBef>
                <a:spcPct val="20000"/>
              </a:spcBef>
              <a:buChar char="–"/>
              <a:defRPr kumimoji="1" sz="2000" kern="1200">
                <a:solidFill>
                  <a:schemeClr val="tx1"/>
                </a:solidFill>
                <a:latin typeface="Arial" pitchFamily="34" charset="0"/>
                <a:ea typeface="ＭＳ Ｐゴシック" panose="020b0600070205080204" pitchFamily="50" charset="-128"/>
                <a:cs typeface="+mn-cs"/>
              </a:defRPr>
            </a:lvl4pPr>
            <a:lvl5pPr marL="2057400" indent="-228600" algn="l" defTabSz="457200" rtl="0" eaLnBrk="1" latinLnBrk="0" hangingPunct="1">
              <a:spcBef>
                <a:spcPct val="20000"/>
              </a:spcBef>
              <a:buChar char="»"/>
              <a:defRPr kumimoji="1" sz="2000" kern="1200">
                <a:solidFill>
                  <a:schemeClr val="tx1"/>
                </a:solidFill>
                <a:latin typeface="Arial" pitchFamily="34" charset="0"/>
                <a:ea typeface="ＭＳ Ｐゴシック" panose="020b0600070205080204" pitchFamily="50" charset="-128"/>
                <a:cs typeface="+mn-cs"/>
              </a:defRPr>
            </a:lvl5pPr>
            <a:lvl6pPr marL="2514600" indent="-228600" algn="l" defTabSz="457200" rtl="0" eaLnBrk="0" fontAlgn="base" latinLnBrk="0" hangingPunct="0">
              <a:spcBef>
                <a:spcPct val="20000"/>
              </a:spcBef>
              <a:spcAft>
                <a:spcPct val="0"/>
              </a:spcAft>
              <a:buChar char="»"/>
              <a:defRPr kumimoji="1" sz="2000" kern="1200">
                <a:solidFill>
                  <a:schemeClr val="tx1"/>
                </a:solidFill>
                <a:latin typeface="Arial" pitchFamily="34" charset="0"/>
                <a:ea typeface="ＭＳ Ｐゴシック" panose="020b0600070205080204" pitchFamily="50" charset="-128"/>
                <a:cs typeface="+mn-cs"/>
              </a:defRPr>
            </a:lvl6pPr>
            <a:lvl7pPr marL="2971800" indent="-228600" algn="l" defTabSz="457200" rtl="0" eaLnBrk="0" fontAlgn="base" latinLnBrk="0" hangingPunct="0">
              <a:spcBef>
                <a:spcPct val="20000"/>
              </a:spcBef>
              <a:spcAft>
                <a:spcPct val="0"/>
              </a:spcAft>
              <a:buChar char="»"/>
              <a:defRPr kumimoji="1" sz="2000" kern="1200">
                <a:solidFill>
                  <a:schemeClr val="tx1"/>
                </a:solidFill>
                <a:latin typeface="Arial" pitchFamily="34" charset="0"/>
                <a:ea typeface="ＭＳ Ｐゴシック" panose="020b0600070205080204" pitchFamily="50" charset="-128"/>
                <a:cs typeface="+mn-cs"/>
              </a:defRPr>
            </a:lvl7pPr>
            <a:lvl8pPr marL="3429000" indent="-228600" algn="l" defTabSz="457200" rtl="0" eaLnBrk="0" fontAlgn="base" latinLnBrk="0" hangingPunct="0">
              <a:spcBef>
                <a:spcPct val="20000"/>
              </a:spcBef>
              <a:spcAft>
                <a:spcPct val="0"/>
              </a:spcAft>
              <a:buChar char="»"/>
              <a:defRPr kumimoji="1" sz="2000" kern="1200">
                <a:solidFill>
                  <a:schemeClr val="tx1"/>
                </a:solidFill>
                <a:latin typeface="Arial" pitchFamily="34" charset="0"/>
                <a:ea typeface="ＭＳ Ｐゴシック" panose="020b0600070205080204" pitchFamily="50" charset="-128"/>
                <a:cs typeface="+mn-cs"/>
              </a:defRPr>
            </a:lvl8pPr>
            <a:lvl9pPr marL="3886200" indent="-228600" algn="l" defTabSz="457200" rtl="0" eaLnBrk="0" fontAlgn="base" latinLnBrk="0" hangingPunct="0">
              <a:spcBef>
                <a:spcPct val="20000"/>
              </a:spcBef>
              <a:spcAft>
                <a:spcPct val="0"/>
              </a:spcAft>
              <a:buChar char="»"/>
              <a:defRPr kumimoji="1" sz="2000" kern="1200">
                <a:solidFill>
                  <a:schemeClr val="tx1"/>
                </a:solidFill>
                <a:latin typeface="Arial" pitchFamily="34" charset="0"/>
                <a:ea typeface="ＭＳ Ｐゴシック" panose="020b0600070205080204" pitchFamily="50" charset="-128"/>
                <a:cs typeface="+mn-cs"/>
              </a:defRPr>
            </a:lvl9pPr>
          </a:lstStyle>
          <a:p>
            <a:pPr marL="342900" marR="0" lvl="0" indent="-342900" algn="ctr" defTabSz="914400" eaLnBrk="1" fontAlgn="auto" latinLnBrk="0" hangingPunct="1">
              <a:lnSpc>
                <a:spcPct val="100000"/>
              </a:lnSpc>
              <a:spcBef>
                <a:spcPct val="0"/>
              </a:spcBef>
              <a:spcAft>
                <a:spcPct val="0"/>
              </a:spcAft>
              <a:buClrTx/>
              <a:buSzTx/>
              <a:buFontTx/>
              <a:buNone/>
              <a:defRPr/>
            </a:pPr>
            <a:r>
              <a:rPr lang="zh-CN" altLang="en-US" sz="1100" kern="0">
                <a:solidFill>
                  <a:srgbClr val="FF0000"/>
                </a:solidFill>
                <a:latin typeface="Noto Sans" panose="020b0502040504020204" pitchFamily="34"/>
                <a:ea typeface="Meiryo UI" panose="020b0604030504040204" pitchFamily="50" charset="-128"/>
                <a:cs typeface="Noto Sans" panose="020b0502040504020204" pitchFamily="34"/>
              </a:rPr>
              <a:t>特别是材料变更</a:t>
            </a:r>
            <a:endParaRPr kumimoji="1" lang="ja-JP" altLang="en-US" sz="1100" b="0" i="0" u="none" strike="noStrike" kern="0" cap="none" spc="0" normalizeH="0" baseline="0" noProof="0">
              <a:ln>
                <a:noFill/>
              </a:ln>
              <a:solidFill>
                <a:srgbClr val="FF0000"/>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15" name="Line 165">
            <a:extLst>
              <a:ext uri="{FF2B5EF4-FFF2-40B4-BE49-F238E27FC236}">
                <a16:creationId xmlns:a16="http://schemas.microsoft.com/office/drawing/2014/main" id="{D304778F-7056-458C-BCA5-23A07191DC2B}"/>
              </a:ext>
            </a:extLst>
          </p:cNvPr>
          <p:cNvSpPr>
            <a:spLocks noChangeShapeType="1"/>
          </p:cNvSpPr>
          <p:nvPr/>
        </p:nvSpPr>
        <p:spPr bwMode="auto">
          <a:xfrm>
            <a:off x="6096001" y="3232165"/>
            <a:ext cx="2133600" cy="0"/>
          </a:xfrm>
          <a:prstGeom prst="line">
            <a:avLst/>
          </a:prstGeom>
          <a:noFill/>
          <a:ln w="9525">
            <a:solidFill>
              <a:srgbClr val="00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ja-JP" altLang="en-US" sz="1600" b="0"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16" name="Line 165">
            <a:extLst>
              <a:ext uri="{FF2B5EF4-FFF2-40B4-BE49-F238E27FC236}">
                <a16:creationId xmlns:a16="http://schemas.microsoft.com/office/drawing/2014/main" id="{9F570A62-6658-4DEE-A428-FD7BD239F0B2}"/>
              </a:ext>
            </a:extLst>
          </p:cNvPr>
          <p:cNvSpPr>
            <a:spLocks noChangeShapeType="1"/>
          </p:cNvSpPr>
          <p:nvPr/>
        </p:nvSpPr>
        <p:spPr bwMode="auto">
          <a:xfrm>
            <a:off x="6096000" y="3578394"/>
            <a:ext cx="3971278" cy="0"/>
          </a:xfrm>
          <a:prstGeom prst="line">
            <a:avLst/>
          </a:prstGeom>
          <a:noFill/>
          <a:ln w="9525">
            <a:solidFill>
              <a:srgbClr val="00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ja-JP" altLang="en-US" sz="1600" b="0"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17" name="Line 165">
            <a:extLst>
              <a:ext uri="{FF2B5EF4-FFF2-40B4-BE49-F238E27FC236}">
                <a16:creationId xmlns:a16="http://schemas.microsoft.com/office/drawing/2014/main" id="{767BCCAA-4516-4E75-B0CB-163BF24FA290}"/>
              </a:ext>
            </a:extLst>
          </p:cNvPr>
          <p:cNvSpPr>
            <a:spLocks noChangeShapeType="1"/>
          </p:cNvSpPr>
          <p:nvPr/>
        </p:nvSpPr>
        <p:spPr bwMode="auto">
          <a:xfrm>
            <a:off x="10599500" y="3773703"/>
            <a:ext cx="746161" cy="0"/>
          </a:xfrm>
          <a:prstGeom prst="line">
            <a:avLst/>
          </a:prstGeom>
          <a:noFill/>
          <a:ln w="9525">
            <a:solidFill>
              <a:srgbClr val="00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ja-JP" altLang="en-US" sz="1600" b="0"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18" name="Line 165">
            <a:extLst>
              <a:ext uri="{FF2B5EF4-FFF2-40B4-BE49-F238E27FC236}">
                <a16:creationId xmlns:a16="http://schemas.microsoft.com/office/drawing/2014/main" id="{7FBB9C2C-1660-49C5-AAE3-6BE9250ACF5D}"/>
              </a:ext>
            </a:extLst>
          </p:cNvPr>
          <p:cNvSpPr>
            <a:spLocks noChangeShapeType="1"/>
          </p:cNvSpPr>
          <p:nvPr/>
        </p:nvSpPr>
        <p:spPr bwMode="auto">
          <a:xfrm>
            <a:off x="8788456" y="4226464"/>
            <a:ext cx="746161" cy="0"/>
          </a:xfrm>
          <a:prstGeom prst="line">
            <a:avLst/>
          </a:prstGeom>
          <a:noFill/>
          <a:ln w="9525">
            <a:solidFill>
              <a:srgbClr val="00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ja-JP" altLang="en-US" sz="1600" b="0"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19" name="Line 165">
            <a:extLst>
              <a:ext uri="{FF2B5EF4-FFF2-40B4-BE49-F238E27FC236}">
                <a16:creationId xmlns:a16="http://schemas.microsoft.com/office/drawing/2014/main" id="{D75C22DB-BEEB-4F37-A809-366041BEAA9D}"/>
              </a:ext>
            </a:extLst>
          </p:cNvPr>
          <p:cNvSpPr>
            <a:spLocks noChangeShapeType="1"/>
          </p:cNvSpPr>
          <p:nvPr/>
        </p:nvSpPr>
        <p:spPr bwMode="auto">
          <a:xfrm>
            <a:off x="8788456" y="5371683"/>
            <a:ext cx="746161" cy="0"/>
          </a:xfrm>
          <a:prstGeom prst="line">
            <a:avLst/>
          </a:prstGeom>
          <a:noFill/>
          <a:ln w="9525">
            <a:solidFill>
              <a:srgbClr val="00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ja-JP" altLang="en-US" sz="1600" b="0"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20" name="Line 165">
            <a:extLst>
              <a:ext uri="{FF2B5EF4-FFF2-40B4-BE49-F238E27FC236}">
                <a16:creationId xmlns:a16="http://schemas.microsoft.com/office/drawing/2014/main" id="{E60D226D-3A77-48D3-94C2-40CE3D094F7A}"/>
              </a:ext>
            </a:extLst>
          </p:cNvPr>
          <p:cNvSpPr>
            <a:spLocks noChangeShapeType="1"/>
          </p:cNvSpPr>
          <p:nvPr/>
        </p:nvSpPr>
        <p:spPr bwMode="auto">
          <a:xfrm>
            <a:off x="8788456" y="5691279"/>
            <a:ext cx="1278822" cy="0"/>
          </a:xfrm>
          <a:prstGeom prst="line">
            <a:avLst/>
          </a:prstGeom>
          <a:noFill/>
          <a:ln w="9525">
            <a:solidFill>
              <a:srgbClr val="000000"/>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ja-JP" altLang="en-US" sz="1600" b="0"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Tree>
    <p:extLst>
      <p:ext uri="{BB962C8B-B14F-4D97-AF65-F5344CB8AC3E}">
        <p14:creationId xmlns:p14="http://schemas.microsoft.com/office/powerpoint/2010/main" val="147428931"/>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4" name="文本框 3"/>
          <p:cNvSpPr txBox="1"/>
          <p:nvPr/>
        </p:nvSpPr>
        <p:spPr>
          <a:xfrm>
            <a:off x="1769592" y="845961"/>
            <a:ext cx="8652814" cy="461665"/>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计划变更及风险案例</a:t>
            </a:r>
          </a:p>
        </p:txBody>
      </p:sp>
      <p:sp>
        <p:nvSpPr>
          <p:cNvPr id="3" name="灯片编号占位符 2"/>
          <p:cNvSpPr>
            <a:spLocks noGrp="1"/>
          </p:cNvSpPr>
          <p:nvPr>
            <p:ph type="sldNum" sz="quarter" idx="10"/>
          </p:nvPr>
        </p:nvSpPr>
        <p:spPr/>
        <p:txBody>
          <a:bodyPr/>
          <a:lstStyle/>
          <a:p>
            <a:fld id="{9C18EA95-C3D3-214C-9452-EF8527DBCD86}" type="slidenum">
              <a:rPr lang="it-IT" smtClean="0"/>
              <a:t>14</a:t>
            </a:fld>
            <a:endParaRPr lang="it-IT"/>
          </a:p>
        </p:txBody>
      </p:sp>
      <p:sp>
        <p:nvSpPr>
          <p:cNvPr id="16" name="角丸四角形 177">
            <a:extLst>
              <a:ext uri="{FF2B5EF4-FFF2-40B4-BE49-F238E27FC236}">
                <a16:creationId xmlns:a16="http://schemas.microsoft.com/office/drawing/2014/main" id="{C90AABA2-D194-4280-BCA4-26B736D70492}"/>
              </a:ext>
            </a:extLst>
          </p:cNvPr>
          <p:cNvSpPr>
            <a:spLocks noChangeArrowheads="1"/>
          </p:cNvSpPr>
          <p:nvPr/>
        </p:nvSpPr>
        <p:spPr bwMode="auto">
          <a:xfrm>
            <a:off x="6377333" y="3852157"/>
            <a:ext cx="4683243" cy="2620907"/>
          </a:xfrm>
          <a:prstGeom prst="roundRect">
            <a:avLst>
              <a:gd name="adj" fmla="val 10310"/>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7" name="正方形/長方形 176">
            <a:extLst>
              <a:ext uri="{FF2B5EF4-FFF2-40B4-BE49-F238E27FC236}">
                <a16:creationId xmlns:a16="http://schemas.microsoft.com/office/drawing/2014/main" id="{06EA14C9-9128-4327-B2AD-EBE348DBA287}"/>
              </a:ext>
            </a:extLst>
          </p:cNvPr>
          <p:cNvSpPr>
            <a:spLocks noChangeArrowheads="1"/>
          </p:cNvSpPr>
          <p:nvPr/>
        </p:nvSpPr>
        <p:spPr bwMode="auto">
          <a:xfrm>
            <a:off x="6707708" y="3967122"/>
            <a:ext cx="3912778" cy="300060"/>
          </a:xfrm>
          <a:prstGeom prst="rect">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8" name="角丸四角形 173">
            <a:extLst>
              <a:ext uri="{FF2B5EF4-FFF2-40B4-BE49-F238E27FC236}">
                <a16:creationId xmlns:a16="http://schemas.microsoft.com/office/drawing/2014/main" id="{731DD765-B3A5-48B7-BBF5-8181D52AE153}"/>
              </a:ext>
            </a:extLst>
          </p:cNvPr>
          <p:cNvSpPr>
            <a:spLocks noChangeArrowheads="1"/>
          </p:cNvSpPr>
          <p:nvPr/>
        </p:nvSpPr>
        <p:spPr bwMode="auto">
          <a:xfrm>
            <a:off x="1597982" y="3854879"/>
            <a:ext cx="4592464" cy="2633304"/>
          </a:xfrm>
          <a:prstGeom prst="roundRect">
            <a:avLst>
              <a:gd name="adj" fmla="val 10310"/>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9" name="角丸四角形 172">
            <a:extLst>
              <a:ext uri="{FF2B5EF4-FFF2-40B4-BE49-F238E27FC236}">
                <a16:creationId xmlns:a16="http://schemas.microsoft.com/office/drawing/2014/main" id="{1651701E-A4FB-4E92-86BC-7C28E6B7E600}"/>
              </a:ext>
            </a:extLst>
          </p:cNvPr>
          <p:cNvSpPr>
            <a:spLocks noChangeArrowheads="1"/>
          </p:cNvSpPr>
          <p:nvPr/>
        </p:nvSpPr>
        <p:spPr bwMode="auto">
          <a:xfrm>
            <a:off x="6274598" y="1325775"/>
            <a:ext cx="4785978" cy="2418239"/>
          </a:xfrm>
          <a:prstGeom prst="roundRect">
            <a:avLst>
              <a:gd name="adj" fmla="val 10310"/>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20" name="正方形/長方形 171">
            <a:extLst>
              <a:ext uri="{FF2B5EF4-FFF2-40B4-BE49-F238E27FC236}">
                <a16:creationId xmlns:a16="http://schemas.microsoft.com/office/drawing/2014/main" id="{0F5958C5-9C71-42BC-9568-2F441FC4C112}"/>
              </a:ext>
            </a:extLst>
          </p:cNvPr>
          <p:cNvSpPr>
            <a:spLocks noChangeArrowheads="1"/>
          </p:cNvSpPr>
          <p:nvPr/>
        </p:nvSpPr>
        <p:spPr bwMode="auto">
          <a:xfrm>
            <a:off x="6477739" y="1374012"/>
            <a:ext cx="4345958" cy="393096"/>
          </a:xfrm>
          <a:prstGeom prst="rect">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21" name="角丸四角形 2">
            <a:extLst>
              <a:ext uri="{FF2B5EF4-FFF2-40B4-BE49-F238E27FC236}">
                <a16:creationId xmlns:a16="http://schemas.microsoft.com/office/drawing/2014/main" id="{8BD3BE42-9972-4D3F-9B98-701809F4893A}"/>
              </a:ext>
            </a:extLst>
          </p:cNvPr>
          <p:cNvSpPr>
            <a:spLocks noChangeArrowheads="1"/>
          </p:cNvSpPr>
          <p:nvPr/>
        </p:nvSpPr>
        <p:spPr bwMode="auto">
          <a:xfrm>
            <a:off x="1597982" y="1325775"/>
            <a:ext cx="4592464" cy="2419820"/>
          </a:xfrm>
          <a:prstGeom prst="roundRect">
            <a:avLst>
              <a:gd name="adj" fmla="val 10310"/>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22" name="正方形/長方形 3">
            <a:extLst>
              <a:ext uri="{FF2B5EF4-FFF2-40B4-BE49-F238E27FC236}">
                <a16:creationId xmlns:a16="http://schemas.microsoft.com/office/drawing/2014/main" id="{EA4E96BF-8E5B-4C28-849C-F225E68D96BA}"/>
              </a:ext>
            </a:extLst>
          </p:cNvPr>
          <p:cNvSpPr>
            <a:spLocks noChangeArrowheads="1"/>
          </p:cNvSpPr>
          <p:nvPr/>
        </p:nvSpPr>
        <p:spPr bwMode="auto">
          <a:xfrm>
            <a:off x="2093877" y="1461541"/>
            <a:ext cx="3895204" cy="325315"/>
          </a:xfrm>
          <a:prstGeom prst="rect">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23" name="角丸四角形 159">
            <a:extLst>
              <a:ext uri="{FF2B5EF4-FFF2-40B4-BE49-F238E27FC236}">
                <a16:creationId xmlns:a16="http://schemas.microsoft.com/office/drawing/2014/main" id="{E01DD013-CC9C-43AC-AAA8-90E8B716BDE2}"/>
              </a:ext>
            </a:extLst>
          </p:cNvPr>
          <p:cNvSpPr/>
          <p:nvPr/>
        </p:nvSpPr>
        <p:spPr bwMode="auto">
          <a:xfrm>
            <a:off x="2076810" y="1458115"/>
            <a:ext cx="852856" cy="307777"/>
          </a:xfrm>
          <a:prstGeom prst="roundRect">
            <a:avLst/>
          </a:prstGeom>
          <a:gradFill flip="none" rotWithShape="1">
            <a:gsLst>
              <a:gs pos="50000">
                <a:srgbClr val="B4F7DA"/>
              </a:gs>
              <a:gs pos="0">
                <a:srgbClr val="00CC99">
                  <a:tint val="66000"/>
                  <a:satMod val="160000"/>
                </a:srgbClr>
              </a:gs>
              <a:gs pos="100000">
                <a:srgbClr val="00CC99">
                  <a:tint val="23500"/>
                  <a:satMod val="160000"/>
                </a:srgbClr>
              </a:gs>
            </a:gsLst>
            <a:path path="circle">
              <a:fillToRect l="50000" t="50000" r="50000" b="50000"/>
            </a:path>
          </a:gra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lang="zh-CN"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rPr>
              <a:t>人</a:t>
            </a: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24" name="角丸四角形吹き出し 148">
            <a:extLst>
              <a:ext uri="{FF2B5EF4-FFF2-40B4-BE49-F238E27FC236}">
                <a16:creationId xmlns:a16="http://schemas.microsoft.com/office/drawing/2014/main" id="{0013CF20-ED28-4209-812E-A6D24C445E02}"/>
              </a:ext>
            </a:extLst>
          </p:cNvPr>
          <p:cNvSpPr>
            <a:spLocks noChangeArrowheads="1"/>
          </p:cNvSpPr>
          <p:nvPr/>
        </p:nvSpPr>
        <p:spPr bwMode="auto">
          <a:xfrm>
            <a:off x="1696612" y="4429002"/>
            <a:ext cx="1003633" cy="549751"/>
          </a:xfrm>
          <a:prstGeom prst="wedgeRoundRectCallout">
            <a:avLst>
              <a:gd name="adj1" fmla="val -17588"/>
              <a:gd name="adj2" fmla="val 82703"/>
              <a:gd name="adj3" fmla="val 16667"/>
            </a:avLst>
          </a:prstGeom>
          <a:solidFill>
            <a:srgbClr val="FFFF99"/>
          </a:solidFill>
          <a:ln w="9525" algn="ctr">
            <a:solidFill>
              <a:srgbClr val="000000"/>
            </a:solidFill>
            <a:round/>
          </a:ln>
        </p:spPr>
        <p:txBody>
          <a:bodyPr wrap="squar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lang="zh-CN" altLang="en-US" sz="1050" kern="0">
                <a:solidFill>
                  <a:srgbClr val="333333"/>
                </a:solidFill>
                <a:latin typeface="微软雅黑" panose="020b0503020204020204" pitchFamily="34" charset="-122"/>
                <a:ea typeface="微软雅黑" panose="020b0503020204020204" pitchFamily="34" charset="-122"/>
                <a:cs typeface="Noto Sans" panose="020b0502040504020204" pitchFamily="34"/>
              </a:rPr>
              <a:t>由于产量增加而追加的额外模具</a:t>
            </a:r>
            <a:endParaRPr kumimoji="0" lang="ja-JP" altLang="en-US" sz="105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25" name="角丸四角形 161">
            <a:extLst>
              <a:ext uri="{FF2B5EF4-FFF2-40B4-BE49-F238E27FC236}">
                <a16:creationId xmlns:a16="http://schemas.microsoft.com/office/drawing/2014/main" id="{CDB76196-FD0C-4CAB-A741-95BE2421C1EC}"/>
              </a:ext>
            </a:extLst>
          </p:cNvPr>
          <p:cNvSpPr/>
          <p:nvPr/>
        </p:nvSpPr>
        <p:spPr bwMode="auto">
          <a:xfrm>
            <a:off x="6426985" y="1372847"/>
            <a:ext cx="1158612" cy="378350"/>
          </a:xfrm>
          <a:prstGeom prst="roundRect">
            <a:avLst/>
          </a:prstGeom>
          <a:gradFill flip="none" rotWithShape="1">
            <a:gsLst>
              <a:gs pos="50000">
                <a:srgbClr val="B4F7DA"/>
              </a:gs>
              <a:gs pos="0">
                <a:srgbClr val="00CC99">
                  <a:tint val="66000"/>
                  <a:satMod val="160000"/>
                </a:srgbClr>
              </a:gs>
              <a:gs pos="100000">
                <a:srgbClr val="00CC99">
                  <a:tint val="23500"/>
                  <a:satMod val="160000"/>
                </a:srgbClr>
              </a:gs>
            </a:gsLst>
            <a:path path="circle">
              <a:fillToRect l="50000" t="50000" r="50000" b="50000"/>
            </a:path>
          </a:gra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rPr>
              <a:t>料</a:t>
            </a: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26" name="角丸四角形 162">
            <a:extLst>
              <a:ext uri="{FF2B5EF4-FFF2-40B4-BE49-F238E27FC236}">
                <a16:creationId xmlns:a16="http://schemas.microsoft.com/office/drawing/2014/main" id="{2A4BFCC0-B87F-4548-B0C8-0AC9954CC5F0}"/>
              </a:ext>
            </a:extLst>
          </p:cNvPr>
          <p:cNvSpPr/>
          <p:nvPr/>
        </p:nvSpPr>
        <p:spPr bwMode="auto">
          <a:xfrm>
            <a:off x="6697734" y="3974869"/>
            <a:ext cx="1043018" cy="278096"/>
          </a:xfrm>
          <a:prstGeom prst="roundRect">
            <a:avLst/>
          </a:prstGeom>
          <a:gradFill flip="none" rotWithShape="1">
            <a:gsLst>
              <a:gs pos="50000">
                <a:srgbClr val="B4F7DA"/>
              </a:gs>
              <a:gs pos="0">
                <a:srgbClr val="00CC99">
                  <a:tint val="66000"/>
                  <a:satMod val="160000"/>
                </a:srgbClr>
              </a:gs>
              <a:gs pos="100000">
                <a:srgbClr val="00CC99">
                  <a:tint val="23500"/>
                  <a:satMod val="160000"/>
                </a:srgbClr>
              </a:gs>
            </a:gsLst>
            <a:path path="circle">
              <a:fillToRect l="50000" t="50000" r="50000" b="50000"/>
            </a:path>
          </a:gra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rPr>
              <a:t>法</a:t>
            </a: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27" name="フローチャート : 直接アクセス記憶 242">
            <a:extLst>
              <a:ext uri="{FF2B5EF4-FFF2-40B4-BE49-F238E27FC236}">
                <a16:creationId xmlns:a16="http://schemas.microsoft.com/office/drawing/2014/main" id="{124A2156-E325-4868-B491-6FFA6FAC38C1}"/>
              </a:ext>
            </a:extLst>
          </p:cNvPr>
          <p:cNvSpPr/>
          <p:nvPr/>
        </p:nvSpPr>
        <p:spPr bwMode="auto">
          <a:xfrm>
            <a:off x="6363436" y="2748822"/>
            <a:ext cx="550862" cy="711200"/>
          </a:xfrm>
          <a:prstGeom prst="flowChartMagneticDrum">
            <a:avLst/>
          </a:prstGeom>
          <a:solidFill>
            <a:srgbClr val="FFFFFF">
              <a:lumMod val="7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28" name="右矢印 153">
            <a:extLst>
              <a:ext uri="{FF2B5EF4-FFF2-40B4-BE49-F238E27FC236}">
                <a16:creationId xmlns:a16="http://schemas.microsoft.com/office/drawing/2014/main" id="{299F5C16-8DEC-49C7-95C3-4FF6C6AA0DC9}"/>
              </a:ext>
            </a:extLst>
          </p:cNvPr>
          <p:cNvSpPr>
            <a:spLocks noChangeArrowheads="1"/>
          </p:cNvSpPr>
          <p:nvPr/>
        </p:nvSpPr>
        <p:spPr bwMode="auto">
          <a:xfrm>
            <a:off x="7087568" y="2968766"/>
            <a:ext cx="190500" cy="273050"/>
          </a:xfrm>
          <a:prstGeom prst="rightArrow">
            <a:avLst>
              <a:gd name="adj1" fmla="val 50000"/>
              <a:gd name="adj2" fmla="val 50000"/>
            </a:avLst>
          </a:prstGeom>
          <a:solidFill>
            <a:srgbClr val="92D05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29" name="フローチャート : 直接アクセス記憶 244">
            <a:extLst>
              <a:ext uri="{FF2B5EF4-FFF2-40B4-BE49-F238E27FC236}">
                <a16:creationId xmlns:a16="http://schemas.microsoft.com/office/drawing/2014/main" id="{53CC399D-4118-485F-86BA-8ABC18054936}"/>
              </a:ext>
            </a:extLst>
          </p:cNvPr>
          <p:cNvSpPr/>
          <p:nvPr/>
        </p:nvSpPr>
        <p:spPr bwMode="auto">
          <a:xfrm>
            <a:off x="7339733" y="2789015"/>
            <a:ext cx="550862" cy="711200"/>
          </a:xfrm>
          <a:prstGeom prst="flowChartMagneticDrum">
            <a:avLst/>
          </a:prstGeom>
          <a:solidFill>
            <a:srgbClr val="FFFFFF">
              <a:lumMod val="8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30" name="角丸四角形吹き出し 155">
            <a:extLst>
              <a:ext uri="{FF2B5EF4-FFF2-40B4-BE49-F238E27FC236}">
                <a16:creationId xmlns:a16="http://schemas.microsoft.com/office/drawing/2014/main" id="{AC62403F-3DC3-4C5F-BA7D-DCD1B5B19539}"/>
              </a:ext>
            </a:extLst>
          </p:cNvPr>
          <p:cNvSpPr>
            <a:spLocks noChangeArrowheads="1"/>
          </p:cNvSpPr>
          <p:nvPr/>
        </p:nvSpPr>
        <p:spPr bwMode="auto">
          <a:xfrm>
            <a:off x="6342577" y="2180762"/>
            <a:ext cx="721634" cy="366023"/>
          </a:xfrm>
          <a:prstGeom prst="wedgeRoundRectCallout">
            <a:avLst>
              <a:gd name="adj1" fmla="val -4273"/>
              <a:gd name="adj2" fmla="val 88190"/>
              <a:gd name="adj3" fmla="val 16667"/>
            </a:avLst>
          </a:prstGeom>
          <a:solidFill>
            <a:srgbClr val="FFFF99"/>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900" kern="0">
                <a:solidFill>
                  <a:srgbClr val="333333"/>
                </a:solidFill>
                <a:latin typeface="微软雅黑" panose="020b0503020204020204" pitchFamily="34" charset="-122"/>
                <a:ea typeface="微软雅黑" panose="020b0503020204020204" pitchFamily="34" charset="-122"/>
                <a:cs typeface="Noto Sans" panose="020b0502040504020204" pitchFamily="34"/>
              </a:rPr>
              <a:t>日本供应商</a:t>
            </a:r>
            <a:r>
              <a:rPr kumimoji="0" lang="en-US" altLang="zh-CN" sz="900" kern="0">
                <a:solidFill>
                  <a:srgbClr val="333333"/>
                </a:solidFill>
                <a:latin typeface="微软雅黑" panose="020b0503020204020204" pitchFamily="34" charset="-122"/>
                <a:ea typeface="微软雅黑" panose="020b0503020204020204" pitchFamily="34" charset="-122"/>
                <a:cs typeface="Noto Sans" panose="020b0502040504020204" pitchFamily="34"/>
              </a:rPr>
              <a:t>A</a:t>
            </a:r>
            <a:endParaRPr kumimoji="0" lang="ja-JP" altLang="en-US" sz="9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31" name="角丸四角形吹き出し 156">
            <a:extLst>
              <a:ext uri="{FF2B5EF4-FFF2-40B4-BE49-F238E27FC236}">
                <a16:creationId xmlns:a16="http://schemas.microsoft.com/office/drawing/2014/main" id="{09C1ED52-E3B0-4AF6-991F-9D929B680253}"/>
              </a:ext>
            </a:extLst>
          </p:cNvPr>
          <p:cNvSpPr>
            <a:spLocks noChangeArrowheads="1"/>
          </p:cNvSpPr>
          <p:nvPr/>
        </p:nvSpPr>
        <p:spPr bwMode="auto">
          <a:xfrm>
            <a:off x="7132189" y="2191494"/>
            <a:ext cx="715058" cy="353721"/>
          </a:xfrm>
          <a:prstGeom prst="wedgeRoundRectCallout">
            <a:avLst>
              <a:gd name="adj1" fmla="val -14213"/>
              <a:gd name="adj2" fmla="val 95088"/>
              <a:gd name="adj3" fmla="val 16667"/>
            </a:avLst>
          </a:prstGeom>
          <a:solidFill>
            <a:srgbClr val="FFFF99"/>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lang="zh-CN" altLang="en-US" sz="900" kern="0">
                <a:solidFill>
                  <a:srgbClr val="333333"/>
                </a:solidFill>
                <a:latin typeface="微软雅黑" panose="020b0503020204020204" pitchFamily="34" charset="-122"/>
                <a:ea typeface="微软雅黑" panose="020b0503020204020204" pitchFamily="34" charset="-122"/>
                <a:cs typeface="Noto Sans" panose="020b0502040504020204" pitchFamily="34"/>
              </a:rPr>
              <a:t>中国供应商</a:t>
            </a:r>
            <a:r>
              <a:rPr lang="en-US" altLang="zh-CN" sz="900" kern="0">
                <a:solidFill>
                  <a:srgbClr val="333333"/>
                </a:solidFill>
                <a:latin typeface="微软雅黑" panose="020b0503020204020204" pitchFamily="34" charset="-122"/>
                <a:ea typeface="微软雅黑" panose="020b0503020204020204" pitchFamily="34" charset="-122"/>
                <a:cs typeface="Noto Sans" panose="020b0502040504020204" pitchFamily="34"/>
              </a:rPr>
              <a:t>B</a:t>
            </a:r>
            <a:endParaRPr kumimoji="0" lang="ja-JP" altLang="en-US" sz="9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nvGrpSpPr>
          <p:cNvPr id="32" name="グループ化 12">
            <a:extLst>
              <a:ext uri="{FF2B5EF4-FFF2-40B4-BE49-F238E27FC236}">
                <a16:creationId xmlns:a16="http://schemas.microsoft.com/office/drawing/2014/main" id="{4A4AA2FF-E213-4B45-926D-7B215A3E5F03}"/>
              </a:ext>
            </a:extLst>
          </p:cNvPr>
          <p:cNvGrpSpPr/>
          <p:nvPr/>
        </p:nvGrpSpPr>
        <p:grpSpPr>
          <a:xfrm>
            <a:off x="6434326" y="5113148"/>
            <a:ext cx="1757279" cy="892175"/>
            <a:chOff x="611188" y="981075"/>
            <a:chExt cx="4248150" cy="1800225"/>
          </a:xfrm>
        </p:grpSpPr>
        <p:sp>
          <p:nvSpPr>
            <p:cNvPr id="156" name="Freeform 6">
              <a:extLst>
                <a:ext uri="{FF2B5EF4-FFF2-40B4-BE49-F238E27FC236}">
                  <a16:creationId xmlns:a16="http://schemas.microsoft.com/office/drawing/2014/main" id="{B364FFBC-EA2A-4F06-AEAD-08509EAFDE49}"/>
                </a:ext>
              </a:extLst>
            </p:cNvPr>
            <p:cNvSpPr/>
            <p:nvPr/>
          </p:nvSpPr>
          <p:spPr bwMode="auto">
            <a:xfrm>
              <a:off x="614363" y="1914525"/>
              <a:ext cx="458787" cy="266700"/>
            </a:xfrm>
            <a:custGeom>
              <a:gdLst>
                <a:gd name="T0" fmla="*/ 2147483647 w 1678"/>
                <a:gd name="T1" fmla="*/ 0 h 544"/>
                <a:gd name="T2" fmla="*/ 2147483647 w 1678"/>
                <a:gd name="T3" fmla="*/ 2147483647 h 544"/>
                <a:gd name="T4" fmla="*/ 2147483647 w 1678"/>
                <a:gd name="T5" fmla="*/ 2147483647 h 544"/>
                <a:gd name="T6" fmla="*/ 2147483647 w 1678"/>
                <a:gd name="T7" fmla="*/ 2147483647 h 544"/>
                <a:gd name="T8" fmla="*/ 0 w 1678"/>
                <a:gd name="T9" fmla="*/ 2147483647 h 544"/>
                <a:gd name="T10" fmla="*/ 0 w 1678"/>
                <a:gd name="T11" fmla="*/ 0 h 544"/>
                <a:gd name="T12" fmla="*/ 2147483647 w 1678"/>
                <a:gd name="T13" fmla="*/ 0 h 544"/>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1678" h="544">
                  <a:moveTo>
                    <a:pt x="136" y="0"/>
                  </a:moveTo>
                  <a:lnTo>
                    <a:pt x="136" y="453"/>
                  </a:lnTo>
                  <a:lnTo>
                    <a:pt x="1678" y="453"/>
                  </a:lnTo>
                  <a:lnTo>
                    <a:pt x="1678" y="544"/>
                  </a:lnTo>
                  <a:lnTo>
                    <a:pt x="0" y="544"/>
                  </a:lnTo>
                  <a:lnTo>
                    <a:pt x="0" y="0"/>
                  </a:lnTo>
                  <a:lnTo>
                    <a:pt x="136" y="0"/>
                  </a:lnTo>
                  <a:close/>
                </a:path>
              </a:pathLst>
            </a:custGeom>
            <a:solidFill>
              <a:srgbClr val="C0C0C0"/>
            </a:solidFill>
            <a:ln w="9525">
              <a:solidFill>
                <a:srgbClr val="000000"/>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57" name="Rectangle 7">
              <a:extLst>
                <a:ext uri="{FF2B5EF4-FFF2-40B4-BE49-F238E27FC236}">
                  <a16:creationId xmlns:a16="http://schemas.microsoft.com/office/drawing/2014/main" id="{52B12F63-6731-4381-A700-175E14918C0B}"/>
                </a:ext>
              </a:extLst>
            </p:cNvPr>
            <p:cNvSpPr>
              <a:spLocks noChangeArrowheads="1"/>
            </p:cNvSpPr>
            <p:nvPr/>
          </p:nvSpPr>
          <p:spPr bwMode="auto">
            <a:xfrm>
              <a:off x="611188" y="1811338"/>
              <a:ext cx="125412" cy="133350"/>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58" name="Rectangle 8">
              <a:extLst>
                <a:ext uri="{FF2B5EF4-FFF2-40B4-BE49-F238E27FC236}">
                  <a16:creationId xmlns:a16="http://schemas.microsoft.com/office/drawing/2014/main" id="{6234A46C-7857-4794-8641-600407146C37}"/>
                </a:ext>
              </a:extLst>
            </p:cNvPr>
            <p:cNvSpPr>
              <a:spLocks noChangeArrowheads="1"/>
            </p:cNvSpPr>
            <p:nvPr/>
          </p:nvSpPr>
          <p:spPr bwMode="auto">
            <a:xfrm>
              <a:off x="1073150" y="2247900"/>
              <a:ext cx="3697288" cy="533400"/>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59" name="Rectangle 9">
              <a:extLst>
                <a:ext uri="{FF2B5EF4-FFF2-40B4-BE49-F238E27FC236}">
                  <a16:creationId xmlns:a16="http://schemas.microsoft.com/office/drawing/2014/main" id="{1BE694DF-6B68-45B3-9CD3-CAB148134F8B}"/>
                </a:ext>
              </a:extLst>
            </p:cNvPr>
            <p:cNvSpPr>
              <a:spLocks noChangeArrowheads="1"/>
            </p:cNvSpPr>
            <p:nvPr/>
          </p:nvSpPr>
          <p:spPr bwMode="auto">
            <a:xfrm>
              <a:off x="3128963" y="1730375"/>
              <a:ext cx="114300" cy="133350"/>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grpSp>
          <p:nvGrpSpPr>
            <p:cNvPr id="160" name="Group 10">
              <a:extLst>
                <a:ext uri="{FF2B5EF4-FFF2-40B4-BE49-F238E27FC236}">
                  <a16:creationId xmlns:a16="http://schemas.microsoft.com/office/drawing/2014/main" id="{42C03C56-5C9B-4A10-AC38-D2FA1A7704F6}"/>
                </a:ext>
              </a:extLst>
            </p:cNvPr>
            <p:cNvGrpSpPr/>
            <p:nvPr/>
          </p:nvGrpSpPr>
          <p:grpSpPr>
            <a:xfrm>
              <a:off x="3703638" y="981075"/>
              <a:ext cx="344487" cy="598488"/>
              <a:chOff x="1292" y="256"/>
              <a:chExt cx="320" cy="453"/>
            </a:xfrm>
          </p:grpSpPr>
          <p:sp>
            <p:nvSpPr>
              <p:cNvPr id="177" name="Rectangle 11">
                <a:extLst>
                  <a:ext uri="{FF2B5EF4-FFF2-40B4-BE49-F238E27FC236}">
                    <a16:creationId xmlns:a16="http://schemas.microsoft.com/office/drawing/2014/main" id="{EE35204D-9951-4BDD-8A0F-897B72FB59EC}"/>
                  </a:ext>
                </a:extLst>
              </p:cNvPr>
              <p:cNvSpPr>
                <a:spLocks noChangeArrowheads="1"/>
              </p:cNvSpPr>
              <p:nvPr/>
            </p:nvSpPr>
            <p:spPr bwMode="auto">
              <a:xfrm>
                <a:off x="1409" y="256"/>
                <a:ext cx="91" cy="45"/>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78" name="Rectangle 12">
                <a:extLst>
                  <a:ext uri="{FF2B5EF4-FFF2-40B4-BE49-F238E27FC236}">
                    <a16:creationId xmlns:a16="http://schemas.microsoft.com/office/drawing/2014/main" id="{26C8A6E9-6F3C-4346-A9C9-11EC8D75FBD9}"/>
                  </a:ext>
                </a:extLst>
              </p:cNvPr>
              <p:cNvSpPr>
                <a:spLocks noChangeArrowheads="1"/>
              </p:cNvSpPr>
              <p:nvPr/>
            </p:nvSpPr>
            <p:spPr bwMode="auto">
              <a:xfrm>
                <a:off x="1292" y="346"/>
                <a:ext cx="318" cy="181"/>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79" name="AutoShape 13">
                <a:extLst>
                  <a:ext uri="{FF2B5EF4-FFF2-40B4-BE49-F238E27FC236}">
                    <a16:creationId xmlns:a16="http://schemas.microsoft.com/office/drawing/2014/main" id="{5AB2FF0E-408D-4E2F-BE1B-2C30B209147C}"/>
                  </a:ext>
                </a:extLst>
              </p:cNvPr>
              <p:cNvSpPr>
                <a:spLocks noChangeArrowheads="1"/>
              </p:cNvSpPr>
              <p:nvPr/>
            </p:nvSpPr>
            <p:spPr bwMode="auto">
              <a:xfrm>
                <a:off x="1292" y="527"/>
                <a:ext cx="318" cy="182"/>
              </a:xfrm>
              <a:custGeom>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162 w 21600"/>
                  <a:gd name="T13" fmla="*/ 5103 h 21600"/>
                  <a:gd name="T14" fmla="*/ 16438 w 21600"/>
                  <a:gd name="T15" fmla="*/ 16497 h 21600"/>
                </a:gdLst>
                <a:cxnLst>
                  <a:cxn ang="T8">
                    <a:pos x="T0" y="T1"/>
                  </a:cxn>
                  <a:cxn ang="T9">
                    <a:pos x="T2" y="T3"/>
                  </a:cxn>
                  <a:cxn ang="T10">
                    <a:pos x="T4" y="T5"/>
                  </a:cxn>
                  <a:cxn ang="T11">
                    <a:pos x="T6" y="T7"/>
                  </a:cxn>
                </a:cxnLst>
                <a:rect l="T12" t="T13" r="T14" b="T15"/>
                <a:pathLst>
                  <a:path w="21600" h="21600">
                    <a:moveTo>
                      <a:pt x="0" y="0"/>
                    </a:moveTo>
                    <a:lnTo>
                      <a:pt x="6657" y="21600"/>
                    </a:lnTo>
                    <a:lnTo>
                      <a:pt x="14943" y="21600"/>
                    </a:lnTo>
                    <a:lnTo>
                      <a:pt x="21600" y="0"/>
                    </a:lnTo>
                    <a:lnTo>
                      <a:pt x="0" y="0"/>
                    </a:lnTo>
                    <a:close/>
                  </a:path>
                </a:pathLst>
              </a:cu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80" name="Rectangle 14">
                <a:extLst>
                  <a:ext uri="{FF2B5EF4-FFF2-40B4-BE49-F238E27FC236}">
                    <a16:creationId xmlns:a16="http://schemas.microsoft.com/office/drawing/2014/main" id="{46A03D6A-D1D5-4B96-A2DF-16E2A6F0103C}"/>
                  </a:ext>
                </a:extLst>
              </p:cNvPr>
              <p:cNvSpPr>
                <a:spLocks noChangeArrowheads="1"/>
              </p:cNvSpPr>
              <p:nvPr/>
            </p:nvSpPr>
            <p:spPr bwMode="auto">
              <a:xfrm>
                <a:off x="1292" y="300"/>
                <a:ext cx="320" cy="45"/>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grpSp>
        <p:sp>
          <p:nvSpPr>
            <p:cNvPr id="161" name="Rectangle 15">
              <a:extLst>
                <a:ext uri="{FF2B5EF4-FFF2-40B4-BE49-F238E27FC236}">
                  <a16:creationId xmlns:a16="http://schemas.microsoft.com/office/drawing/2014/main" id="{99E13BCB-C311-4BCD-A493-BDF58C74B4E8}"/>
                </a:ext>
              </a:extLst>
            </p:cNvPr>
            <p:cNvSpPr>
              <a:spLocks noChangeArrowheads="1"/>
            </p:cNvSpPr>
            <p:nvPr/>
          </p:nvSpPr>
          <p:spPr bwMode="auto">
            <a:xfrm>
              <a:off x="4506913" y="1581150"/>
              <a:ext cx="342900" cy="398463"/>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62" name="Rectangle 16">
              <a:extLst>
                <a:ext uri="{FF2B5EF4-FFF2-40B4-BE49-F238E27FC236}">
                  <a16:creationId xmlns:a16="http://schemas.microsoft.com/office/drawing/2014/main" id="{34B0BECE-6866-424C-B455-A01390655D15}"/>
                </a:ext>
              </a:extLst>
            </p:cNvPr>
            <p:cNvSpPr>
              <a:spLocks noChangeArrowheads="1"/>
            </p:cNvSpPr>
            <p:nvPr/>
          </p:nvSpPr>
          <p:spPr bwMode="auto">
            <a:xfrm>
              <a:off x="4048125" y="1581150"/>
              <a:ext cx="458788" cy="398463"/>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63" name="Rectangle 17">
              <a:extLst>
                <a:ext uri="{FF2B5EF4-FFF2-40B4-BE49-F238E27FC236}">
                  <a16:creationId xmlns:a16="http://schemas.microsoft.com/office/drawing/2014/main" id="{1D5B050D-7040-494D-97CD-C93D1CD3E622}"/>
                </a:ext>
              </a:extLst>
            </p:cNvPr>
            <p:cNvSpPr>
              <a:spLocks noChangeArrowheads="1"/>
            </p:cNvSpPr>
            <p:nvPr/>
          </p:nvSpPr>
          <p:spPr bwMode="auto">
            <a:xfrm>
              <a:off x="3760788" y="1581150"/>
              <a:ext cx="287337" cy="398463"/>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64" name="Rectangle 18">
              <a:extLst>
                <a:ext uri="{FF2B5EF4-FFF2-40B4-BE49-F238E27FC236}">
                  <a16:creationId xmlns:a16="http://schemas.microsoft.com/office/drawing/2014/main" id="{A7A69BA3-B905-41E4-A9D0-687161F3DB69}"/>
                </a:ext>
              </a:extLst>
            </p:cNvPr>
            <p:cNvSpPr>
              <a:spLocks noChangeArrowheads="1"/>
            </p:cNvSpPr>
            <p:nvPr/>
          </p:nvSpPr>
          <p:spPr bwMode="auto">
            <a:xfrm>
              <a:off x="3211513" y="1697038"/>
              <a:ext cx="549275" cy="193675"/>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65" name="AutoShape 19">
              <a:extLst>
                <a:ext uri="{FF2B5EF4-FFF2-40B4-BE49-F238E27FC236}">
                  <a16:creationId xmlns:a16="http://schemas.microsoft.com/office/drawing/2014/main" id="{5AE71737-DB67-43FB-BCFF-F6D8F166BBD4}"/>
                </a:ext>
              </a:extLst>
            </p:cNvPr>
            <p:cNvSpPr>
              <a:spLocks noChangeArrowheads="1"/>
            </p:cNvSpPr>
            <p:nvPr/>
          </p:nvSpPr>
          <p:spPr bwMode="auto">
            <a:xfrm rot="5400000" flipH="1">
              <a:off x="3039269" y="1753394"/>
              <a:ext cx="106363" cy="85725"/>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66" name="Freeform 20">
              <a:extLst>
                <a:ext uri="{FF2B5EF4-FFF2-40B4-BE49-F238E27FC236}">
                  <a16:creationId xmlns:a16="http://schemas.microsoft.com/office/drawing/2014/main" id="{EEA67804-4463-4078-853B-388BFD5F7430}"/>
                </a:ext>
              </a:extLst>
            </p:cNvPr>
            <p:cNvSpPr/>
            <p:nvPr/>
          </p:nvSpPr>
          <p:spPr bwMode="auto">
            <a:xfrm>
              <a:off x="2819400" y="1381125"/>
              <a:ext cx="1949450" cy="860425"/>
            </a:xfrm>
            <a:custGeom>
              <a:gdLst>
                <a:gd name="T0" fmla="*/ 2147483647 w 1678"/>
                <a:gd name="T1" fmla="*/ 0 h 544"/>
                <a:gd name="T2" fmla="*/ 2147483647 w 1678"/>
                <a:gd name="T3" fmla="*/ 2147483647 h 544"/>
                <a:gd name="T4" fmla="*/ 2147483647 w 1678"/>
                <a:gd name="T5" fmla="*/ 2147483647 h 544"/>
                <a:gd name="T6" fmla="*/ 2147483647 w 1678"/>
                <a:gd name="T7" fmla="*/ 2147483647 h 544"/>
                <a:gd name="T8" fmla="*/ 0 w 1678"/>
                <a:gd name="T9" fmla="*/ 2147483647 h 544"/>
                <a:gd name="T10" fmla="*/ 0 w 1678"/>
                <a:gd name="T11" fmla="*/ 0 h 544"/>
                <a:gd name="T12" fmla="*/ 2147483647 w 1678"/>
                <a:gd name="T13" fmla="*/ 0 h 544"/>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1678" h="544">
                  <a:moveTo>
                    <a:pt x="136" y="0"/>
                  </a:moveTo>
                  <a:lnTo>
                    <a:pt x="136" y="453"/>
                  </a:lnTo>
                  <a:lnTo>
                    <a:pt x="1678" y="453"/>
                  </a:lnTo>
                  <a:lnTo>
                    <a:pt x="1678" y="544"/>
                  </a:lnTo>
                  <a:lnTo>
                    <a:pt x="0" y="544"/>
                  </a:lnTo>
                  <a:lnTo>
                    <a:pt x="0" y="0"/>
                  </a:lnTo>
                  <a:lnTo>
                    <a:pt x="136" y="0"/>
                  </a:lnTo>
                  <a:close/>
                </a:path>
              </a:pathLst>
            </a:custGeom>
            <a:solidFill>
              <a:srgbClr val="00FF00"/>
            </a:solidFill>
            <a:ln w="9525">
              <a:solidFill>
                <a:srgbClr val="000000"/>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67" name="Freeform 21">
              <a:extLst>
                <a:ext uri="{FF2B5EF4-FFF2-40B4-BE49-F238E27FC236}">
                  <a16:creationId xmlns:a16="http://schemas.microsoft.com/office/drawing/2014/main" id="{47B659A7-C237-4946-B68E-1C6C65D84FF2}"/>
                </a:ext>
              </a:extLst>
            </p:cNvPr>
            <p:cNvSpPr/>
            <p:nvPr/>
          </p:nvSpPr>
          <p:spPr bwMode="auto">
            <a:xfrm>
              <a:off x="3163888" y="2039938"/>
              <a:ext cx="1695450" cy="141287"/>
            </a:xfrm>
            <a:custGeom>
              <a:gdLst>
                <a:gd name="T0" fmla="*/ 0 w 1341"/>
                <a:gd name="T1" fmla="*/ 2147483647 h 96"/>
                <a:gd name="T2" fmla="*/ 0 w 1341"/>
                <a:gd name="T3" fmla="*/ 2147483647 h 96"/>
                <a:gd name="T4" fmla="*/ 2147483647 w 1341"/>
                <a:gd name="T5" fmla="*/ 2147483647 h 96"/>
                <a:gd name="T6" fmla="*/ 2147483647 w 1341"/>
                <a:gd name="T7" fmla="*/ 0 h 96"/>
                <a:gd name="T8" fmla="*/ 0 w 1341"/>
                <a:gd name="T9" fmla="*/ 2147483647 h 96"/>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1341" h="96">
                  <a:moveTo>
                    <a:pt x="0" y="5"/>
                  </a:moveTo>
                  <a:lnTo>
                    <a:pt x="0" y="96"/>
                  </a:lnTo>
                  <a:lnTo>
                    <a:pt x="1315" y="96"/>
                  </a:lnTo>
                  <a:cubicBezTo>
                    <a:pt x="1324" y="68"/>
                    <a:pt x="1341" y="30"/>
                    <a:pt x="1341" y="0"/>
                  </a:cubicBezTo>
                  <a:lnTo>
                    <a:pt x="0" y="5"/>
                  </a:lnTo>
                  <a:close/>
                </a:path>
              </a:pathLst>
            </a:custGeom>
            <a:solidFill>
              <a:srgbClr val="00FF00"/>
            </a:solidFill>
            <a:ln w="9525">
              <a:solidFill>
                <a:srgbClr val="000000"/>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68" name="Rectangle 22">
              <a:extLst>
                <a:ext uri="{FF2B5EF4-FFF2-40B4-BE49-F238E27FC236}">
                  <a16:creationId xmlns:a16="http://schemas.microsoft.com/office/drawing/2014/main" id="{FE9F3373-A571-47EB-B775-8BA204DA98F2}"/>
                </a:ext>
              </a:extLst>
            </p:cNvPr>
            <p:cNvSpPr>
              <a:spLocks noChangeArrowheads="1"/>
            </p:cNvSpPr>
            <p:nvPr/>
          </p:nvSpPr>
          <p:spPr bwMode="auto">
            <a:xfrm>
              <a:off x="3794125" y="1981200"/>
              <a:ext cx="1031875" cy="66675"/>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69" name="Rectangle 23">
              <a:extLst>
                <a:ext uri="{FF2B5EF4-FFF2-40B4-BE49-F238E27FC236}">
                  <a16:creationId xmlns:a16="http://schemas.microsoft.com/office/drawing/2014/main" id="{DAD4ECA0-E77F-4C96-B8C2-C6E7292C3F84}"/>
                </a:ext>
              </a:extLst>
            </p:cNvPr>
            <p:cNvSpPr>
              <a:spLocks noChangeArrowheads="1"/>
            </p:cNvSpPr>
            <p:nvPr/>
          </p:nvSpPr>
          <p:spPr bwMode="auto">
            <a:xfrm>
              <a:off x="1935163" y="1381125"/>
              <a:ext cx="915987" cy="866775"/>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70" name="Rectangle 24">
              <a:extLst>
                <a:ext uri="{FF2B5EF4-FFF2-40B4-BE49-F238E27FC236}">
                  <a16:creationId xmlns:a16="http://schemas.microsoft.com/office/drawing/2014/main" id="{C625FE83-8479-4E98-9C5B-C95C76BB8AB4}"/>
                </a:ext>
              </a:extLst>
            </p:cNvPr>
            <p:cNvSpPr>
              <a:spLocks noChangeArrowheads="1"/>
            </p:cNvSpPr>
            <p:nvPr/>
          </p:nvSpPr>
          <p:spPr bwMode="auto">
            <a:xfrm>
              <a:off x="2049463" y="1514475"/>
              <a:ext cx="687387" cy="333375"/>
            </a:xfrm>
            <a:prstGeom prst="rect">
              <a:avLst/>
            </a:prstGeom>
            <a:solidFill>
              <a:srgbClr val="FFFFFF"/>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71" name="Rectangle 25">
              <a:extLst>
                <a:ext uri="{FF2B5EF4-FFF2-40B4-BE49-F238E27FC236}">
                  <a16:creationId xmlns:a16="http://schemas.microsoft.com/office/drawing/2014/main" id="{41B3E5C1-2F46-4F70-8E19-9D712C3668B2}"/>
                </a:ext>
              </a:extLst>
            </p:cNvPr>
            <p:cNvSpPr>
              <a:spLocks noChangeArrowheads="1"/>
            </p:cNvSpPr>
            <p:nvPr/>
          </p:nvSpPr>
          <p:spPr bwMode="auto">
            <a:xfrm>
              <a:off x="1303338" y="1381125"/>
              <a:ext cx="631825" cy="865188"/>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72" name="Rectangle 26">
              <a:extLst>
                <a:ext uri="{FF2B5EF4-FFF2-40B4-BE49-F238E27FC236}">
                  <a16:creationId xmlns:a16="http://schemas.microsoft.com/office/drawing/2014/main" id="{45BAF2AD-84B1-471E-998C-EFFF3668BF71}"/>
                </a:ext>
              </a:extLst>
            </p:cNvPr>
            <p:cNvSpPr>
              <a:spLocks noChangeArrowheads="1"/>
            </p:cNvSpPr>
            <p:nvPr/>
          </p:nvSpPr>
          <p:spPr bwMode="auto">
            <a:xfrm>
              <a:off x="2220913" y="1514475"/>
              <a:ext cx="171450" cy="333375"/>
            </a:xfrm>
            <a:prstGeom prst="rect">
              <a:avLst/>
            </a:prstGeom>
            <a:solidFill>
              <a:srgbClr val="C0C0C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73" name="AutoShape 27">
              <a:extLst>
                <a:ext uri="{FF2B5EF4-FFF2-40B4-BE49-F238E27FC236}">
                  <a16:creationId xmlns:a16="http://schemas.microsoft.com/office/drawing/2014/main" id="{E0194928-BBE2-41E9-AA05-428046E5C945}"/>
                </a:ext>
              </a:extLst>
            </p:cNvPr>
            <p:cNvSpPr>
              <a:spLocks noChangeArrowheads="1"/>
            </p:cNvSpPr>
            <p:nvPr/>
          </p:nvSpPr>
          <p:spPr bwMode="auto">
            <a:xfrm rot="5400000">
              <a:off x="831850" y="1708150"/>
              <a:ext cx="598488" cy="344488"/>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712 w 21600"/>
                <a:gd name="T13" fmla="*/ 4712 h 21600"/>
                <a:gd name="T14" fmla="*/ 16888 w 21600"/>
                <a:gd name="T15" fmla="*/ 16888 h 21600"/>
              </a:gdLst>
              <a:cxnLst>
                <a:cxn ang="T8">
                  <a:pos x="T0" y="T1"/>
                </a:cxn>
                <a:cxn ang="T9">
                  <a:pos x="T2" y="T3"/>
                </a:cxn>
                <a:cxn ang="T10">
                  <a:pos x="T4" y="T5"/>
                </a:cxn>
                <a:cxn ang="T11">
                  <a:pos x="T6" y="T7"/>
                </a:cxn>
              </a:cxnLst>
              <a:rect l="T12" t="T13" r="T14" b="T15"/>
              <a:pathLst>
                <a:path w="21600" h="21600">
                  <a:moveTo>
                    <a:pt x="0" y="0"/>
                  </a:moveTo>
                  <a:lnTo>
                    <a:pt x="5823" y="21600"/>
                  </a:lnTo>
                  <a:lnTo>
                    <a:pt x="15777" y="21600"/>
                  </a:lnTo>
                  <a:lnTo>
                    <a:pt x="21600" y="0"/>
                  </a:lnTo>
                  <a:lnTo>
                    <a:pt x="0" y="0"/>
                  </a:lnTo>
                  <a:close/>
                </a:path>
              </a:pathLst>
            </a:cu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74" name="Rectangle 28">
              <a:extLst>
                <a:ext uri="{FF2B5EF4-FFF2-40B4-BE49-F238E27FC236}">
                  <a16:creationId xmlns:a16="http://schemas.microsoft.com/office/drawing/2014/main" id="{585B644A-0C8D-4870-AB05-35ACD530BF87}"/>
                </a:ext>
              </a:extLst>
            </p:cNvPr>
            <p:cNvSpPr>
              <a:spLocks noChangeArrowheads="1"/>
            </p:cNvSpPr>
            <p:nvPr/>
          </p:nvSpPr>
          <p:spPr bwMode="auto">
            <a:xfrm>
              <a:off x="703263" y="1738313"/>
              <a:ext cx="266700" cy="285750"/>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75" name="Rectangle 29">
              <a:extLst>
                <a:ext uri="{FF2B5EF4-FFF2-40B4-BE49-F238E27FC236}">
                  <a16:creationId xmlns:a16="http://schemas.microsoft.com/office/drawing/2014/main" id="{678FBA2B-5C45-4C94-8F83-F0F564C0C448}"/>
                </a:ext>
              </a:extLst>
            </p:cNvPr>
            <p:cNvSpPr>
              <a:spLocks noChangeArrowheads="1"/>
            </p:cNvSpPr>
            <p:nvPr/>
          </p:nvSpPr>
          <p:spPr bwMode="auto">
            <a:xfrm>
              <a:off x="1073150" y="2047875"/>
              <a:ext cx="230188" cy="200025"/>
            </a:xfrm>
            <a:prstGeom prst="rect">
              <a:avLst/>
            </a:prstGeom>
            <a:solidFill>
              <a:srgbClr val="00FF0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76" name="Rectangle 31">
              <a:extLst>
                <a:ext uri="{FF2B5EF4-FFF2-40B4-BE49-F238E27FC236}">
                  <a16:creationId xmlns:a16="http://schemas.microsoft.com/office/drawing/2014/main" id="{71DD873B-236C-48E0-8B97-8AF1E7217DF0}"/>
                </a:ext>
              </a:extLst>
            </p:cNvPr>
            <p:cNvSpPr>
              <a:spLocks noChangeArrowheads="1"/>
            </p:cNvSpPr>
            <p:nvPr/>
          </p:nvSpPr>
          <p:spPr bwMode="auto">
            <a:xfrm>
              <a:off x="2576513" y="1514475"/>
              <a:ext cx="171450" cy="333375"/>
            </a:xfrm>
            <a:prstGeom prst="rect">
              <a:avLst/>
            </a:prstGeom>
            <a:solidFill>
              <a:srgbClr val="C0C0C0"/>
            </a:solidFill>
            <a:ln w="9525">
              <a:solidFill>
                <a:srgbClr val="0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endParaRPr kumimoji="0" lang="ja-JP" altLang="en-US" sz="1400" kern="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grpSp>
      <p:sp>
        <p:nvSpPr>
          <p:cNvPr id="33" name="角丸四角形吹き出し 183">
            <a:extLst>
              <a:ext uri="{FF2B5EF4-FFF2-40B4-BE49-F238E27FC236}">
                <a16:creationId xmlns:a16="http://schemas.microsoft.com/office/drawing/2014/main" id="{6364E443-9611-4C5F-A0A3-EC38BFB7EFCC}"/>
              </a:ext>
            </a:extLst>
          </p:cNvPr>
          <p:cNvSpPr>
            <a:spLocks noChangeArrowheads="1"/>
          </p:cNvSpPr>
          <p:nvPr/>
        </p:nvSpPr>
        <p:spPr bwMode="auto">
          <a:xfrm>
            <a:off x="6446935" y="4544283"/>
            <a:ext cx="1398083" cy="576263"/>
          </a:xfrm>
          <a:prstGeom prst="wedgeRoundRectCallout">
            <a:avLst>
              <a:gd name="adj1" fmla="val -5792"/>
              <a:gd name="adj2" fmla="val 83398"/>
              <a:gd name="adj3" fmla="val 16667"/>
            </a:avLst>
          </a:prstGeom>
          <a:solidFill>
            <a:srgbClr val="FFFF99"/>
          </a:solidFill>
          <a:ln w="9525" algn="ctr">
            <a:solidFill>
              <a:srgbClr val="000000"/>
            </a:solidFill>
            <a:round/>
          </a:ln>
        </p:spPr>
        <p:txBody>
          <a:bodyPr wrap="squar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lang="zh-CN" altLang="en-US" sz="1050" kern="0">
                <a:solidFill>
                  <a:srgbClr val="333333"/>
                </a:solidFill>
                <a:latin typeface="微软雅黑" panose="020b0503020204020204" pitchFamily="34" charset="-122"/>
                <a:ea typeface="微软雅黑" panose="020b0503020204020204" pitchFamily="34" charset="-122"/>
                <a:cs typeface="Noto Sans" panose="020b0502040504020204" pitchFamily="34"/>
              </a:rPr>
              <a:t>由于产量增加缩短冷却时间</a:t>
            </a:r>
            <a:endParaRPr kumimoji="0" lang="ja-JP" altLang="en-US" sz="105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nvGrpSpPr>
          <p:cNvPr id="5" name="组合 4">
            <a:extLst>
              <a:ext uri="{FF2B5EF4-FFF2-40B4-BE49-F238E27FC236}">
                <a16:creationId xmlns:a16="http://schemas.microsoft.com/office/drawing/2014/main" id="{91F7AA67-68B3-4A4F-A203-E6D1073A842D}"/>
              </a:ext>
            </a:extLst>
          </p:cNvPr>
          <p:cNvGrpSpPr/>
          <p:nvPr/>
        </p:nvGrpSpPr>
        <p:grpSpPr>
          <a:xfrm>
            <a:off x="1774541" y="5128922"/>
            <a:ext cx="1207521" cy="1126940"/>
            <a:chOff x="2094141" y="5084532"/>
            <a:chExt cx="1207521" cy="1126940"/>
          </a:xfrm>
        </p:grpSpPr>
        <p:grpSp>
          <p:nvGrpSpPr>
            <p:cNvPr id="34" name="グループ化 7">
              <a:extLst>
                <a:ext uri="{FF2B5EF4-FFF2-40B4-BE49-F238E27FC236}">
                  <a16:creationId xmlns:a16="http://schemas.microsoft.com/office/drawing/2014/main" id="{FE95BD5C-A186-46E5-BACF-8F0CECBF6248}"/>
                </a:ext>
              </a:extLst>
            </p:cNvPr>
            <p:cNvGrpSpPr/>
            <p:nvPr/>
          </p:nvGrpSpPr>
          <p:grpSpPr>
            <a:xfrm>
              <a:off x="2094141" y="5084532"/>
              <a:ext cx="371475" cy="560388"/>
              <a:chOff x="4514377" y="3739026"/>
              <a:chExt cx="475532" cy="646682"/>
            </a:xfrm>
          </p:grpSpPr>
          <p:sp>
            <p:nvSpPr>
              <p:cNvPr id="141" name="正方形/長方形 196">
                <a:extLst>
                  <a:ext uri="{FF2B5EF4-FFF2-40B4-BE49-F238E27FC236}">
                    <a16:creationId xmlns:a16="http://schemas.microsoft.com/office/drawing/2014/main" id="{5F7870E1-0526-4BD1-8351-B9871ABCBBA7}"/>
                  </a:ext>
                </a:extLst>
              </p:cNvPr>
              <p:cNvSpPr/>
              <p:nvPr/>
            </p:nvSpPr>
            <p:spPr bwMode="auto">
              <a:xfrm>
                <a:off x="4524539" y="3876423"/>
                <a:ext cx="209315" cy="509285"/>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42" name="正方形/長方形 197">
                <a:extLst>
                  <a:ext uri="{FF2B5EF4-FFF2-40B4-BE49-F238E27FC236}">
                    <a16:creationId xmlns:a16="http://schemas.microsoft.com/office/drawing/2014/main" id="{FAA61DF6-D777-40EF-9C41-EFA6E0FDE8F2}"/>
                  </a:ext>
                </a:extLst>
              </p:cNvPr>
              <p:cNvSpPr/>
              <p:nvPr/>
            </p:nvSpPr>
            <p:spPr bwMode="auto">
              <a:xfrm>
                <a:off x="4733853" y="3876423"/>
                <a:ext cx="209316" cy="509285"/>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43" name="正方形/長方形 198">
                <a:extLst>
                  <a:ext uri="{FF2B5EF4-FFF2-40B4-BE49-F238E27FC236}">
                    <a16:creationId xmlns:a16="http://schemas.microsoft.com/office/drawing/2014/main" id="{85910195-2CDD-4334-936D-B9DFD91C4778}"/>
                  </a:ext>
                </a:extLst>
              </p:cNvPr>
              <p:cNvSpPr/>
              <p:nvPr/>
            </p:nvSpPr>
            <p:spPr bwMode="auto">
              <a:xfrm>
                <a:off x="4943169" y="4028475"/>
                <a:ext cx="46740" cy="166709"/>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nvGrpSpPr>
              <p:cNvPr id="144" name="グループ化 5">
                <a:extLst>
                  <a:ext uri="{FF2B5EF4-FFF2-40B4-BE49-F238E27FC236}">
                    <a16:creationId xmlns:a16="http://schemas.microsoft.com/office/drawing/2014/main" id="{D6DF9CA6-91CF-4F32-AD20-166230981197}"/>
                  </a:ext>
                </a:extLst>
              </p:cNvPr>
              <p:cNvGrpSpPr/>
              <p:nvPr/>
            </p:nvGrpSpPr>
            <p:grpSpPr>
              <a:xfrm>
                <a:off x="4541565" y="3739042"/>
                <a:ext cx="87585" cy="136446"/>
                <a:chOff x="4541565" y="3743805"/>
                <a:chExt cx="87585" cy="136446"/>
              </a:xfrm>
            </p:grpSpPr>
            <p:sp>
              <p:nvSpPr>
                <p:cNvPr id="153" name="円/楕円 2">
                  <a:extLst>
                    <a:ext uri="{FF2B5EF4-FFF2-40B4-BE49-F238E27FC236}">
                      <a16:creationId xmlns:a16="http://schemas.microsoft.com/office/drawing/2014/main" id="{F13B0607-A762-480C-BB7D-104D5BE9DB06}"/>
                    </a:ext>
                  </a:extLst>
                </p:cNvPr>
                <p:cNvSpPr>
                  <a:spLocks noChangeArrowheads="1"/>
                </p:cNvSpPr>
                <p:nvPr/>
              </p:nvSpPr>
              <p:spPr bwMode="auto">
                <a:xfrm>
                  <a:off x="4541565" y="3743805"/>
                  <a:ext cx="87585" cy="95235"/>
                </a:xfrm>
                <a:prstGeom prst="ellipse">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54" name="円/楕円 43">
                  <a:extLst>
                    <a:ext uri="{FF2B5EF4-FFF2-40B4-BE49-F238E27FC236}">
                      <a16:creationId xmlns:a16="http://schemas.microsoft.com/office/drawing/2014/main" id="{041AAEF4-FAC4-4347-876D-231C01A1F167}"/>
                    </a:ext>
                  </a:extLst>
                </p:cNvPr>
                <p:cNvSpPr>
                  <a:spLocks noChangeArrowheads="1"/>
                </p:cNvSpPr>
                <p:nvPr/>
              </p:nvSpPr>
              <p:spPr bwMode="auto">
                <a:xfrm>
                  <a:off x="4562497" y="3767613"/>
                  <a:ext cx="45719" cy="47617"/>
                </a:xfrm>
                <a:prstGeom prst="ellipse">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55" name="正方形/長方形 44">
                  <a:extLst>
                    <a:ext uri="{FF2B5EF4-FFF2-40B4-BE49-F238E27FC236}">
                      <a16:creationId xmlns:a16="http://schemas.microsoft.com/office/drawing/2014/main" id="{00979C2F-213E-412A-933C-4786D3E4189E}"/>
                    </a:ext>
                  </a:extLst>
                </p:cNvPr>
                <p:cNvSpPr>
                  <a:spLocks noChangeArrowheads="1"/>
                </p:cNvSpPr>
                <p:nvPr/>
              </p:nvSpPr>
              <p:spPr bwMode="auto">
                <a:xfrm flipV="1">
                  <a:off x="4563193" y="3834532"/>
                  <a:ext cx="45719" cy="45719"/>
                </a:xfrm>
                <a:prstGeom prst="rect">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grpSp>
            <p:nvGrpSpPr>
              <p:cNvPr id="145" name="グループ化 46">
                <a:extLst>
                  <a:ext uri="{FF2B5EF4-FFF2-40B4-BE49-F238E27FC236}">
                    <a16:creationId xmlns:a16="http://schemas.microsoft.com/office/drawing/2014/main" id="{AB0F971E-ED46-4BBB-8296-C7B97BE3603F}"/>
                  </a:ext>
                </a:extLst>
              </p:cNvPr>
              <p:cNvGrpSpPr/>
              <p:nvPr/>
            </p:nvGrpSpPr>
            <p:grpSpPr>
              <a:xfrm>
                <a:off x="4798751" y="3739026"/>
                <a:ext cx="87585" cy="136446"/>
                <a:chOff x="4541565" y="3743805"/>
                <a:chExt cx="87585" cy="136446"/>
              </a:xfrm>
            </p:grpSpPr>
            <p:sp>
              <p:nvSpPr>
                <p:cNvPr id="150" name="円/楕円 47">
                  <a:extLst>
                    <a:ext uri="{FF2B5EF4-FFF2-40B4-BE49-F238E27FC236}">
                      <a16:creationId xmlns:a16="http://schemas.microsoft.com/office/drawing/2014/main" id="{F8EA8125-CB4E-48B6-9A50-765152AAB62F}"/>
                    </a:ext>
                  </a:extLst>
                </p:cNvPr>
                <p:cNvSpPr>
                  <a:spLocks noChangeArrowheads="1"/>
                </p:cNvSpPr>
                <p:nvPr/>
              </p:nvSpPr>
              <p:spPr bwMode="auto">
                <a:xfrm>
                  <a:off x="4541565" y="3743805"/>
                  <a:ext cx="87585" cy="95235"/>
                </a:xfrm>
                <a:prstGeom prst="ellipse">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51" name="円/楕円 48">
                  <a:extLst>
                    <a:ext uri="{FF2B5EF4-FFF2-40B4-BE49-F238E27FC236}">
                      <a16:creationId xmlns:a16="http://schemas.microsoft.com/office/drawing/2014/main" id="{76FAF367-56B0-4137-BD62-C86DC7A55CD1}"/>
                    </a:ext>
                  </a:extLst>
                </p:cNvPr>
                <p:cNvSpPr>
                  <a:spLocks noChangeArrowheads="1"/>
                </p:cNvSpPr>
                <p:nvPr/>
              </p:nvSpPr>
              <p:spPr bwMode="auto">
                <a:xfrm>
                  <a:off x="4562497" y="3767613"/>
                  <a:ext cx="45719" cy="47617"/>
                </a:xfrm>
                <a:prstGeom prst="ellipse">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52" name="正方形/長方形 49">
                  <a:extLst>
                    <a:ext uri="{FF2B5EF4-FFF2-40B4-BE49-F238E27FC236}">
                      <a16:creationId xmlns:a16="http://schemas.microsoft.com/office/drawing/2014/main" id="{B977DBEC-7804-4F79-8A9A-14D7A7EEAC8B}"/>
                    </a:ext>
                  </a:extLst>
                </p:cNvPr>
                <p:cNvSpPr>
                  <a:spLocks noChangeArrowheads="1"/>
                </p:cNvSpPr>
                <p:nvPr/>
              </p:nvSpPr>
              <p:spPr bwMode="auto">
                <a:xfrm flipV="1">
                  <a:off x="4563193" y="3834532"/>
                  <a:ext cx="45719" cy="45719"/>
                </a:xfrm>
                <a:prstGeom prst="rect">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sp>
            <p:nvSpPr>
              <p:cNvPr id="146" name="アーチ 201">
                <a:extLst>
                  <a:ext uri="{FF2B5EF4-FFF2-40B4-BE49-F238E27FC236}">
                    <a16:creationId xmlns:a16="http://schemas.microsoft.com/office/drawing/2014/main" id="{2C45B09C-0867-4C6E-BEC8-99A81443D88D}"/>
                  </a:ext>
                </a:extLst>
              </p:cNvPr>
              <p:cNvSpPr/>
              <p:nvPr/>
            </p:nvSpPr>
            <p:spPr bwMode="auto">
              <a:xfrm rot="16200000">
                <a:off x="4561143" y="3935911"/>
                <a:ext cx="93429"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47" name="アーチ 202">
                <a:extLst>
                  <a:ext uri="{FF2B5EF4-FFF2-40B4-BE49-F238E27FC236}">
                    <a16:creationId xmlns:a16="http://schemas.microsoft.com/office/drawing/2014/main" id="{091B4A6F-1FA4-4B4F-8B2F-BB3CDCC5B78F}"/>
                  </a:ext>
                </a:extLst>
              </p:cNvPr>
              <p:cNvSpPr/>
              <p:nvPr/>
            </p:nvSpPr>
            <p:spPr bwMode="auto">
              <a:xfrm rot="16200000">
                <a:off x="4562159" y="4132746"/>
                <a:ext cx="93429" cy="188994"/>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48" name="アーチ 203">
                <a:extLst>
                  <a:ext uri="{FF2B5EF4-FFF2-40B4-BE49-F238E27FC236}">
                    <a16:creationId xmlns:a16="http://schemas.microsoft.com/office/drawing/2014/main" id="{0CE510CC-D7A3-4101-8315-E9AC0D50A84F}"/>
                  </a:ext>
                </a:extLst>
              </p:cNvPr>
              <p:cNvSpPr/>
              <p:nvPr/>
            </p:nvSpPr>
            <p:spPr bwMode="auto">
              <a:xfrm rot="16200000">
                <a:off x="4790781" y="3935911"/>
                <a:ext cx="93429"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49" name="アーチ 204">
                <a:extLst>
                  <a:ext uri="{FF2B5EF4-FFF2-40B4-BE49-F238E27FC236}">
                    <a16:creationId xmlns:a16="http://schemas.microsoft.com/office/drawing/2014/main" id="{7C562C68-F586-4F48-9676-30DD318185A0}"/>
                  </a:ext>
                </a:extLst>
              </p:cNvPr>
              <p:cNvSpPr/>
              <p:nvPr/>
            </p:nvSpPr>
            <p:spPr bwMode="auto">
              <a:xfrm rot="16200000">
                <a:off x="4790781" y="4133763"/>
                <a:ext cx="93429"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grpSp>
          <p:nvGrpSpPr>
            <p:cNvPr id="35" name="グループ化 55">
              <a:extLst>
                <a:ext uri="{FF2B5EF4-FFF2-40B4-BE49-F238E27FC236}">
                  <a16:creationId xmlns:a16="http://schemas.microsoft.com/office/drawing/2014/main" id="{00F34108-379A-4C99-AD43-27A3DCEC626A}"/>
                </a:ext>
              </a:extLst>
            </p:cNvPr>
            <p:cNvGrpSpPr/>
            <p:nvPr/>
          </p:nvGrpSpPr>
          <p:grpSpPr>
            <a:xfrm>
              <a:off x="2501020" y="5088046"/>
              <a:ext cx="371475" cy="560387"/>
              <a:chOff x="4514377" y="3739026"/>
              <a:chExt cx="475532" cy="646682"/>
            </a:xfrm>
          </p:grpSpPr>
          <p:sp>
            <p:nvSpPr>
              <p:cNvPr id="126" name="正方形/長方形 212">
                <a:extLst>
                  <a:ext uri="{FF2B5EF4-FFF2-40B4-BE49-F238E27FC236}">
                    <a16:creationId xmlns:a16="http://schemas.microsoft.com/office/drawing/2014/main" id="{B2593E2E-0C5E-400A-A01E-7AAAD3D79877}"/>
                  </a:ext>
                </a:extLst>
              </p:cNvPr>
              <p:cNvSpPr/>
              <p:nvPr/>
            </p:nvSpPr>
            <p:spPr bwMode="auto">
              <a:xfrm>
                <a:off x="4524539" y="3876423"/>
                <a:ext cx="209315" cy="509285"/>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27" name="正方形/長方形 213">
                <a:extLst>
                  <a:ext uri="{FF2B5EF4-FFF2-40B4-BE49-F238E27FC236}">
                    <a16:creationId xmlns:a16="http://schemas.microsoft.com/office/drawing/2014/main" id="{E7378D51-69C1-4F74-9FC4-96D2D6099A18}"/>
                  </a:ext>
                </a:extLst>
              </p:cNvPr>
              <p:cNvSpPr/>
              <p:nvPr/>
            </p:nvSpPr>
            <p:spPr bwMode="auto">
              <a:xfrm>
                <a:off x="4733853" y="3876423"/>
                <a:ext cx="209316" cy="509285"/>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28" name="正方形/長方形 214">
                <a:extLst>
                  <a:ext uri="{FF2B5EF4-FFF2-40B4-BE49-F238E27FC236}">
                    <a16:creationId xmlns:a16="http://schemas.microsoft.com/office/drawing/2014/main" id="{62E09C00-00AF-41EB-BB0A-E4C9923F3175}"/>
                  </a:ext>
                </a:extLst>
              </p:cNvPr>
              <p:cNvSpPr/>
              <p:nvPr/>
            </p:nvSpPr>
            <p:spPr bwMode="auto">
              <a:xfrm>
                <a:off x="4943169" y="4028476"/>
                <a:ext cx="46740" cy="166708"/>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nvGrpSpPr>
              <p:cNvPr id="129" name="グループ化 59">
                <a:extLst>
                  <a:ext uri="{FF2B5EF4-FFF2-40B4-BE49-F238E27FC236}">
                    <a16:creationId xmlns:a16="http://schemas.microsoft.com/office/drawing/2014/main" id="{9155C939-C966-496E-AFB0-35F55D8B5EB3}"/>
                  </a:ext>
                </a:extLst>
              </p:cNvPr>
              <p:cNvGrpSpPr/>
              <p:nvPr/>
            </p:nvGrpSpPr>
            <p:grpSpPr>
              <a:xfrm>
                <a:off x="4541565" y="3739042"/>
                <a:ext cx="87585" cy="136446"/>
                <a:chOff x="4541565" y="3743805"/>
                <a:chExt cx="87585" cy="136446"/>
              </a:xfrm>
            </p:grpSpPr>
            <p:sp>
              <p:nvSpPr>
                <p:cNvPr id="138" name="円/楕円 68">
                  <a:extLst>
                    <a:ext uri="{FF2B5EF4-FFF2-40B4-BE49-F238E27FC236}">
                      <a16:creationId xmlns:a16="http://schemas.microsoft.com/office/drawing/2014/main" id="{A3D5D4C3-6066-4D9A-8ADE-717B0C901285}"/>
                    </a:ext>
                  </a:extLst>
                </p:cNvPr>
                <p:cNvSpPr>
                  <a:spLocks noChangeArrowheads="1"/>
                </p:cNvSpPr>
                <p:nvPr/>
              </p:nvSpPr>
              <p:spPr bwMode="auto">
                <a:xfrm>
                  <a:off x="4541565" y="3743805"/>
                  <a:ext cx="87585" cy="95235"/>
                </a:xfrm>
                <a:prstGeom prst="ellipse">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39" name="円/楕円 69">
                  <a:extLst>
                    <a:ext uri="{FF2B5EF4-FFF2-40B4-BE49-F238E27FC236}">
                      <a16:creationId xmlns:a16="http://schemas.microsoft.com/office/drawing/2014/main" id="{4A0DADCE-FC74-44AB-BCB8-BE332B3BF383}"/>
                    </a:ext>
                  </a:extLst>
                </p:cNvPr>
                <p:cNvSpPr>
                  <a:spLocks noChangeArrowheads="1"/>
                </p:cNvSpPr>
                <p:nvPr/>
              </p:nvSpPr>
              <p:spPr bwMode="auto">
                <a:xfrm>
                  <a:off x="4562497" y="3767613"/>
                  <a:ext cx="45719" cy="47617"/>
                </a:xfrm>
                <a:prstGeom prst="ellipse">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40" name="正方形/長方形 70">
                  <a:extLst>
                    <a:ext uri="{FF2B5EF4-FFF2-40B4-BE49-F238E27FC236}">
                      <a16:creationId xmlns:a16="http://schemas.microsoft.com/office/drawing/2014/main" id="{699D7E31-E927-42D4-A9C3-CBE580D7E339}"/>
                    </a:ext>
                  </a:extLst>
                </p:cNvPr>
                <p:cNvSpPr>
                  <a:spLocks noChangeArrowheads="1"/>
                </p:cNvSpPr>
                <p:nvPr/>
              </p:nvSpPr>
              <p:spPr bwMode="auto">
                <a:xfrm flipV="1">
                  <a:off x="4563193" y="3834532"/>
                  <a:ext cx="45719" cy="45719"/>
                </a:xfrm>
                <a:prstGeom prst="rect">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grpSp>
            <p:nvGrpSpPr>
              <p:cNvPr id="130" name="グループ化 60">
                <a:extLst>
                  <a:ext uri="{FF2B5EF4-FFF2-40B4-BE49-F238E27FC236}">
                    <a16:creationId xmlns:a16="http://schemas.microsoft.com/office/drawing/2014/main" id="{F4D6C0B9-43F6-4411-BB3E-360AFF882198}"/>
                  </a:ext>
                </a:extLst>
              </p:cNvPr>
              <p:cNvGrpSpPr/>
              <p:nvPr/>
            </p:nvGrpSpPr>
            <p:grpSpPr>
              <a:xfrm>
                <a:off x="4798751" y="3739026"/>
                <a:ext cx="87585" cy="136446"/>
                <a:chOff x="4541565" y="3743805"/>
                <a:chExt cx="87585" cy="136446"/>
              </a:xfrm>
            </p:grpSpPr>
            <p:sp>
              <p:nvSpPr>
                <p:cNvPr id="135" name="円/楕円 65">
                  <a:extLst>
                    <a:ext uri="{FF2B5EF4-FFF2-40B4-BE49-F238E27FC236}">
                      <a16:creationId xmlns:a16="http://schemas.microsoft.com/office/drawing/2014/main" id="{47ECC20B-B303-4C3D-B815-1A89518283B8}"/>
                    </a:ext>
                  </a:extLst>
                </p:cNvPr>
                <p:cNvSpPr>
                  <a:spLocks noChangeArrowheads="1"/>
                </p:cNvSpPr>
                <p:nvPr/>
              </p:nvSpPr>
              <p:spPr bwMode="auto">
                <a:xfrm>
                  <a:off x="4541565" y="3743805"/>
                  <a:ext cx="87585" cy="95235"/>
                </a:xfrm>
                <a:prstGeom prst="ellipse">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36" name="円/楕円 66">
                  <a:extLst>
                    <a:ext uri="{FF2B5EF4-FFF2-40B4-BE49-F238E27FC236}">
                      <a16:creationId xmlns:a16="http://schemas.microsoft.com/office/drawing/2014/main" id="{44592E78-A351-49EB-81AE-0ED34E5E1EAC}"/>
                    </a:ext>
                  </a:extLst>
                </p:cNvPr>
                <p:cNvSpPr>
                  <a:spLocks noChangeArrowheads="1"/>
                </p:cNvSpPr>
                <p:nvPr/>
              </p:nvSpPr>
              <p:spPr bwMode="auto">
                <a:xfrm>
                  <a:off x="4562497" y="3767613"/>
                  <a:ext cx="45719" cy="47617"/>
                </a:xfrm>
                <a:prstGeom prst="ellipse">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37" name="正方形/長方形 67">
                  <a:extLst>
                    <a:ext uri="{FF2B5EF4-FFF2-40B4-BE49-F238E27FC236}">
                      <a16:creationId xmlns:a16="http://schemas.microsoft.com/office/drawing/2014/main" id="{2314926C-E6D5-48DB-AF54-6087428D52F5}"/>
                    </a:ext>
                  </a:extLst>
                </p:cNvPr>
                <p:cNvSpPr>
                  <a:spLocks noChangeArrowheads="1"/>
                </p:cNvSpPr>
                <p:nvPr/>
              </p:nvSpPr>
              <p:spPr bwMode="auto">
                <a:xfrm flipV="1">
                  <a:off x="4563193" y="3834532"/>
                  <a:ext cx="45719" cy="45719"/>
                </a:xfrm>
                <a:prstGeom prst="rect">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sp>
            <p:nvSpPr>
              <p:cNvPr id="131" name="アーチ 217">
                <a:extLst>
                  <a:ext uri="{FF2B5EF4-FFF2-40B4-BE49-F238E27FC236}">
                    <a16:creationId xmlns:a16="http://schemas.microsoft.com/office/drawing/2014/main" id="{96E5954C-8DF4-4362-9C10-0FC40B44ADFB}"/>
                  </a:ext>
                </a:extLst>
              </p:cNvPr>
              <p:cNvSpPr/>
              <p:nvPr/>
            </p:nvSpPr>
            <p:spPr bwMode="auto">
              <a:xfrm rot="16200000">
                <a:off x="4561142" y="3935912"/>
                <a:ext cx="93431"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32" name="アーチ 218">
                <a:extLst>
                  <a:ext uri="{FF2B5EF4-FFF2-40B4-BE49-F238E27FC236}">
                    <a16:creationId xmlns:a16="http://schemas.microsoft.com/office/drawing/2014/main" id="{ABD8DCCA-CC44-4878-A028-A66AAEFE058C}"/>
                  </a:ext>
                </a:extLst>
              </p:cNvPr>
              <p:cNvSpPr/>
              <p:nvPr/>
            </p:nvSpPr>
            <p:spPr bwMode="auto">
              <a:xfrm rot="16200000">
                <a:off x="4562158" y="4132747"/>
                <a:ext cx="93431" cy="188994"/>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33" name="アーチ 219">
                <a:extLst>
                  <a:ext uri="{FF2B5EF4-FFF2-40B4-BE49-F238E27FC236}">
                    <a16:creationId xmlns:a16="http://schemas.microsoft.com/office/drawing/2014/main" id="{A455BF1B-AFFE-4A34-895F-415A849B00C1}"/>
                  </a:ext>
                </a:extLst>
              </p:cNvPr>
              <p:cNvSpPr/>
              <p:nvPr/>
            </p:nvSpPr>
            <p:spPr bwMode="auto">
              <a:xfrm rot="16200000">
                <a:off x="4790780" y="3935912"/>
                <a:ext cx="93431"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34" name="アーチ 220">
                <a:extLst>
                  <a:ext uri="{FF2B5EF4-FFF2-40B4-BE49-F238E27FC236}">
                    <a16:creationId xmlns:a16="http://schemas.microsoft.com/office/drawing/2014/main" id="{55FD6119-D933-4DDD-934F-252C2F3A766E}"/>
                  </a:ext>
                </a:extLst>
              </p:cNvPr>
              <p:cNvSpPr/>
              <p:nvPr/>
            </p:nvSpPr>
            <p:spPr bwMode="auto">
              <a:xfrm rot="16200000">
                <a:off x="4790780" y="4133764"/>
                <a:ext cx="93431"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grpSp>
          <p:nvGrpSpPr>
            <p:cNvPr id="36" name="グループ化 71">
              <a:extLst>
                <a:ext uri="{FF2B5EF4-FFF2-40B4-BE49-F238E27FC236}">
                  <a16:creationId xmlns:a16="http://schemas.microsoft.com/office/drawing/2014/main" id="{5FB9CE46-9811-430A-A9C6-EBD53CCEC6E4}"/>
                </a:ext>
              </a:extLst>
            </p:cNvPr>
            <p:cNvGrpSpPr/>
            <p:nvPr/>
          </p:nvGrpSpPr>
          <p:grpSpPr>
            <a:xfrm>
              <a:off x="2923829" y="5127394"/>
              <a:ext cx="371475" cy="560388"/>
              <a:chOff x="4514377" y="3739026"/>
              <a:chExt cx="475532" cy="646682"/>
            </a:xfrm>
          </p:grpSpPr>
          <p:sp>
            <p:nvSpPr>
              <p:cNvPr id="111" name="正方形/長方形 228">
                <a:extLst>
                  <a:ext uri="{FF2B5EF4-FFF2-40B4-BE49-F238E27FC236}">
                    <a16:creationId xmlns:a16="http://schemas.microsoft.com/office/drawing/2014/main" id="{39F2DE9A-525F-4C6A-A53F-F032CC494EC4}"/>
                  </a:ext>
                </a:extLst>
              </p:cNvPr>
              <p:cNvSpPr/>
              <p:nvPr/>
            </p:nvSpPr>
            <p:spPr bwMode="auto">
              <a:xfrm>
                <a:off x="4524537" y="3876423"/>
                <a:ext cx="209316" cy="509285"/>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12" name="正方形/長方形 229">
                <a:extLst>
                  <a:ext uri="{FF2B5EF4-FFF2-40B4-BE49-F238E27FC236}">
                    <a16:creationId xmlns:a16="http://schemas.microsoft.com/office/drawing/2014/main" id="{BCEECFE5-296A-4F4B-9A10-5BB6AC1EDD63}"/>
                  </a:ext>
                </a:extLst>
              </p:cNvPr>
              <p:cNvSpPr/>
              <p:nvPr/>
            </p:nvSpPr>
            <p:spPr bwMode="auto">
              <a:xfrm>
                <a:off x="4733853" y="3876423"/>
                <a:ext cx="209315" cy="509285"/>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13" name="正方形/長方形 230">
                <a:extLst>
                  <a:ext uri="{FF2B5EF4-FFF2-40B4-BE49-F238E27FC236}">
                    <a16:creationId xmlns:a16="http://schemas.microsoft.com/office/drawing/2014/main" id="{1F4DBD17-1989-4ACC-BF09-AAABEC3A5F5D}"/>
                  </a:ext>
                </a:extLst>
              </p:cNvPr>
              <p:cNvSpPr/>
              <p:nvPr/>
            </p:nvSpPr>
            <p:spPr bwMode="auto">
              <a:xfrm>
                <a:off x="4943168" y="4028475"/>
                <a:ext cx="46741" cy="166709"/>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nvGrpSpPr>
              <p:cNvPr id="114" name="グループ化 75">
                <a:extLst>
                  <a:ext uri="{FF2B5EF4-FFF2-40B4-BE49-F238E27FC236}">
                    <a16:creationId xmlns:a16="http://schemas.microsoft.com/office/drawing/2014/main" id="{317CB0FD-13C6-4325-9996-E3F1839C524E}"/>
                  </a:ext>
                </a:extLst>
              </p:cNvPr>
              <p:cNvGrpSpPr/>
              <p:nvPr/>
            </p:nvGrpSpPr>
            <p:grpSpPr>
              <a:xfrm>
                <a:off x="4541565" y="3739042"/>
                <a:ext cx="87585" cy="136446"/>
                <a:chOff x="4541565" y="3743805"/>
                <a:chExt cx="87585" cy="136446"/>
              </a:xfrm>
            </p:grpSpPr>
            <p:sp>
              <p:nvSpPr>
                <p:cNvPr id="123" name="円/楕円 84">
                  <a:extLst>
                    <a:ext uri="{FF2B5EF4-FFF2-40B4-BE49-F238E27FC236}">
                      <a16:creationId xmlns:a16="http://schemas.microsoft.com/office/drawing/2014/main" id="{9F81FA40-D02B-4DE2-AC90-9C0CBB231215}"/>
                    </a:ext>
                  </a:extLst>
                </p:cNvPr>
                <p:cNvSpPr>
                  <a:spLocks noChangeArrowheads="1"/>
                </p:cNvSpPr>
                <p:nvPr/>
              </p:nvSpPr>
              <p:spPr bwMode="auto">
                <a:xfrm>
                  <a:off x="4541565" y="3743805"/>
                  <a:ext cx="87585" cy="95235"/>
                </a:xfrm>
                <a:prstGeom prst="ellipse">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24" name="円/楕円 85">
                  <a:extLst>
                    <a:ext uri="{FF2B5EF4-FFF2-40B4-BE49-F238E27FC236}">
                      <a16:creationId xmlns:a16="http://schemas.microsoft.com/office/drawing/2014/main" id="{EF53CD3B-3962-4E7D-8C84-FD397A5C7FAC}"/>
                    </a:ext>
                  </a:extLst>
                </p:cNvPr>
                <p:cNvSpPr>
                  <a:spLocks noChangeArrowheads="1"/>
                </p:cNvSpPr>
                <p:nvPr/>
              </p:nvSpPr>
              <p:spPr bwMode="auto">
                <a:xfrm>
                  <a:off x="4562497" y="3767613"/>
                  <a:ext cx="45719" cy="47617"/>
                </a:xfrm>
                <a:prstGeom prst="ellipse">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25" name="正方形/長方形 86">
                  <a:extLst>
                    <a:ext uri="{FF2B5EF4-FFF2-40B4-BE49-F238E27FC236}">
                      <a16:creationId xmlns:a16="http://schemas.microsoft.com/office/drawing/2014/main" id="{59779A4D-9D1B-46C0-AA98-4FBB245C776B}"/>
                    </a:ext>
                  </a:extLst>
                </p:cNvPr>
                <p:cNvSpPr>
                  <a:spLocks noChangeArrowheads="1"/>
                </p:cNvSpPr>
                <p:nvPr/>
              </p:nvSpPr>
              <p:spPr bwMode="auto">
                <a:xfrm flipV="1">
                  <a:off x="4563193" y="3834532"/>
                  <a:ext cx="45719" cy="45719"/>
                </a:xfrm>
                <a:prstGeom prst="rect">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grpSp>
            <p:nvGrpSpPr>
              <p:cNvPr id="115" name="グループ化 76">
                <a:extLst>
                  <a:ext uri="{FF2B5EF4-FFF2-40B4-BE49-F238E27FC236}">
                    <a16:creationId xmlns:a16="http://schemas.microsoft.com/office/drawing/2014/main" id="{B6ADEDBE-7188-474C-A1C2-1F647FFA26C2}"/>
                  </a:ext>
                </a:extLst>
              </p:cNvPr>
              <p:cNvGrpSpPr/>
              <p:nvPr/>
            </p:nvGrpSpPr>
            <p:grpSpPr>
              <a:xfrm>
                <a:off x="4798751" y="3739026"/>
                <a:ext cx="87585" cy="136446"/>
                <a:chOff x="4541565" y="3743805"/>
                <a:chExt cx="87585" cy="136446"/>
              </a:xfrm>
            </p:grpSpPr>
            <p:sp>
              <p:nvSpPr>
                <p:cNvPr id="120" name="円/楕円 81">
                  <a:extLst>
                    <a:ext uri="{FF2B5EF4-FFF2-40B4-BE49-F238E27FC236}">
                      <a16:creationId xmlns:a16="http://schemas.microsoft.com/office/drawing/2014/main" id="{255139DA-AD70-4415-A17E-74E0940BBE5D}"/>
                    </a:ext>
                  </a:extLst>
                </p:cNvPr>
                <p:cNvSpPr>
                  <a:spLocks noChangeArrowheads="1"/>
                </p:cNvSpPr>
                <p:nvPr/>
              </p:nvSpPr>
              <p:spPr bwMode="auto">
                <a:xfrm>
                  <a:off x="4541565" y="3743805"/>
                  <a:ext cx="87585" cy="95235"/>
                </a:xfrm>
                <a:prstGeom prst="ellipse">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21" name="円/楕円 82">
                  <a:extLst>
                    <a:ext uri="{FF2B5EF4-FFF2-40B4-BE49-F238E27FC236}">
                      <a16:creationId xmlns:a16="http://schemas.microsoft.com/office/drawing/2014/main" id="{05B9D3ED-9563-433F-93C1-F654CA76E5AB}"/>
                    </a:ext>
                  </a:extLst>
                </p:cNvPr>
                <p:cNvSpPr>
                  <a:spLocks noChangeArrowheads="1"/>
                </p:cNvSpPr>
                <p:nvPr/>
              </p:nvSpPr>
              <p:spPr bwMode="auto">
                <a:xfrm>
                  <a:off x="4562497" y="3767613"/>
                  <a:ext cx="45719" cy="47617"/>
                </a:xfrm>
                <a:prstGeom prst="ellipse">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22" name="正方形/長方形 83">
                  <a:extLst>
                    <a:ext uri="{FF2B5EF4-FFF2-40B4-BE49-F238E27FC236}">
                      <a16:creationId xmlns:a16="http://schemas.microsoft.com/office/drawing/2014/main" id="{553DF87A-E8B3-4CDB-BF53-37A93793943B}"/>
                    </a:ext>
                  </a:extLst>
                </p:cNvPr>
                <p:cNvSpPr>
                  <a:spLocks noChangeArrowheads="1"/>
                </p:cNvSpPr>
                <p:nvPr/>
              </p:nvSpPr>
              <p:spPr bwMode="auto">
                <a:xfrm flipV="1">
                  <a:off x="4563193" y="3834532"/>
                  <a:ext cx="45719" cy="45719"/>
                </a:xfrm>
                <a:prstGeom prst="rect">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sp>
            <p:nvSpPr>
              <p:cNvPr id="116" name="アーチ 233">
                <a:extLst>
                  <a:ext uri="{FF2B5EF4-FFF2-40B4-BE49-F238E27FC236}">
                    <a16:creationId xmlns:a16="http://schemas.microsoft.com/office/drawing/2014/main" id="{2B9EEA4C-1758-40F1-B8E7-5574E852563F}"/>
                  </a:ext>
                </a:extLst>
              </p:cNvPr>
              <p:cNvSpPr/>
              <p:nvPr/>
            </p:nvSpPr>
            <p:spPr bwMode="auto">
              <a:xfrm rot="16200000">
                <a:off x="4561143" y="3935911"/>
                <a:ext cx="93429"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17" name="アーチ 234">
                <a:extLst>
                  <a:ext uri="{FF2B5EF4-FFF2-40B4-BE49-F238E27FC236}">
                    <a16:creationId xmlns:a16="http://schemas.microsoft.com/office/drawing/2014/main" id="{DFE29738-AB1B-4749-A137-23038B347F86}"/>
                  </a:ext>
                </a:extLst>
              </p:cNvPr>
              <p:cNvSpPr/>
              <p:nvPr/>
            </p:nvSpPr>
            <p:spPr bwMode="auto">
              <a:xfrm rot="16200000">
                <a:off x="4562159" y="4132746"/>
                <a:ext cx="93429" cy="188993"/>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18" name="アーチ 235">
                <a:extLst>
                  <a:ext uri="{FF2B5EF4-FFF2-40B4-BE49-F238E27FC236}">
                    <a16:creationId xmlns:a16="http://schemas.microsoft.com/office/drawing/2014/main" id="{34DCB29A-E94E-4536-AA97-61A6D7E0E420}"/>
                  </a:ext>
                </a:extLst>
              </p:cNvPr>
              <p:cNvSpPr/>
              <p:nvPr/>
            </p:nvSpPr>
            <p:spPr bwMode="auto">
              <a:xfrm rot="16200000">
                <a:off x="4790780" y="3935911"/>
                <a:ext cx="93429"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19" name="アーチ 236">
                <a:extLst>
                  <a:ext uri="{FF2B5EF4-FFF2-40B4-BE49-F238E27FC236}">
                    <a16:creationId xmlns:a16="http://schemas.microsoft.com/office/drawing/2014/main" id="{EA9F60E1-3B18-45BD-A2D8-7E33033DE82F}"/>
                  </a:ext>
                </a:extLst>
              </p:cNvPr>
              <p:cNvSpPr/>
              <p:nvPr/>
            </p:nvSpPr>
            <p:spPr bwMode="auto">
              <a:xfrm rot="16200000">
                <a:off x="4790780" y="4133763"/>
                <a:ext cx="93429"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grpSp>
          <p:nvGrpSpPr>
            <p:cNvPr id="37" name="グループ化 94">
              <a:extLst>
                <a:ext uri="{FF2B5EF4-FFF2-40B4-BE49-F238E27FC236}">
                  <a16:creationId xmlns:a16="http://schemas.microsoft.com/office/drawing/2014/main" id="{9E507DA4-A31F-4E91-84AB-700204384D75}"/>
                </a:ext>
              </a:extLst>
            </p:cNvPr>
            <p:cNvGrpSpPr/>
            <p:nvPr/>
          </p:nvGrpSpPr>
          <p:grpSpPr>
            <a:xfrm>
              <a:off x="2101474" y="5621468"/>
              <a:ext cx="371475" cy="560387"/>
              <a:chOff x="4514377" y="3739026"/>
              <a:chExt cx="475532" cy="646682"/>
            </a:xfrm>
          </p:grpSpPr>
          <p:sp>
            <p:nvSpPr>
              <p:cNvPr id="96" name="正方形/長方形 244">
                <a:extLst>
                  <a:ext uri="{FF2B5EF4-FFF2-40B4-BE49-F238E27FC236}">
                    <a16:creationId xmlns:a16="http://schemas.microsoft.com/office/drawing/2014/main" id="{2C0DEB9A-8F1D-4FF2-8475-16AF3C99C722}"/>
                  </a:ext>
                </a:extLst>
              </p:cNvPr>
              <p:cNvSpPr/>
              <p:nvPr/>
            </p:nvSpPr>
            <p:spPr bwMode="auto">
              <a:xfrm>
                <a:off x="4524539" y="3876423"/>
                <a:ext cx="209315" cy="509285"/>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7" name="正方形/長方形 245">
                <a:extLst>
                  <a:ext uri="{FF2B5EF4-FFF2-40B4-BE49-F238E27FC236}">
                    <a16:creationId xmlns:a16="http://schemas.microsoft.com/office/drawing/2014/main" id="{00177CAE-3B6D-40B4-8D21-FB58082437F0}"/>
                  </a:ext>
                </a:extLst>
              </p:cNvPr>
              <p:cNvSpPr/>
              <p:nvPr/>
            </p:nvSpPr>
            <p:spPr bwMode="auto">
              <a:xfrm>
                <a:off x="4733853" y="3876423"/>
                <a:ext cx="209316" cy="509285"/>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8" name="正方形/長方形 246">
                <a:extLst>
                  <a:ext uri="{FF2B5EF4-FFF2-40B4-BE49-F238E27FC236}">
                    <a16:creationId xmlns:a16="http://schemas.microsoft.com/office/drawing/2014/main" id="{FD1A9C15-CFAC-484B-8A49-B48F01BFD090}"/>
                  </a:ext>
                </a:extLst>
              </p:cNvPr>
              <p:cNvSpPr/>
              <p:nvPr/>
            </p:nvSpPr>
            <p:spPr bwMode="auto">
              <a:xfrm>
                <a:off x="4943169" y="4028476"/>
                <a:ext cx="46740" cy="166708"/>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nvGrpSpPr>
              <p:cNvPr id="99" name="グループ化 98">
                <a:extLst>
                  <a:ext uri="{FF2B5EF4-FFF2-40B4-BE49-F238E27FC236}">
                    <a16:creationId xmlns:a16="http://schemas.microsoft.com/office/drawing/2014/main" id="{BCC33AC8-DDFA-4740-B490-AC15313D0C63}"/>
                  </a:ext>
                </a:extLst>
              </p:cNvPr>
              <p:cNvGrpSpPr/>
              <p:nvPr/>
            </p:nvGrpSpPr>
            <p:grpSpPr>
              <a:xfrm>
                <a:off x="4541565" y="3739042"/>
                <a:ext cx="87585" cy="136446"/>
                <a:chOff x="4541565" y="3743805"/>
                <a:chExt cx="87585" cy="136446"/>
              </a:xfrm>
            </p:grpSpPr>
            <p:sp>
              <p:nvSpPr>
                <p:cNvPr id="108" name="円/楕円 107">
                  <a:extLst>
                    <a:ext uri="{FF2B5EF4-FFF2-40B4-BE49-F238E27FC236}">
                      <a16:creationId xmlns:a16="http://schemas.microsoft.com/office/drawing/2014/main" id="{96C5B3F6-911B-4F8A-B157-D312391764AD}"/>
                    </a:ext>
                  </a:extLst>
                </p:cNvPr>
                <p:cNvSpPr>
                  <a:spLocks noChangeArrowheads="1"/>
                </p:cNvSpPr>
                <p:nvPr/>
              </p:nvSpPr>
              <p:spPr bwMode="auto">
                <a:xfrm>
                  <a:off x="4541565" y="3743805"/>
                  <a:ext cx="87585" cy="95235"/>
                </a:xfrm>
                <a:prstGeom prst="ellipse">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9" name="円/楕円 108">
                  <a:extLst>
                    <a:ext uri="{FF2B5EF4-FFF2-40B4-BE49-F238E27FC236}">
                      <a16:creationId xmlns:a16="http://schemas.microsoft.com/office/drawing/2014/main" id="{016E77D9-5F5E-4522-ADA8-2AE7CB8DADC2}"/>
                    </a:ext>
                  </a:extLst>
                </p:cNvPr>
                <p:cNvSpPr>
                  <a:spLocks noChangeArrowheads="1"/>
                </p:cNvSpPr>
                <p:nvPr/>
              </p:nvSpPr>
              <p:spPr bwMode="auto">
                <a:xfrm>
                  <a:off x="4562497" y="3767613"/>
                  <a:ext cx="45719" cy="47617"/>
                </a:xfrm>
                <a:prstGeom prst="ellipse">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10" name="正方形/長方形 109">
                  <a:extLst>
                    <a:ext uri="{FF2B5EF4-FFF2-40B4-BE49-F238E27FC236}">
                      <a16:creationId xmlns:a16="http://schemas.microsoft.com/office/drawing/2014/main" id="{5606DC57-FD7D-4C74-8B4D-D4C8E5C07DEF}"/>
                    </a:ext>
                  </a:extLst>
                </p:cNvPr>
                <p:cNvSpPr>
                  <a:spLocks noChangeArrowheads="1"/>
                </p:cNvSpPr>
                <p:nvPr/>
              </p:nvSpPr>
              <p:spPr bwMode="auto">
                <a:xfrm flipV="1">
                  <a:off x="4563193" y="3834532"/>
                  <a:ext cx="45719" cy="45719"/>
                </a:xfrm>
                <a:prstGeom prst="rect">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grpSp>
            <p:nvGrpSpPr>
              <p:cNvPr id="100" name="グループ化 99">
                <a:extLst>
                  <a:ext uri="{FF2B5EF4-FFF2-40B4-BE49-F238E27FC236}">
                    <a16:creationId xmlns:a16="http://schemas.microsoft.com/office/drawing/2014/main" id="{9306AACE-9E1D-46A6-8E85-C70853870C55}"/>
                  </a:ext>
                </a:extLst>
              </p:cNvPr>
              <p:cNvGrpSpPr/>
              <p:nvPr/>
            </p:nvGrpSpPr>
            <p:grpSpPr>
              <a:xfrm>
                <a:off x="4798751" y="3739026"/>
                <a:ext cx="87585" cy="136446"/>
                <a:chOff x="4541565" y="3743805"/>
                <a:chExt cx="87585" cy="136446"/>
              </a:xfrm>
            </p:grpSpPr>
            <p:sp>
              <p:nvSpPr>
                <p:cNvPr id="105" name="円/楕円 104">
                  <a:extLst>
                    <a:ext uri="{FF2B5EF4-FFF2-40B4-BE49-F238E27FC236}">
                      <a16:creationId xmlns:a16="http://schemas.microsoft.com/office/drawing/2014/main" id="{F33BA2B4-E2CD-46E2-B32E-1357BFC75749}"/>
                    </a:ext>
                  </a:extLst>
                </p:cNvPr>
                <p:cNvSpPr>
                  <a:spLocks noChangeArrowheads="1"/>
                </p:cNvSpPr>
                <p:nvPr/>
              </p:nvSpPr>
              <p:spPr bwMode="auto">
                <a:xfrm>
                  <a:off x="4541565" y="3743805"/>
                  <a:ext cx="87585" cy="95235"/>
                </a:xfrm>
                <a:prstGeom prst="ellipse">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6" name="円/楕円 105">
                  <a:extLst>
                    <a:ext uri="{FF2B5EF4-FFF2-40B4-BE49-F238E27FC236}">
                      <a16:creationId xmlns:a16="http://schemas.microsoft.com/office/drawing/2014/main" id="{4274CE37-5477-47E2-9128-41F4A0C63119}"/>
                    </a:ext>
                  </a:extLst>
                </p:cNvPr>
                <p:cNvSpPr>
                  <a:spLocks noChangeArrowheads="1"/>
                </p:cNvSpPr>
                <p:nvPr/>
              </p:nvSpPr>
              <p:spPr bwMode="auto">
                <a:xfrm>
                  <a:off x="4562497" y="3767613"/>
                  <a:ext cx="45719" cy="47617"/>
                </a:xfrm>
                <a:prstGeom prst="ellipse">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7" name="正方形/長方形 106">
                  <a:extLst>
                    <a:ext uri="{FF2B5EF4-FFF2-40B4-BE49-F238E27FC236}">
                      <a16:creationId xmlns:a16="http://schemas.microsoft.com/office/drawing/2014/main" id="{2BCB96EC-76EC-4AFC-AAF5-CF3C84E2B4E4}"/>
                    </a:ext>
                  </a:extLst>
                </p:cNvPr>
                <p:cNvSpPr>
                  <a:spLocks noChangeArrowheads="1"/>
                </p:cNvSpPr>
                <p:nvPr/>
              </p:nvSpPr>
              <p:spPr bwMode="auto">
                <a:xfrm flipV="1">
                  <a:off x="4563193" y="3834532"/>
                  <a:ext cx="45719" cy="45719"/>
                </a:xfrm>
                <a:prstGeom prst="rect">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sp>
            <p:nvSpPr>
              <p:cNvPr id="101" name="アーチ 249">
                <a:extLst>
                  <a:ext uri="{FF2B5EF4-FFF2-40B4-BE49-F238E27FC236}">
                    <a16:creationId xmlns:a16="http://schemas.microsoft.com/office/drawing/2014/main" id="{CDAD6300-6065-439B-8D36-1E411CD548D9}"/>
                  </a:ext>
                </a:extLst>
              </p:cNvPr>
              <p:cNvSpPr/>
              <p:nvPr/>
            </p:nvSpPr>
            <p:spPr bwMode="auto">
              <a:xfrm rot="16200000">
                <a:off x="4561142" y="3935912"/>
                <a:ext cx="93431"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2" name="アーチ 250">
                <a:extLst>
                  <a:ext uri="{FF2B5EF4-FFF2-40B4-BE49-F238E27FC236}">
                    <a16:creationId xmlns:a16="http://schemas.microsoft.com/office/drawing/2014/main" id="{0A1647CF-A0B0-457D-896E-EFF154A2CEE2}"/>
                  </a:ext>
                </a:extLst>
              </p:cNvPr>
              <p:cNvSpPr/>
              <p:nvPr/>
            </p:nvSpPr>
            <p:spPr bwMode="auto">
              <a:xfrm rot="16200000">
                <a:off x="4562158" y="4132747"/>
                <a:ext cx="93431" cy="188994"/>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3" name="アーチ 251">
                <a:extLst>
                  <a:ext uri="{FF2B5EF4-FFF2-40B4-BE49-F238E27FC236}">
                    <a16:creationId xmlns:a16="http://schemas.microsoft.com/office/drawing/2014/main" id="{9D647BDC-B71E-4E69-9674-124701852E98}"/>
                  </a:ext>
                </a:extLst>
              </p:cNvPr>
              <p:cNvSpPr/>
              <p:nvPr/>
            </p:nvSpPr>
            <p:spPr bwMode="auto">
              <a:xfrm rot="16200000">
                <a:off x="4790780" y="3935912"/>
                <a:ext cx="93431"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4" name="アーチ 252">
                <a:extLst>
                  <a:ext uri="{FF2B5EF4-FFF2-40B4-BE49-F238E27FC236}">
                    <a16:creationId xmlns:a16="http://schemas.microsoft.com/office/drawing/2014/main" id="{845B237B-1703-4C83-A0FF-F77542FCB19C}"/>
                  </a:ext>
                </a:extLst>
              </p:cNvPr>
              <p:cNvSpPr/>
              <p:nvPr/>
            </p:nvSpPr>
            <p:spPr bwMode="auto">
              <a:xfrm rot="16200000">
                <a:off x="4790780" y="4133764"/>
                <a:ext cx="93431"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grpSp>
          <p:nvGrpSpPr>
            <p:cNvPr id="38" name="グループ化 110">
              <a:extLst>
                <a:ext uri="{FF2B5EF4-FFF2-40B4-BE49-F238E27FC236}">
                  <a16:creationId xmlns:a16="http://schemas.microsoft.com/office/drawing/2014/main" id="{C9953129-2533-4AA0-A321-C99E1969B51B}"/>
                </a:ext>
              </a:extLst>
            </p:cNvPr>
            <p:cNvGrpSpPr/>
            <p:nvPr/>
          </p:nvGrpSpPr>
          <p:grpSpPr>
            <a:xfrm>
              <a:off x="2521190" y="5621468"/>
              <a:ext cx="373063" cy="560388"/>
              <a:chOff x="4514377" y="3739026"/>
              <a:chExt cx="475532" cy="646682"/>
            </a:xfrm>
          </p:grpSpPr>
          <p:sp>
            <p:nvSpPr>
              <p:cNvPr id="81" name="正方形/長方形 260">
                <a:extLst>
                  <a:ext uri="{FF2B5EF4-FFF2-40B4-BE49-F238E27FC236}">
                    <a16:creationId xmlns:a16="http://schemas.microsoft.com/office/drawing/2014/main" id="{BC1CF7FA-26A9-4CDF-BF44-15C594B99292}"/>
                  </a:ext>
                </a:extLst>
              </p:cNvPr>
              <p:cNvSpPr/>
              <p:nvPr/>
            </p:nvSpPr>
            <p:spPr bwMode="auto">
              <a:xfrm>
                <a:off x="4524495" y="3876423"/>
                <a:ext cx="208424" cy="509285"/>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2" name="正方形/長方形 261">
                <a:extLst>
                  <a:ext uri="{FF2B5EF4-FFF2-40B4-BE49-F238E27FC236}">
                    <a16:creationId xmlns:a16="http://schemas.microsoft.com/office/drawing/2014/main" id="{58809CD7-F23E-4D06-9DE9-BAF4063DA409}"/>
                  </a:ext>
                </a:extLst>
              </p:cNvPr>
              <p:cNvSpPr/>
              <p:nvPr/>
            </p:nvSpPr>
            <p:spPr bwMode="auto">
              <a:xfrm>
                <a:off x="4732919" y="3876423"/>
                <a:ext cx="210448" cy="509285"/>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3" name="正方形/長方形 262">
                <a:extLst>
                  <a:ext uri="{FF2B5EF4-FFF2-40B4-BE49-F238E27FC236}">
                    <a16:creationId xmlns:a16="http://schemas.microsoft.com/office/drawing/2014/main" id="{3A19322D-9D28-4B14-9A14-5D201806020F}"/>
                  </a:ext>
                </a:extLst>
              </p:cNvPr>
              <p:cNvSpPr/>
              <p:nvPr/>
            </p:nvSpPr>
            <p:spPr bwMode="auto">
              <a:xfrm>
                <a:off x="4943367" y="4028475"/>
                <a:ext cx="46542" cy="166709"/>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nvGrpSpPr>
              <p:cNvPr id="84" name="グループ化 114">
                <a:extLst>
                  <a:ext uri="{FF2B5EF4-FFF2-40B4-BE49-F238E27FC236}">
                    <a16:creationId xmlns:a16="http://schemas.microsoft.com/office/drawing/2014/main" id="{0254BD59-7B59-422E-8461-CE83FEF8D902}"/>
                  </a:ext>
                </a:extLst>
              </p:cNvPr>
              <p:cNvGrpSpPr/>
              <p:nvPr/>
            </p:nvGrpSpPr>
            <p:grpSpPr>
              <a:xfrm>
                <a:off x="4541565" y="3739042"/>
                <a:ext cx="87585" cy="136446"/>
                <a:chOff x="4541565" y="3743805"/>
                <a:chExt cx="87585" cy="136446"/>
              </a:xfrm>
            </p:grpSpPr>
            <p:sp>
              <p:nvSpPr>
                <p:cNvPr id="93" name="円/楕円 123">
                  <a:extLst>
                    <a:ext uri="{FF2B5EF4-FFF2-40B4-BE49-F238E27FC236}">
                      <a16:creationId xmlns:a16="http://schemas.microsoft.com/office/drawing/2014/main" id="{79002411-5B00-41E1-8247-99E7D54FB98C}"/>
                    </a:ext>
                  </a:extLst>
                </p:cNvPr>
                <p:cNvSpPr>
                  <a:spLocks noChangeArrowheads="1"/>
                </p:cNvSpPr>
                <p:nvPr/>
              </p:nvSpPr>
              <p:spPr bwMode="auto">
                <a:xfrm>
                  <a:off x="4541565" y="3743805"/>
                  <a:ext cx="87585" cy="95235"/>
                </a:xfrm>
                <a:prstGeom prst="ellipse">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4" name="円/楕円 124">
                  <a:extLst>
                    <a:ext uri="{FF2B5EF4-FFF2-40B4-BE49-F238E27FC236}">
                      <a16:creationId xmlns:a16="http://schemas.microsoft.com/office/drawing/2014/main" id="{41B4E438-1996-44CA-B965-56D80EB16EF0}"/>
                    </a:ext>
                  </a:extLst>
                </p:cNvPr>
                <p:cNvSpPr>
                  <a:spLocks noChangeArrowheads="1"/>
                </p:cNvSpPr>
                <p:nvPr/>
              </p:nvSpPr>
              <p:spPr bwMode="auto">
                <a:xfrm>
                  <a:off x="4562497" y="3767613"/>
                  <a:ext cx="45719" cy="47617"/>
                </a:xfrm>
                <a:prstGeom prst="ellipse">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5" name="正方形/長方形 125">
                  <a:extLst>
                    <a:ext uri="{FF2B5EF4-FFF2-40B4-BE49-F238E27FC236}">
                      <a16:creationId xmlns:a16="http://schemas.microsoft.com/office/drawing/2014/main" id="{78BB355F-C7A4-4A1F-AF3D-F7B566594F49}"/>
                    </a:ext>
                  </a:extLst>
                </p:cNvPr>
                <p:cNvSpPr>
                  <a:spLocks noChangeArrowheads="1"/>
                </p:cNvSpPr>
                <p:nvPr/>
              </p:nvSpPr>
              <p:spPr bwMode="auto">
                <a:xfrm flipV="1">
                  <a:off x="4563193" y="3834532"/>
                  <a:ext cx="45719" cy="45719"/>
                </a:xfrm>
                <a:prstGeom prst="rect">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grpSp>
            <p:nvGrpSpPr>
              <p:cNvPr id="85" name="グループ化 115">
                <a:extLst>
                  <a:ext uri="{FF2B5EF4-FFF2-40B4-BE49-F238E27FC236}">
                    <a16:creationId xmlns:a16="http://schemas.microsoft.com/office/drawing/2014/main" id="{37E24E0B-C43C-41D9-8590-15FB5B6EB1CF}"/>
                  </a:ext>
                </a:extLst>
              </p:cNvPr>
              <p:cNvGrpSpPr/>
              <p:nvPr/>
            </p:nvGrpSpPr>
            <p:grpSpPr>
              <a:xfrm>
                <a:off x="4798751" y="3739026"/>
                <a:ext cx="87585" cy="136446"/>
                <a:chOff x="4541565" y="3743805"/>
                <a:chExt cx="87585" cy="136446"/>
              </a:xfrm>
            </p:grpSpPr>
            <p:sp>
              <p:nvSpPr>
                <p:cNvPr id="90" name="円/楕円 120">
                  <a:extLst>
                    <a:ext uri="{FF2B5EF4-FFF2-40B4-BE49-F238E27FC236}">
                      <a16:creationId xmlns:a16="http://schemas.microsoft.com/office/drawing/2014/main" id="{C20CB767-BD64-4501-97F1-C6D44CAB6649}"/>
                    </a:ext>
                  </a:extLst>
                </p:cNvPr>
                <p:cNvSpPr>
                  <a:spLocks noChangeArrowheads="1"/>
                </p:cNvSpPr>
                <p:nvPr/>
              </p:nvSpPr>
              <p:spPr bwMode="auto">
                <a:xfrm>
                  <a:off x="4541565" y="3743805"/>
                  <a:ext cx="87585" cy="95235"/>
                </a:xfrm>
                <a:prstGeom prst="ellipse">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1" name="円/楕円 121">
                  <a:extLst>
                    <a:ext uri="{FF2B5EF4-FFF2-40B4-BE49-F238E27FC236}">
                      <a16:creationId xmlns:a16="http://schemas.microsoft.com/office/drawing/2014/main" id="{753B8EFD-7981-4D6F-A116-D1AADDA35AA9}"/>
                    </a:ext>
                  </a:extLst>
                </p:cNvPr>
                <p:cNvSpPr>
                  <a:spLocks noChangeArrowheads="1"/>
                </p:cNvSpPr>
                <p:nvPr/>
              </p:nvSpPr>
              <p:spPr bwMode="auto">
                <a:xfrm>
                  <a:off x="4562497" y="3767613"/>
                  <a:ext cx="45719" cy="47617"/>
                </a:xfrm>
                <a:prstGeom prst="ellipse">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2" name="正方形/長方形 122">
                  <a:extLst>
                    <a:ext uri="{FF2B5EF4-FFF2-40B4-BE49-F238E27FC236}">
                      <a16:creationId xmlns:a16="http://schemas.microsoft.com/office/drawing/2014/main" id="{CB17BD18-F3B2-4A07-83EC-1D36F45270CF}"/>
                    </a:ext>
                  </a:extLst>
                </p:cNvPr>
                <p:cNvSpPr>
                  <a:spLocks noChangeArrowheads="1"/>
                </p:cNvSpPr>
                <p:nvPr/>
              </p:nvSpPr>
              <p:spPr bwMode="auto">
                <a:xfrm flipV="1">
                  <a:off x="4563193" y="3834532"/>
                  <a:ext cx="45719" cy="45719"/>
                </a:xfrm>
                <a:prstGeom prst="rect">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sp>
            <p:nvSpPr>
              <p:cNvPr id="86" name="アーチ 265">
                <a:extLst>
                  <a:ext uri="{FF2B5EF4-FFF2-40B4-BE49-F238E27FC236}">
                    <a16:creationId xmlns:a16="http://schemas.microsoft.com/office/drawing/2014/main" id="{AADB02C6-C79A-4AC8-9925-551C8E6B4BA4}"/>
                  </a:ext>
                </a:extLst>
              </p:cNvPr>
              <p:cNvSpPr/>
              <p:nvPr/>
            </p:nvSpPr>
            <p:spPr bwMode="auto">
              <a:xfrm rot="16200000">
                <a:off x="4561757" y="3935297"/>
                <a:ext cx="93429" cy="188190"/>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7" name="アーチ 266">
                <a:extLst>
                  <a:ext uri="{FF2B5EF4-FFF2-40B4-BE49-F238E27FC236}">
                    <a16:creationId xmlns:a16="http://schemas.microsoft.com/office/drawing/2014/main" id="{F95BA982-D05C-476F-BB2C-1EAABCBABB0E}"/>
                  </a:ext>
                </a:extLst>
              </p:cNvPr>
              <p:cNvSpPr/>
              <p:nvPr/>
            </p:nvSpPr>
            <p:spPr bwMode="auto">
              <a:xfrm rot="16200000">
                <a:off x="4561757" y="4133148"/>
                <a:ext cx="93429" cy="188190"/>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8" name="アーチ 267">
                <a:extLst>
                  <a:ext uri="{FF2B5EF4-FFF2-40B4-BE49-F238E27FC236}">
                    <a16:creationId xmlns:a16="http://schemas.microsoft.com/office/drawing/2014/main" id="{3D49C104-E4C2-4396-A920-0E65F37DCE31}"/>
                  </a:ext>
                </a:extLst>
              </p:cNvPr>
              <p:cNvSpPr/>
              <p:nvPr/>
            </p:nvSpPr>
            <p:spPr bwMode="auto">
              <a:xfrm rot="16200000">
                <a:off x="4790418" y="3935297"/>
                <a:ext cx="93429" cy="188188"/>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9" name="アーチ 268">
                <a:extLst>
                  <a:ext uri="{FF2B5EF4-FFF2-40B4-BE49-F238E27FC236}">
                    <a16:creationId xmlns:a16="http://schemas.microsoft.com/office/drawing/2014/main" id="{1AD35403-628C-468E-83DB-DEF03B603078}"/>
                  </a:ext>
                </a:extLst>
              </p:cNvPr>
              <p:cNvSpPr/>
              <p:nvPr/>
            </p:nvSpPr>
            <p:spPr bwMode="auto">
              <a:xfrm rot="16200000">
                <a:off x="4790418" y="4133149"/>
                <a:ext cx="93429" cy="188188"/>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grpSp>
          <p:nvGrpSpPr>
            <p:cNvPr id="39" name="グループ化 126">
              <a:extLst>
                <a:ext uri="{FF2B5EF4-FFF2-40B4-BE49-F238E27FC236}">
                  <a16:creationId xmlns:a16="http://schemas.microsoft.com/office/drawing/2014/main" id="{219F80F8-F029-4C67-B51A-1D32AF6ABEE2}"/>
                </a:ext>
              </a:extLst>
            </p:cNvPr>
            <p:cNvGrpSpPr/>
            <p:nvPr/>
          </p:nvGrpSpPr>
          <p:grpSpPr>
            <a:xfrm>
              <a:off x="2930187" y="5651085"/>
              <a:ext cx="371475" cy="560387"/>
              <a:chOff x="4514377" y="3739026"/>
              <a:chExt cx="475532" cy="646682"/>
            </a:xfrm>
          </p:grpSpPr>
          <p:sp>
            <p:nvSpPr>
              <p:cNvPr id="66" name="正方形/長方形 276">
                <a:extLst>
                  <a:ext uri="{FF2B5EF4-FFF2-40B4-BE49-F238E27FC236}">
                    <a16:creationId xmlns:a16="http://schemas.microsoft.com/office/drawing/2014/main" id="{391435E1-BB0A-4C55-A3CC-77C40D205803}"/>
                  </a:ext>
                </a:extLst>
              </p:cNvPr>
              <p:cNvSpPr/>
              <p:nvPr/>
            </p:nvSpPr>
            <p:spPr bwMode="auto">
              <a:xfrm>
                <a:off x="4524537" y="3876423"/>
                <a:ext cx="209316" cy="509285"/>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67" name="正方形/長方形 277">
                <a:extLst>
                  <a:ext uri="{FF2B5EF4-FFF2-40B4-BE49-F238E27FC236}">
                    <a16:creationId xmlns:a16="http://schemas.microsoft.com/office/drawing/2014/main" id="{0FF238AB-4A8E-4134-B257-45DA7780FCA0}"/>
                  </a:ext>
                </a:extLst>
              </p:cNvPr>
              <p:cNvSpPr/>
              <p:nvPr/>
            </p:nvSpPr>
            <p:spPr bwMode="auto">
              <a:xfrm>
                <a:off x="4733853" y="3876423"/>
                <a:ext cx="209315" cy="509285"/>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68" name="正方形/長方形 278">
                <a:extLst>
                  <a:ext uri="{FF2B5EF4-FFF2-40B4-BE49-F238E27FC236}">
                    <a16:creationId xmlns:a16="http://schemas.microsoft.com/office/drawing/2014/main" id="{A3EDF45D-4881-4436-AE12-63447F8CE8F5}"/>
                  </a:ext>
                </a:extLst>
              </p:cNvPr>
              <p:cNvSpPr/>
              <p:nvPr/>
            </p:nvSpPr>
            <p:spPr bwMode="auto">
              <a:xfrm>
                <a:off x="4943168" y="4028476"/>
                <a:ext cx="46741" cy="166708"/>
              </a:xfrm>
              <a:prstGeom prst="rect">
                <a:avLst/>
              </a:prstGeom>
              <a:solidFill>
                <a:srgbClr val="FFFFFF">
                  <a:lumMod val="6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nvGrpSpPr>
              <p:cNvPr id="69" name="グループ化 130">
                <a:extLst>
                  <a:ext uri="{FF2B5EF4-FFF2-40B4-BE49-F238E27FC236}">
                    <a16:creationId xmlns:a16="http://schemas.microsoft.com/office/drawing/2014/main" id="{C4556962-9C77-444E-B8E9-3C116B77D96B}"/>
                  </a:ext>
                </a:extLst>
              </p:cNvPr>
              <p:cNvGrpSpPr/>
              <p:nvPr/>
            </p:nvGrpSpPr>
            <p:grpSpPr>
              <a:xfrm>
                <a:off x="4541565" y="3739042"/>
                <a:ext cx="87585" cy="136446"/>
                <a:chOff x="4541565" y="3743805"/>
                <a:chExt cx="87585" cy="136446"/>
              </a:xfrm>
            </p:grpSpPr>
            <p:sp>
              <p:nvSpPr>
                <p:cNvPr id="78" name="円/楕円 139">
                  <a:extLst>
                    <a:ext uri="{FF2B5EF4-FFF2-40B4-BE49-F238E27FC236}">
                      <a16:creationId xmlns:a16="http://schemas.microsoft.com/office/drawing/2014/main" id="{03B30D15-10AD-4596-97E2-15DF99DD8296}"/>
                    </a:ext>
                  </a:extLst>
                </p:cNvPr>
                <p:cNvSpPr>
                  <a:spLocks noChangeArrowheads="1"/>
                </p:cNvSpPr>
                <p:nvPr/>
              </p:nvSpPr>
              <p:spPr bwMode="auto">
                <a:xfrm>
                  <a:off x="4541565" y="3743805"/>
                  <a:ext cx="87585" cy="95235"/>
                </a:xfrm>
                <a:prstGeom prst="ellipse">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9" name="円/楕円 140">
                  <a:extLst>
                    <a:ext uri="{FF2B5EF4-FFF2-40B4-BE49-F238E27FC236}">
                      <a16:creationId xmlns:a16="http://schemas.microsoft.com/office/drawing/2014/main" id="{F9D819FB-4E00-4943-83FA-429A0B85BC15}"/>
                    </a:ext>
                  </a:extLst>
                </p:cNvPr>
                <p:cNvSpPr>
                  <a:spLocks noChangeArrowheads="1"/>
                </p:cNvSpPr>
                <p:nvPr/>
              </p:nvSpPr>
              <p:spPr bwMode="auto">
                <a:xfrm>
                  <a:off x="4562497" y="3767613"/>
                  <a:ext cx="45719" cy="47617"/>
                </a:xfrm>
                <a:prstGeom prst="ellipse">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0" name="正方形/長方形 141">
                  <a:extLst>
                    <a:ext uri="{FF2B5EF4-FFF2-40B4-BE49-F238E27FC236}">
                      <a16:creationId xmlns:a16="http://schemas.microsoft.com/office/drawing/2014/main" id="{45C0B0AA-31B6-4F77-A3EB-612ABAC46295}"/>
                    </a:ext>
                  </a:extLst>
                </p:cNvPr>
                <p:cNvSpPr>
                  <a:spLocks noChangeArrowheads="1"/>
                </p:cNvSpPr>
                <p:nvPr/>
              </p:nvSpPr>
              <p:spPr bwMode="auto">
                <a:xfrm flipV="1">
                  <a:off x="4563193" y="3834532"/>
                  <a:ext cx="45719" cy="45719"/>
                </a:xfrm>
                <a:prstGeom prst="rect">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grpSp>
            <p:nvGrpSpPr>
              <p:cNvPr id="70" name="グループ化 131">
                <a:extLst>
                  <a:ext uri="{FF2B5EF4-FFF2-40B4-BE49-F238E27FC236}">
                    <a16:creationId xmlns:a16="http://schemas.microsoft.com/office/drawing/2014/main" id="{018F6DCC-0973-4757-BD1F-9284782653EE}"/>
                  </a:ext>
                </a:extLst>
              </p:cNvPr>
              <p:cNvGrpSpPr/>
              <p:nvPr/>
            </p:nvGrpSpPr>
            <p:grpSpPr>
              <a:xfrm>
                <a:off x="4798751" y="3739026"/>
                <a:ext cx="87585" cy="136446"/>
                <a:chOff x="4541565" y="3743805"/>
                <a:chExt cx="87585" cy="136446"/>
              </a:xfrm>
            </p:grpSpPr>
            <p:sp>
              <p:nvSpPr>
                <p:cNvPr id="75" name="円/楕円 136">
                  <a:extLst>
                    <a:ext uri="{FF2B5EF4-FFF2-40B4-BE49-F238E27FC236}">
                      <a16:creationId xmlns:a16="http://schemas.microsoft.com/office/drawing/2014/main" id="{EF7E1101-094B-4715-9834-99904116D3FD}"/>
                    </a:ext>
                  </a:extLst>
                </p:cNvPr>
                <p:cNvSpPr>
                  <a:spLocks noChangeArrowheads="1"/>
                </p:cNvSpPr>
                <p:nvPr/>
              </p:nvSpPr>
              <p:spPr bwMode="auto">
                <a:xfrm>
                  <a:off x="4541565" y="3743805"/>
                  <a:ext cx="87585" cy="95235"/>
                </a:xfrm>
                <a:prstGeom prst="ellipse">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6" name="円/楕円 137">
                  <a:extLst>
                    <a:ext uri="{FF2B5EF4-FFF2-40B4-BE49-F238E27FC236}">
                      <a16:creationId xmlns:a16="http://schemas.microsoft.com/office/drawing/2014/main" id="{C4A36E0D-FDB9-4DFC-81BD-A50B52E5CEF5}"/>
                    </a:ext>
                  </a:extLst>
                </p:cNvPr>
                <p:cNvSpPr>
                  <a:spLocks noChangeArrowheads="1"/>
                </p:cNvSpPr>
                <p:nvPr/>
              </p:nvSpPr>
              <p:spPr bwMode="auto">
                <a:xfrm>
                  <a:off x="4562497" y="3767613"/>
                  <a:ext cx="45719" cy="47617"/>
                </a:xfrm>
                <a:prstGeom prst="ellipse">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7" name="正方形/長方形 138">
                  <a:extLst>
                    <a:ext uri="{FF2B5EF4-FFF2-40B4-BE49-F238E27FC236}">
                      <a16:creationId xmlns:a16="http://schemas.microsoft.com/office/drawing/2014/main" id="{A0A6EB77-8496-4D0C-941B-7EB22EFDDD76}"/>
                    </a:ext>
                  </a:extLst>
                </p:cNvPr>
                <p:cNvSpPr>
                  <a:spLocks noChangeArrowheads="1"/>
                </p:cNvSpPr>
                <p:nvPr/>
              </p:nvSpPr>
              <p:spPr bwMode="auto">
                <a:xfrm flipV="1">
                  <a:off x="4563193" y="3834532"/>
                  <a:ext cx="45719" cy="45719"/>
                </a:xfrm>
                <a:prstGeom prst="rect">
                  <a:avLst/>
                </a:prstGeom>
                <a:solidFill>
                  <a:srgbClr val="FFC00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sp>
            <p:nvSpPr>
              <p:cNvPr id="71" name="アーチ 281">
                <a:extLst>
                  <a:ext uri="{FF2B5EF4-FFF2-40B4-BE49-F238E27FC236}">
                    <a16:creationId xmlns:a16="http://schemas.microsoft.com/office/drawing/2014/main" id="{82FD1717-FAC6-411E-B3E6-D771A294E80A}"/>
                  </a:ext>
                </a:extLst>
              </p:cNvPr>
              <p:cNvSpPr/>
              <p:nvPr/>
            </p:nvSpPr>
            <p:spPr bwMode="auto">
              <a:xfrm rot="16200000">
                <a:off x="4561142" y="3935912"/>
                <a:ext cx="93431"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2" name="アーチ 282">
                <a:extLst>
                  <a:ext uri="{FF2B5EF4-FFF2-40B4-BE49-F238E27FC236}">
                    <a16:creationId xmlns:a16="http://schemas.microsoft.com/office/drawing/2014/main" id="{C9BB1BFD-F12D-4418-89F1-023B62BB92B4}"/>
                  </a:ext>
                </a:extLst>
              </p:cNvPr>
              <p:cNvSpPr/>
              <p:nvPr/>
            </p:nvSpPr>
            <p:spPr bwMode="auto">
              <a:xfrm rot="16200000">
                <a:off x="4562158" y="4132747"/>
                <a:ext cx="93431" cy="188993"/>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3" name="アーチ 283">
                <a:extLst>
                  <a:ext uri="{FF2B5EF4-FFF2-40B4-BE49-F238E27FC236}">
                    <a16:creationId xmlns:a16="http://schemas.microsoft.com/office/drawing/2014/main" id="{FD78EF1E-B7A8-4348-9DFF-D2735D1D5407}"/>
                  </a:ext>
                </a:extLst>
              </p:cNvPr>
              <p:cNvSpPr/>
              <p:nvPr/>
            </p:nvSpPr>
            <p:spPr bwMode="auto">
              <a:xfrm rot="16200000">
                <a:off x="4790778" y="3935912"/>
                <a:ext cx="93431"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4" name="アーチ 284">
                <a:extLst>
                  <a:ext uri="{FF2B5EF4-FFF2-40B4-BE49-F238E27FC236}">
                    <a16:creationId xmlns:a16="http://schemas.microsoft.com/office/drawing/2014/main" id="{DB475CB5-31FC-4945-8537-9FCCF678167F}"/>
                  </a:ext>
                </a:extLst>
              </p:cNvPr>
              <p:cNvSpPr/>
              <p:nvPr/>
            </p:nvSpPr>
            <p:spPr bwMode="auto">
              <a:xfrm rot="16200000">
                <a:off x="4790778" y="4133764"/>
                <a:ext cx="93431" cy="186961"/>
              </a:xfrm>
              <a:prstGeom prst="blockArc">
                <a:avLst/>
              </a:prstGeom>
              <a:solidFill>
                <a:srgbClr val="FFFFFF"/>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grpSp>
      <p:sp>
        <p:nvSpPr>
          <p:cNvPr id="40" name="テキスト ボックス 314">
            <a:extLst>
              <a:ext uri="{FF2B5EF4-FFF2-40B4-BE49-F238E27FC236}">
                <a16:creationId xmlns:a16="http://schemas.microsoft.com/office/drawing/2014/main" id="{6F2A1517-9A86-4622-998B-B477B1A9DD94}"/>
              </a:ext>
            </a:extLst>
          </p:cNvPr>
          <p:cNvSpPr txBox="1">
            <a:spLocks noChangeArrowheads="1"/>
          </p:cNvSpPr>
          <p:nvPr/>
        </p:nvSpPr>
        <p:spPr bwMode="auto">
          <a:xfrm>
            <a:off x="6721346" y="3467015"/>
            <a:ext cx="100330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200">
                <a:latin typeface="微软雅黑" panose="020b0503020204020204" pitchFamily="34" charset="-122"/>
                <a:ea typeface="微软雅黑" panose="020b0503020204020204" pitchFamily="34" charset="-122"/>
                <a:cs typeface="Noto Sans" panose="020b0502040504020204" pitchFamily="34"/>
              </a:rPr>
              <a:t>钢卷</a:t>
            </a:r>
            <a:endParaRPr lang="ja-JP" altLang="en-US" sz="1200">
              <a:latin typeface="微软雅黑" panose="020b0503020204020204" pitchFamily="34" charset="-122"/>
              <a:ea typeface="微软雅黑" panose="020b0503020204020204" pitchFamily="34" charset="-122"/>
              <a:cs typeface="Noto Sans" panose="020b0502040504020204" pitchFamily="34"/>
            </a:endParaRPr>
          </a:p>
        </p:txBody>
      </p:sp>
      <p:sp>
        <p:nvSpPr>
          <p:cNvPr id="41" name="角丸四角形 316">
            <a:extLst>
              <a:ext uri="{FF2B5EF4-FFF2-40B4-BE49-F238E27FC236}">
                <a16:creationId xmlns:a16="http://schemas.microsoft.com/office/drawing/2014/main" id="{39D28226-8EBF-4276-8214-D268EC8A213B}"/>
              </a:ext>
            </a:extLst>
          </p:cNvPr>
          <p:cNvSpPr>
            <a:spLocks noChangeArrowheads="1"/>
          </p:cNvSpPr>
          <p:nvPr/>
        </p:nvSpPr>
        <p:spPr bwMode="auto">
          <a:xfrm>
            <a:off x="3174664" y="1922339"/>
            <a:ext cx="709613" cy="304800"/>
          </a:xfrm>
          <a:prstGeom prst="roundRect">
            <a:avLst>
              <a:gd name="adj" fmla="val 16667"/>
            </a:avLst>
          </a:prstGeom>
          <a:solidFill>
            <a:srgbClr val="FF0000"/>
          </a:solidFill>
          <a:ln w="9525" algn="ctr">
            <a:solidFill>
              <a:srgbClr val="FF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lang="zh-CN" altLang="en-US" sz="1400">
                <a:solidFill>
                  <a:schemeClr val="bg1"/>
                </a:solidFill>
                <a:latin typeface="微软雅黑" panose="020b0503020204020204" pitchFamily="34" charset="-122"/>
                <a:ea typeface="微软雅黑" panose="020b0503020204020204" pitchFamily="34" charset="-122"/>
                <a:cs typeface="Noto Sans" panose="020b0502040504020204" pitchFamily="34"/>
              </a:rPr>
              <a:t>风险</a:t>
            </a:r>
            <a:endParaRPr lang="ja-JP" altLang="en-US" sz="1400">
              <a:solidFill>
                <a:schemeClr val="bg1"/>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42" name="角丸四角形 317">
            <a:extLst>
              <a:ext uri="{FF2B5EF4-FFF2-40B4-BE49-F238E27FC236}">
                <a16:creationId xmlns:a16="http://schemas.microsoft.com/office/drawing/2014/main" id="{2680F807-E531-431B-8DD7-892ED0A7343C}"/>
              </a:ext>
            </a:extLst>
          </p:cNvPr>
          <p:cNvSpPr>
            <a:spLocks noChangeArrowheads="1"/>
          </p:cNvSpPr>
          <p:nvPr/>
        </p:nvSpPr>
        <p:spPr bwMode="auto">
          <a:xfrm>
            <a:off x="3174664" y="2879117"/>
            <a:ext cx="709613" cy="281809"/>
          </a:xfrm>
          <a:prstGeom prst="roundRect">
            <a:avLst>
              <a:gd name="adj" fmla="val 16667"/>
            </a:avLst>
          </a:prstGeom>
          <a:solidFill>
            <a:srgbClr val="99FF99"/>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rPr>
              <a:t>行动</a:t>
            </a: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43" name="角丸四角形 319">
            <a:extLst>
              <a:ext uri="{FF2B5EF4-FFF2-40B4-BE49-F238E27FC236}">
                <a16:creationId xmlns:a16="http://schemas.microsoft.com/office/drawing/2014/main" id="{7098179E-6B5E-462E-8E64-3C614FE41271}"/>
              </a:ext>
            </a:extLst>
          </p:cNvPr>
          <p:cNvSpPr>
            <a:spLocks noChangeArrowheads="1"/>
          </p:cNvSpPr>
          <p:nvPr/>
        </p:nvSpPr>
        <p:spPr bwMode="auto">
          <a:xfrm>
            <a:off x="8276247" y="1922339"/>
            <a:ext cx="709612" cy="304800"/>
          </a:xfrm>
          <a:prstGeom prst="roundRect">
            <a:avLst>
              <a:gd name="adj" fmla="val 16667"/>
            </a:avLst>
          </a:prstGeom>
          <a:solidFill>
            <a:srgbClr val="FF0000"/>
          </a:solidFill>
          <a:ln w="9525" algn="ctr">
            <a:solidFill>
              <a:srgbClr val="FF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lang="zh-CN" altLang="en-US" sz="1400">
                <a:solidFill>
                  <a:schemeClr val="bg1"/>
                </a:solidFill>
                <a:latin typeface="微软雅黑" panose="020b0503020204020204" pitchFamily="34" charset="-122"/>
                <a:ea typeface="微软雅黑" panose="020b0503020204020204" pitchFamily="34" charset="-122"/>
                <a:cs typeface="Noto Sans" panose="020b0502040504020204" pitchFamily="34"/>
              </a:rPr>
              <a:t>风险</a:t>
            </a:r>
            <a:endParaRPr lang="ja-JP" altLang="en-US" sz="1400">
              <a:solidFill>
                <a:schemeClr val="bg1"/>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44" name="角丸四角形 320">
            <a:extLst>
              <a:ext uri="{FF2B5EF4-FFF2-40B4-BE49-F238E27FC236}">
                <a16:creationId xmlns:a16="http://schemas.microsoft.com/office/drawing/2014/main" id="{D48CE50A-63F4-4FC9-B011-F680B75C569C}"/>
              </a:ext>
            </a:extLst>
          </p:cNvPr>
          <p:cNvSpPr>
            <a:spLocks noChangeArrowheads="1"/>
          </p:cNvSpPr>
          <p:nvPr/>
        </p:nvSpPr>
        <p:spPr bwMode="auto">
          <a:xfrm>
            <a:off x="8276247" y="2796590"/>
            <a:ext cx="709613" cy="304800"/>
          </a:xfrm>
          <a:prstGeom prst="roundRect">
            <a:avLst>
              <a:gd name="adj" fmla="val 16667"/>
            </a:avLst>
          </a:prstGeom>
          <a:solidFill>
            <a:srgbClr val="99FF99"/>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rPr>
              <a:t>行动</a:t>
            </a: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45" name="角丸四角形 321">
            <a:extLst>
              <a:ext uri="{FF2B5EF4-FFF2-40B4-BE49-F238E27FC236}">
                <a16:creationId xmlns:a16="http://schemas.microsoft.com/office/drawing/2014/main" id="{8EE69A0D-43E4-4AD8-9466-89993E3E7D61}"/>
              </a:ext>
            </a:extLst>
          </p:cNvPr>
          <p:cNvSpPr>
            <a:spLocks noChangeArrowheads="1"/>
          </p:cNvSpPr>
          <p:nvPr/>
        </p:nvSpPr>
        <p:spPr bwMode="auto">
          <a:xfrm>
            <a:off x="3174663" y="4542851"/>
            <a:ext cx="709613" cy="304800"/>
          </a:xfrm>
          <a:prstGeom prst="roundRect">
            <a:avLst>
              <a:gd name="adj" fmla="val 16667"/>
            </a:avLst>
          </a:prstGeom>
          <a:solidFill>
            <a:srgbClr val="FF0000"/>
          </a:solidFill>
          <a:ln w="9525" algn="ctr">
            <a:solidFill>
              <a:srgbClr val="FF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lang="en-US" altLang="ja-JP" sz="1400">
                <a:solidFill>
                  <a:schemeClr val="bg1"/>
                </a:solidFill>
                <a:latin typeface="微软雅黑" panose="020b0503020204020204" pitchFamily="34" charset="-122"/>
                <a:ea typeface="微软雅黑" panose="020b0503020204020204" pitchFamily="34" charset="-122"/>
                <a:cs typeface="Noto Sans" panose="020b0502040504020204" pitchFamily="34"/>
              </a:rPr>
              <a:t>Risk</a:t>
            </a:r>
            <a:endParaRPr lang="ja-JP" altLang="en-US" sz="1400">
              <a:solidFill>
                <a:schemeClr val="bg1"/>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46" name="角丸四角形 322">
            <a:extLst>
              <a:ext uri="{FF2B5EF4-FFF2-40B4-BE49-F238E27FC236}">
                <a16:creationId xmlns:a16="http://schemas.microsoft.com/office/drawing/2014/main" id="{323E224B-611D-4C82-B4CB-54B407C18497}"/>
              </a:ext>
            </a:extLst>
          </p:cNvPr>
          <p:cNvSpPr>
            <a:spLocks noChangeArrowheads="1"/>
          </p:cNvSpPr>
          <p:nvPr/>
        </p:nvSpPr>
        <p:spPr bwMode="auto">
          <a:xfrm>
            <a:off x="3170320" y="5364829"/>
            <a:ext cx="709613" cy="304800"/>
          </a:xfrm>
          <a:prstGeom prst="roundRect">
            <a:avLst>
              <a:gd name="adj" fmla="val 16667"/>
            </a:avLst>
          </a:prstGeom>
          <a:solidFill>
            <a:srgbClr val="99FF99"/>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rPr>
              <a:t>行动</a:t>
            </a: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47" name="角丸四角形 324">
            <a:extLst>
              <a:ext uri="{FF2B5EF4-FFF2-40B4-BE49-F238E27FC236}">
                <a16:creationId xmlns:a16="http://schemas.microsoft.com/office/drawing/2014/main" id="{44EF2E62-81A2-4861-BFC2-166B21098B65}"/>
              </a:ext>
            </a:extLst>
          </p:cNvPr>
          <p:cNvSpPr>
            <a:spLocks noChangeArrowheads="1"/>
          </p:cNvSpPr>
          <p:nvPr/>
        </p:nvSpPr>
        <p:spPr bwMode="auto">
          <a:xfrm>
            <a:off x="8276244" y="4587544"/>
            <a:ext cx="709612" cy="304800"/>
          </a:xfrm>
          <a:prstGeom prst="roundRect">
            <a:avLst>
              <a:gd name="adj" fmla="val 16667"/>
            </a:avLst>
          </a:prstGeom>
          <a:solidFill>
            <a:srgbClr val="FF0000"/>
          </a:solidFill>
          <a:ln w="9525" algn="ctr">
            <a:solidFill>
              <a:srgbClr val="FF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lang="en-US" altLang="ja-JP" sz="1400">
                <a:solidFill>
                  <a:schemeClr val="bg1"/>
                </a:solidFill>
                <a:latin typeface="微软雅黑" panose="020b0503020204020204" pitchFamily="34" charset="-122"/>
                <a:ea typeface="微软雅黑" panose="020b0503020204020204" pitchFamily="34" charset="-122"/>
                <a:cs typeface="Noto Sans" panose="020b0502040504020204" pitchFamily="34"/>
              </a:rPr>
              <a:t>Risk</a:t>
            </a:r>
            <a:endParaRPr lang="ja-JP" altLang="en-US" sz="1400">
              <a:solidFill>
                <a:schemeClr val="bg1"/>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48" name="角丸四角形 325">
            <a:extLst>
              <a:ext uri="{FF2B5EF4-FFF2-40B4-BE49-F238E27FC236}">
                <a16:creationId xmlns:a16="http://schemas.microsoft.com/office/drawing/2014/main" id="{00749A23-3CDC-4218-961D-6FFA5C38A167}"/>
              </a:ext>
            </a:extLst>
          </p:cNvPr>
          <p:cNvSpPr>
            <a:spLocks noChangeArrowheads="1"/>
          </p:cNvSpPr>
          <p:nvPr/>
        </p:nvSpPr>
        <p:spPr bwMode="auto">
          <a:xfrm>
            <a:off x="8276244" y="5376083"/>
            <a:ext cx="724587" cy="289149"/>
          </a:xfrm>
          <a:prstGeom prst="roundRect">
            <a:avLst>
              <a:gd name="adj" fmla="val 16667"/>
            </a:avLst>
          </a:prstGeom>
          <a:solidFill>
            <a:srgbClr val="99FF99"/>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lang="zh-CN"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rPr>
              <a:t>行动</a:t>
            </a: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49" name="テキスト ボックス 327">
            <a:extLst>
              <a:ext uri="{FF2B5EF4-FFF2-40B4-BE49-F238E27FC236}">
                <a16:creationId xmlns:a16="http://schemas.microsoft.com/office/drawing/2014/main" id="{48445116-C935-4141-A825-2978585E7266}"/>
              </a:ext>
            </a:extLst>
          </p:cNvPr>
          <p:cNvSpPr txBox="1">
            <a:spLocks noChangeArrowheads="1"/>
          </p:cNvSpPr>
          <p:nvPr/>
        </p:nvSpPr>
        <p:spPr bwMode="auto">
          <a:xfrm>
            <a:off x="8276245" y="4915666"/>
            <a:ext cx="269837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200">
                <a:latin typeface="微软雅黑" panose="020b0503020204020204" pitchFamily="34" charset="-122"/>
                <a:ea typeface="微软雅黑" panose="020b0503020204020204" pitchFamily="34" charset="-122"/>
                <a:cs typeface="Noto Sans" panose="020b0502040504020204" pitchFamily="34"/>
              </a:rPr>
              <a:t>收缩或尺寸变化</a:t>
            </a:r>
            <a:endParaRPr lang="ja-JP" altLang="en-US" sz="1200">
              <a:latin typeface="微软雅黑" panose="020b0503020204020204" pitchFamily="34" charset="-122"/>
              <a:ea typeface="微软雅黑" panose="020b0503020204020204" pitchFamily="34" charset="-122"/>
              <a:cs typeface="Noto Sans" panose="020b0502040504020204" pitchFamily="34"/>
            </a:endParaRPr>
          </a:p>
        </p:txBody>
      </p:sp>
      <p:sp>
        <p:nvSpPr>
          <p:cNvPr id="50" name="テキスト ボックス 328">
            <a:extLst>
              <a:ext uri="{FF2B5EF4-FFF2-40B4-BE49-F238E27FC236}">
                <a16:creationId xmlns:a16="http://schemas.microsoft.com/office/drawing/2014/main" id="{3DB13DF2-2139-4842-A2A9-3F1CECD12775}"/>
              </a:ext>
            </a:extLst>
          </p:cNvPr>
          <p:cNvSpPr txBox="1">
            <a:spLocks noChangeArrowheads="1"/>
          </p:cNvSpPr>
          <p:nvPr/>
        </p:nvSpPr>
        <p:spPr bwMode="auto">
          <a:xfrm>
            <a:off x="8276244" y="5707120"/>
            <a:ext cx="2698377" cy="577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en-US" altLang="zh-CN" sz="1050" b="1">
                <a:solidFill>
                  <a:srgbClr val="FF0000"/>
                </a:solidFill>
                <a:latin typeface="微软雅黑" panose="020b0503020204020204" pitchFamily="34" charset="-122"/>
                <a:ea typeface="微软雅黑" panose="020b0503020204020204" pitchFamily="34" charset="-122"/>
                <a:cs typeface="Noto Sans" panose="020b0502040504020204" pitchFamily="34"/>
              </a:rPr>
              <a:t>-</a:t>
            </a:r>
            <a:r>
              <a:rPr lang="zh-CN" altLang="en-US" sz="1050" b="1">
                <a:solidFill>
                  <a:srgbClr val="FF0000"/>
                </a:solidFill>
                <a:latin typeface="微软雅黑" panose="020b0503020204020204" pitchFamily="34" charset="-122"/>
                <a:ea typeface="微软雅黑" panose="020b0503020204020204" pitchFamily="34" charset="-122"/>
                <a:cs typeface="Noto Sans" panose="020b0502040504020204" pitchFamily="34"/>
              </a:rPr>
              <a:t>尺寸变更中的确认</a:t>
            </a:r>
            <a:endParaRPr lang="en-US" altLang="zh-CN" sz="1050" b="1">
              <a:solidFill>
                <a:srgbClr val="FF0000"/>
              </a:solidFill>
              <a:latin typeface="微软雅黑" panose="020b0503020204020204" pitchFamily="34" charset="-122"/>
              <a:ea typeface="微软雅黑" panose="020b0503020204020204" pitchFamily="34" charset="-122"/>
              <a:cs typeface="Noto Sans" panose="020b0502040504020204" pitchFamily="34"/>
            </a:endParaRPr>
          </a:p>
          <a:p>
            <a:pPr eaLnBrk="1" fontAlgn="base" hangingPunct="1">
              <a:spcBef>
                <a:spcPct val="0"/>
              </a:spcBef>
              <a:spcAft>
                <a:spcPct val="0"/>
              </a:spcAft>
            </a:pPr>
            <a:r>
              <a:rPr lang="en-US" altLang="zh-CN" sz="1050" b="1">
                <a:solidFill>
                  <a:srgbClr val="FF0000"/>
                </a:solidFill>
                <a:latin typeface="微软雅黑" panose="020b0503020204020204" pitchFamily="34" charset="-122"/>
                <a:ea typeface="微软雅黑" panose="020b0503020204020204" pitchFamily="34" charset="-122"/>
                <a:cs typeface="Noto Sans" panose="020b0502040504020204" pitchFamily="34"/>
              </a:rPr>
              <a:t>-</a:t>
            </a:r>
            <a:r>
              <a:rPr lang="zh-CN" altLang="en-US" sz="1050" b="1">
                <a:solidFill>
                  <a:srgbClr val="FF0000"/>
                </a:solidFill>
                <a:latin typeface="微软雅黑" panose="020b0503020204020204" pitchFamily="34" charset="-122"/>
                <a:ea typeface="微软雅黑" panose="020b0503020204020204" pitchFamily="34" charset="-122"/>
                <a:cs typeface="Noto Sans" panose="020b0502040504020204" pitchFamily="34"/>
              </a:rPr>
              <a:t>检查尺寸是否有任何变化，即使在规格范围内。</a:t>
            </a:r>
            <a:endParaRPr lang="ja-JP" altLang="en-US" sz="1050" b="1">
              <a:solidFill>
                <a:srgbClr val="FF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51" name="テキスト ボックス 327">
            <a:extLst>
              <a:ext uri="{FF2B5EF4-FFF2-40B4-BE49-F238E27FC236}">
                <a16:creationId xmlns:a16="http://schemas.microsoft.com/office/drawing/2014/main" id="{71780D23-C33D-446A-B9CA-7F446499554E}"/>
              </a:ext>
            </a:extLst>
          </p:cNvPr>
          <p:cNvSpPr txBox="1">
            <a:spLocks noChangeArrowheads="1"/>
          </p:cNvSpPr>
          <p:nvPr/>
        </p:nvSpPr>
        <p:spPr bwMode="auto">
          <a:xfrm>
            <a:off x="3177123" y="4871436"/>
            <a:ext cx="2810179"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100">
                <a:latin typeface="微软雅黑" panose="020b0503020204020204" pitchFamily="34" charset="-122"/>
                <a:ea typeface="微软雅黑" panose="020b0503020204020204" pitchFamily="34" charset="-122"/>
                <a:cs typeface="Noto Sans" panose="020b0502040504020204" pitchFamily="34"/>
              </a:rPr>
              <a:t>维护不善，不同制造商生产不同的模具</a:t>
            </a:r>
            <a:endParaRPr lang="ja-JP" altLang="en-US" sz="1100">
              <a:latin typeface="微软雅黑" panose="020b0503020204020204" pitchFamily="34" charset="-122"/>
              <a:ea typeface="微软雅黑" panose="020b0503020204020204" pitchFamily="34" charset="-122"/>
              <a:cs typeface="Noto Sans" panose="020b0502040504020204" pitchFamily="34"/>
            </a:endParaRPr>
          </a:p>
        </p:txBody>
      </p:sp>
      <p:sp>
        <p:nvSpPr>
          <p:cNvPr id="52" name="テキスト ボックス 327">
            <a:extLst>
              <a:ext uri="{FF2B5EF4-FFF2-40B4-BE49-F238E27FC236}">
                <a16:creationId xmlns:a16="http://schemas.microsoft.com/office/drawing/2014/main" id="{00289D23-6B54-42C5-8639-E8BAFA16CE2F}"/>
              </a:ext>
            </a:extLst>
          </p:cNvPr>
          <p:cNvSpPr txBox="1">
            <a:spLocks noChangeArrowheads="1"/>
          </p:cNvSpPr>
          <p:nvPr/>
        </p:nvSpPr>
        <p:spPr bwMode="auto">
          <a:xfrm>
            <a:off x="8276244" y="2257176"/>
            <a:ext cx="2698377"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100">
                <a:latin typeface="微软雅黑" panose="020b0503020204020204" pitchFamily="34" charset="-122"/>
                <a:ea typeface="微软雅黑" panose="020b0503020204020204" pitchFamily="34" charset="-122"/>
                <a:cs typeface="Noto Sans" panose="020b0502040504020204" pitchFamily="34"/>
              </a:rPr>
              <a:t>性能或质量上的变化</a:t>
            </a:r>
            <a:endParaRPr lang="ja-JP" altLang="en-US" sz="1100">
              <a:latin typeface="微软雅黑" panose="020b0503020204020204" pitchFamily="34" charset="-122"/>
              <a:ea typeface="微软雅黑" panose="020b0503020204020204" pitchFamily="34" charset="-122"/>
              <a:cs typeface="Noto Sans" panose="020b0502040504020204" pitchFamily="34"/>
            </a:endParaRPr>
          </a:p>
        </p:txBody>
      </p:sp>
      <p:sp>
        <p:nvSpPr>
          <p:cNvPr id="53" name="テキスト ボックス 327">
            <a:extLst>
              <a:ext uri="{FF2B5EF4-FFF2-40B4-BE49-F238E27FC236}">
                <a16:creationId xmlns:a16="http://schemas.microsoft.com/office/drawing/2014/main" id="{9FFAF288-887A-41DF-A582-1BAE9F6A183B}"/>
              </a:ext>
            </a:extLst>
          </p:cNvPr>
          <p:cNvSpPr txBox="1">
            <a:spLocks noChangeArrowheads="1"/>
          </p:cNvSpPr>
          <p:nvPr/>
        </p:nvSpPr>
        <p:spPr bwMode="auto">
          <a:xfrm>
            <a:off x="3174664" y="3287355"/>
            <a:ext cx="2812638"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100">
                <a:latin typeface="微软雅黑" panose="020b0503020204020204" pitchFamily="34" charset="-122"/>
                <a:ea typeface="微软雅黑" panose="020b0503020204020204" pitchFamily="34" charset="-122"/>
                <a:cs typeface="Noto Sans" panose="020b0502040504020204" pitchFamily="34"/>
              </a:rPr>
              <a:t>作业观察，</a:t>
            </a:r>
            <a:r>
              <a:rPr lang="en-US" altLang="zh-CN" sz="1100">
                <a:latin typeface="微软雅黑" panose="020b0503020204020204" pitchFamily="34" charset="-122"/>
                <a:ea typeface="微软雅黑" panose="020b0503020204020204" pitchFamily="34" charset="-122"/>
                <a:cs typeface="Noto Sans" panose="020b0502040504020204" pitchFamily="34"/>
              </a:rPr>
              <a:t>200%</a:t>
            </a:r>
            <a:r>
              <a:rPr lang="zh-CN" altLang="en-US" sz="1100">
                <a:latin typeface="微软雅黑" panose="020b0503020204020204" pitchFamily="34" charset="-122"/>
                <a:ea typeface="微软雅黑" panose="020b0503020204020204" pitchFamily="34" charset="-122"/>
                <a:cs typeface="Noto Sans" panose="020b0502040504020204" pitchFamily="34"/>
              </a:rPr>
              <a:t>检查新员工的工作</a:t>
            </a:r>
            <a:endParaRPr lang="ja-JP" altLang="en-US" sz="1100">
              <a:latin typeface="微软雅黑" panose="020b0503020204020204" pitchFamily="34" charset="-122"/>
              <a:ea typeface="微软雅黑" panose="020b0503020204020204" pitchFamily="34" charset="-122"/>
              <a:cs typeface="Noto Sans" panose="020b0502040504020204" pitchFamily="34"/>
            </a:endParaRPr>
          </a:p>
        </p:txBody>
      </p:sp>
      <p:sp>
        <p:nvSpPr>
          <p:cNvPr id="54" name="テキスト ボックス 327">
            <a:extLst>
              <a:ext uri="{FF2B5EF4-FFF2-40B4-BE49-F238E27FC236}">
                <a16:creationId xmlns:a16="http://schemas.microsoft.com/office/drawing/2014/main" id="{C7314A30-151C-4EE6-A0CC-D32B18B9E8C6}"/>
              </a:ext>
            </a:extLst>
          </p:cNvPr>
          <p:cNvSpPr txBox="1">
            <a:spLocks noChangeArrowheads="1"/>
          </p:cNvSpPr>
          <p:nvPr/>
        </p:nvSpPr>
        <p:spPr bwMode="auto">
          <a:xfrm>
            <a:off x="8276247" y="3152920"/>
            <a:ext cx="2698376"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100" b="1">
                <a:solidFill>
                  <a:srgbClr val="FF0000"/>
                </a:solidFill>
                <a:latin typeface="微软雅黑" panose="020b0503020204020204" pitchFamily="34" charset="-122"/>
                <a:ea typeface="微软雅黑" panose="020b0503020204020204" pitchFamily="34" charset="-122"/>
                <a:cs typeface="Noto Sans" panose="020b0502040504020204" pitchFamily="34"/>
              </a:rPr>
              <a:t>变更前后的质量</a:t>
            </a:r>
            <a:r>
              <a:rPr lang="en-US" altLang="zh-CN" sz="1100" b="1">
                <a:solidFill>
                  <a:srgbClr val="FF0000"/>
                </a:solidFill>
                <a:latin typeface="微软雅黑" panose="020b0503020204020204" pitchFamily="34" charset="-122"/>
                <a:ea typeface="微软雅黑" panose="020b0503020204020204" pitchFamily="34" charset="-122"/>
                <a:cs typeface="Noto Sans" panose="020b0502040504020204" pitchFamily="34"/>
              </a:rPr>
              <a:t>/</a:t>
            </a:r>
            <a:r>
              <a:rPr lang="zh-CN" altLang="en-US" sz="1100" b="1">
                <a:solidFill>
                  <a:srgbClr val="FF0000"/>
                </a:solidFill>
                <a:latin typeface="微软雅黑" panose="020b0503020204020204" pitchFamily="34" charset="-122"/>
                <a:ea typeface="微软雅黑" panose="020b0503020204020204" pitchFamily="34" charset="-122"/>
                <a:cs typeface="Noto Sans" panose="020b0502040504020204" pitchFamily="34"/>
              </a:rPr>
              <a:t>性能比较</a:t>
            </a:r>
            <a:endParaRPr lang="ja-JP" altLang="en-US" sz="1100" b="1">
              <a:solidFill>
                <a:srgbClr val="FF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55" name="テキスト ボックス 327">
            <a:extLst>
              <a:ext uri="{FF2B5EF4-FFF2-40B4-BE49-F238E27FC236}">
                <a16:creationId xmlns:a16="http://schemas.microsoft.com/office/drawing/2014/main" id="{516E1B58-A4DF-4174-B059-9DDABC916DEA}"/>
              </a:ext>
            </a:extLst>
          </p:cNvPr>
          <p:cNvSpPr txBox="1">
            <a:spLocks noChangeArrowheads="1"/>
          </p:cNvSpPr>
          <p:nvPr/>
        </p:nvSpPr>
        <p:spPr bwMode="auto">
          <a:xfrm>
            <a:off x="3171681" y="5687656"/>
            <a:ext cx="2853014"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en-US" altLang="zh-CN" sz="1100">
                <a:latin typeface="微软雅黑" panose="020b0503020204020204" pitchFamily="34" charset="-122"/>
                <a:ea typeface="微软雅黑" panose="020b0503020204020204" pitchFamily="34" charset="-122"/>
                <a:cs typeface="Noto Sans" panose="020b0502040504020204" pitchFamily="34"/>
              </a:rPr>
              <a:t>-</a:t>
            </a:r>
            <a:r>
              <a:rPr lang="zh-CN" altLang="en-US" sz="1100">
                <a:latin typeface="微软雅黑" panose="020b0503020204020204" pitchFamily="34" charset="-122"/>
                <a:ea typeface="微软雅黑" panose="020b0503020204020204" pitchFamily="34" charset="-122"/>
                <a:cs typeface="Noto Sans" panose="020b0502040504020204" pitchFamily="34"/>
              </a:rPr>
              <a:t>模具尺寸的比较</a:t>
            </a:r>
            <a:endParaRPr lang="en-US" altLang="zh-CN" sz="1100">
              <a:latin typeface="微软雅黑" panose="020b0503020204020204" pitchFamily="34" charset="-122"/>
              <a:ea typeface="微软雅黑" panose="020b0503020204020204" pitchFamily="34" charset="-122"/>
              <a:cs typeface="Noto Sans" panose="020b0502040504020204" pitchFamily="34"/>
            </a:endParaRPr>
          </a:p>
          <a:p>
            <a:pPr eaLnBrk="1" fontAlgn="base" hangingPunct="1">
              <a:spcBef>
                <a:spcPct val="0"/>
              </a:spcBef>
              <a:spcAft>
                <a:spcPct val="0"/>
              </a:spcAft>
            </a:pPr>
            <a:r>
              <a:rPr lang="en-US" altLang="zh-CN" sz="1100">
                <a:latin typeface="微软雅黑" panose="020b0503020204020204" pitchFamily="34" charset="-122"/>
                <a:ea typeface="微软雅黑" panose="020b0503020204020204" pitchFamily="34" charset="-122"/>
                <a:cs typeface="Noto Sans" panose="020b0502040504020204" pitchFamily="34"/>
              </a:rPr>
              <a:t>-</a:t>
            </a:r>
            <a:r>
              <a:rPr lang="zh-CN" altLang="en-US" sz="1100" b="1">
                <a:solidFill>
                  <a:srgbClr val="FF0000"/>
                </a:solidFill>
                <a:latin typeface="微软雅黑" panose="020b0503020204020204" pitchFamily="34" charset="-122"/>
                <a:ea typeface="微软雅黑" panose="020b0503020204020204" pitchFamily="34" charset="-122"/>
                <a:cs typeface="Noto Sans" panose="020b0502040504020204" pitchFamily="34"/>
              </a:rPr>
              <a:t>变更前后的产品尺寸</a:t>
            </a:r>
            <a:r>
              <a:rPr lang="en-US" altLang="zh-CN" sz="1100" b="1">
                <a:solidFill>
                  <a:srgbClr val="FF0000"/>
                </a:solidFill>
                <a:latin typeface="微软雅黑" panose="020b0503020204020204" pitchFamily="34" charset="-122"/>
                <a:ea typeface="微软雅黑" panose="020b0503020204020204" pitchFamily="34" charset="-122"/>
                <a:cs typeface="Noto Sans" panose="020b0502040504020204" pitchFamily="34"/>
              </a:rPr>
              <a:t>/</a:t>
            </a:r>
            <a:r>
              <a:rPr lang="zh-CN" altLang="en-US" sz="1100" b="1">
                <a:solidFill>
                  <a:srgbClr val="FF0000"/>
                </a:solidFill>
                <a:latin typeface="微软雅黑" panose="020b0503020204020204" pitchFamily="34" charset="-122"/>
                <a:ea typeface="微软雅黑" panose="020b0503020204020204" pitchFamily="34" charset="-122"/>
                <a:cs typeface="Noto Sans" panose="020b0502040504020204" pitchFamily="34"/>
              </a:rPr>
              <a:t>性能比较</a:t>
            </a:r>
            <a:endParaRPr lang="ja-JP" altLang="en-US" sz="1100" b="1">
              <a:solidFill>
                <a:srgbClr val="FF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56" name="正方形/長方形 4">
            <a:extLst>
              <a:ext uri="{FF2B5EF4-FFF2-40B4-BE49-F238E27FC236}">
                <a16:creationId xmlns:a16="http://schemas.microsoft.com/office/drawing/2014/main" id="{60B435B6-623A-4B76-860E-82BD63EFE11D}"/>
              </a:ext>
            </a:extLst>
          </p:cNvPr>
          <p:cNvSpPr>
            <a:spLocks noChangeArrowheads="1"/>
          </p:cNvSpPr>
          <p:nvPr/>
        </p:nvSpPr>
        <p:spPr bwMode="auto">
          <a:xfrm>
            <a:off x="2807172" y="1695455"/>
            <a:ext cx="18473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57" name="テキスト ボックス 1">
            <a:extLst>
              <a:ext uri="{FF2B5EF4-FFF2-40B4-BE49-F238E27FC236}">
                <a16:creationId xmlns:a16="http://schemas.microsoft.com/office/drawing/2014/main" id="{0F966E39-2E61-4FF0-9BB7-BDAB93A645AF}"/>
              </a:ext>
            </a:extLst>
          </p:cNvPr>
          <p:cNvSpPr txBox="1">
            <a:spLocks noChangeArrowheads="1"/>
          </p:cNvSpPr>
          <p:nvPr/>
        </p:nvSpPr>
        <p:spPr bwMode="auto">
          <a:xfrm>
            <a:off x="2681298" y="1474501"/>
            <a:ext cx="1926553"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algn="ctr" eaLnBrk="1" fontAlgn="base" hangingPunct="1">
              <a:spcBef>
                <a:spcPct val="0"/>
              </a:spcBef>
              <a:spcAft>
                <a:spcPct val="0"/>
              </a:spcAft>
            </a:pPr>
            <a:r>
              <a:rPr lang="zh-CN" altLang="en-US">
                <a:latin typeface="微软雅黑" panose="020b0503020204020204" pitchFamily="34" charset="-122"/>
                <a:ea typeface="微软雅黑" panose="020b0503020204020204" pitchFamily="34" charset="-122"/>
                <a:cs typeface="Noto Sans" panose="020b0502040504020204" pitchFamily="34"/>
              </a:rPr>
              <a:t>新员工</a:t>
            </a:r>
            <a:endParaRPr lang="ja-JP" altLang="en-US">
              <a:latin typeface="微软雅黑" panose="020b0503020204020204" pitchFamily="34" charset="-122"/>
              <a:ea typeface="微软雅黑" panose="020b0503020204020204" pitchFamily="34" charset="-122"/>
              <a:cs typeface="Noto Sans" panose="020b0502040504020204" pitchFamily="34"/>
            </a:endParaRPr>
          </a:p>
        </p:txBody>
      </p:sp>
      <p:sp>
        <p:nvSpPr>
          <p:cNvPr id="58" name="テキスト ボックス 170">
            <a:extLst>
              <a:ext uri="{FF2B5EF4-FFF2-40B4-BE49-F238E27FC236}">
                <a16:creationId xmlns:a16="http://schemas.microsoft.com/office/drawing/2014/main" id="{E9DD128E-2F22-4610-89A2-89EE32C30E00}"/>
              </a:ext>
            </a:extLst>
          </p:cNvPr>
          <p:cNvSpPr txBox="1">
            <a:spLocks noChangeArrowheads="1"/>
          </p:cNvSpPr>
          <p:nvPr/>
        </p:nvSpPr>
        <p:spPr bwMode="auto">
          <a:xfrm>
            <a:off x="7502527" y="1374030"/>
            <a:ext cx="31726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algn="ctr" eaLnBrk="1" fontAlgn="base" hangingPunct="1">
              <a:spcBef>
                <a:spcPct val="0"/>
              </a:spcBef>
              <a:spcAft>
                <a:spcPct val="0"/>
              </a:spcAft>
            </a:pPr>
            <a:r>
              <a:rPr lang="zh-CN" altLang="en-US" sz="1400">
                <a:latin typeface="微软雅黑" panose="020b0503020204020204" pitchFamily="34" charset="-122"/>
                <a:ea typeface="微软雅黑" panose="020b0503020204020204" pitchFamily="34" charset="-122"/>
                <a:cs typeface="Noto Sans" panose="020b0502040504020204" pitchFamily="34"/>
              </a:rPr>
              <a:t>钢卷供应商变更</a:t>
            </a:r>
            <a:endParaRPr lang="ja-JP" altLang="en-US" sz="1400">
              <a:latin typeface="微软雅黑" panose="020b0503020204020204" pitchFamily="34" charset="-122"/>
              <a:ea typeface="微软雅黑" panose="020b0503020204020204" pitchFamily="34" charset="-122"/>
              <a:cs typeface="Noto Sans" panose="020b0502040504020204" pitchFamily="34"/>
            </a:endParaRPr>
          </a:p>
        </p:txBody>
      </p:sp>
      <p:sp>
        <p:nvSpPr>
          <p:cNvPr id="59" name="正方形/長方形 174">
            <a:extLst>
              <a:ext uri="{FF2B5EF4-FFF2-40B4-BE49-F238E27FC236}">
                <a16:creationId xmlns:a16="http://schemas.microsoft.com/office/drawing/2014/main" id="{E0C7842F-FBAF-4D13-904C-D88B37183219}"/>
              </a:ext>
            </a:extLst>
          </p:cNvPr>
          <p:cNvSpPr>
            <a:spLocks noChangeArrowheads="1"/>
          </p:cNvSpPr>
          <p:nvPr/>
        </p:nvSpPr>
        <p:spPr bwMode="auto">
          <a:xfrm>
            <a:off x="2017356" y="4012716"/>
            <a:ext cx="4142622" cy="342900"/>
          </a:xfrm>
          <a:prstGeom prst="rect">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60" name="角丸四角形 311">
            <a:extLst>
              <a:ext uri="{FF2B5EF4-FFF2-40B4-BE49-F238E27FC236}">
                <a16:creationId xmlns:a16="http://schemas.microsoft.com/office/drawing/2014/main" id="{ABABE05C-E18B-49D5-B7B3-38F4326C8AC5}"/>
              </a:ext>
            </a:extLst>
          </p:cNvPr>
          <p:cNvSpPr/>
          <p:nvPr/>
        </p:nvSpPr>
        <p:spPr bwMode="auto">
          <a:xfrm>
            <a:off x="2062252" y="4038915"/>
            <a:ext cx="867414" cy="261303"/>
          </a:xfrm>
          <a:prstGeom prst="roundRect">
            <a:avLst/>
          </a:prstGeom>
          <a:gradFill flip="none" rotWithShape="1">
            <a:gsLst>
              <a:gs pos="50000">
                <a:srgbClr val="B4F7DA"/>
              </a:gs>
              <a:gs pos="0">
                <a:srgbClr val="00CC99">
                  <a:tint val="66000"/>
                  <a:satMod val="160000"/>
                </a:srgbClr>
              </a:gs>
              <a:gs pos="100000">
                <a:srgbClr val="00CC99">
                  <a:tint val="23500"/>
                  <a:satMod val="160000"/>
                </a:srgbClr>
              </a:gs>
            </a:gsLst>
            <a:path path="circle">
              <a:fillToRect l="50000" t="50000" r="50000" b="50000"/>
            </a:path>
          </a:gra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rPr>
              <a:t>机</a:t>
            </a:r>
            <a:endParaRPr kumimoji="0" lang="ja-JP" altLang="en-US" sz="14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61" name="テキスト ボックス 175">
            <a:extLst>
              <a:ext uri="{FF2B5EF4-FFF2-40B4-BE49-F238E27FC236}">
                <a16:creationId xmlns:a16="http://schemas.microsoft.com/office/drawing/2014/main" id="{4BAF3DE9-4C94-4AED-ABAA-F184CFBE3F13}"/>
              </a:ext>
            </a:extLst>
          </p:cNvPr>
          <p:cNvSpPr txBox="1">
            <a:spLocks noChangeArrowheads="1"/>
          </p:cNvSpPr>
          <p:nvPr/>
        </p:nvSpPr>
        <p:spPr bwMode="auto">
          <a:xfrm>
            <a:off x="3129848" y="4092966"/>
            <a:ext cx="29195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200">
                <a:latin typeface="微软雅黑" panose="020b0503020204020204" pitchFamily="34" charset="-122"/>
                <a:ea typeface="微软雅黑" panose="020b0503020204020204" pitchFamily="34" charset="-122"/>
                <a:cs typeface="Noto Sans" panose="020b0502040504020204" pitchFamily="34"/>
              </a:rPr>
              <a:t>额外的模具、维护、修理</a:t>
            </a:r>
            <a:endParaRPr lang="ja-JP" altLang="en-US" sz="1200">
              <a:latin typeface="微软雅黑" panose="020b0503020204020204" pitchFamily="34" charset="-122"/>
              <a:ea typeface="微软雅黑" panose="020b0503020204020204" pitchFamily="34" charset="-122"/>
              <a:cs typeface="Noto Sans" panose="020b0502040504020204" pitchFamily="34"/>
            </a:endParaRPr>
          </a:p>
        </p:txBody>
      </p:sp>
      <p:sp>
        <p:nvSpPr>
          <p:cNvPr id="62" name="テキスト ボックス 4">
            <a:extLst>
              <a:ext uri="{FF2B5EF4-FFF2-40B4-BE49-F238E27FC236}">
                <a16:creationId xmlns:a16="http://schemas.microsoft.com/office/drawing/2014/main" id="{F25573BE-239B-4B2F-BB34-04D03D14C91C}"/>
              </a:ext>
            </a:extLst>
          </p:cNvPr>
          <p:cNvSpPr txBox="1">
            <a:spLocks noChangeArrowheads="1"/>
          </p:cNvSpPr>
          <p:nvPr/>
        </p:nvSpPr>
        <p:spPr bwMode="auto">
          <a:xfrm>
            <a:off x="7980521" y="3994939"/>
            <a:ext cx="25622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algn="ctr" eaLnBrk="1" fontAlgn="base" hangingPunct="1">
              <a:spcBef>
                <a:spcPct val="0"/>
              </a:spcBef>
              <a:spcAft>
                <a:spcPct val="0"/>
              </a:spcAft>
            </a:pPr>
            <a:r>
              <a:rPr lang="zh-CN" altLang="en-US" sz="1200">
                <a:latin typeface="微软雅黑" panose="020b0503020204020204" pitchFamily="34" charset="-122"/>
                <a:ea typeface="微软雅黑" panose="020b0503020204020204" pitchFamily="34" charset="-122"/>
                <a:cs typeface="Noto Sans" panose="020b0502040504020204" pitchFamily="34"/>
              </a:rPr>
              <a:t>模具控制值更改</a:t>
            </a:r>
            <a:endParaRPr lang="ja-JP" altLang="en-US" sz="1200">
              <a:latin typeface="微软雅黑" panose="020b0503020204020204" pitchFamily="34" charset="-122"/>
              <a:ea typeface="微软雅黑" panose="020b0503020204020204" pitchFamily="34" charset="-122"/>
              <a:cs typeface="Noto Sans" panose="020b0502040504020204" pitchFamily="34"/>
            </a:endParaRPr>
          </a:p>
        </p:txBody>
      </p:sp>
      <p:pic>
        <p:nvPicPr>
          <p:cNvPr id="63" name="Picture 14">
            <a:extLst>
              <a:ext uri="{FF2B5EF4-FFF2-40B4-BE49-F238E27FC236}">
                <a16:creationId xmlns:a16="http://schemas.microsoft.com/office/drawing/2014/main" id="{EAD709EB-DCF8-4E3D-8033-23CEAFB7718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96443" y="2631122"/>
            <a:ext cx="542936" cy="810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4" name="角丸四角形吹き出し 21">
            <a:extLst>
              <a:ext uri="{FF2B5EF4-FFF2-40B4-BE49-F238E27FC236}">
                <a16:creationId xmlns:a16="http://schemas.microsoft.com/office/drawing/2014/main" id="{E4758FB5-14B8-4A50-8EC3-22B7896EE62E}"/>
              </a:ext>
            </a:extLst>
          </p:cNvPr>
          <p:cNvSpPr>
            <a:spLocks noChangeArrowheads="1"/>
          </p:cNvSpPr>
          <p:nvPr/>
        </p:nvSpPr>
        <p:spPr bwMode="auto">
          <a:xfrm>
            <a:off x="1657045" y="2195621"/>
            <a:ext cx="1019951" cy="413044"/>
          </a:xfrm>
          <a:prstGeom prst="wedgeRoundRectCallout">
            <a:avLst>
              <a:gd name="adj1" fmla="val -11384"/>
              <a:gd name="adj2" fmla="val 106048"/>
              <a:gd name="adj3" fmla="val 16667"/>
            </a:avLst>
          </a:prstGeom>
          <a:solidFill>
            <a:srgbClr val="FFFF99"/>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100" kern="0">
                <a:solidFill>
                  <a:srgbClr val="333333"/>
                </a:solidFill>
                <a:latin typeface="微软雅黑" panose="020b0503020204020204" pitchFamily="34" charset="-122"/>
                <a:ea typeface="微软雅黑" panose="020b0503020204020204" pitchFamily="34" charset="-122"/>
                <a:cs typeface="Noto Sans" panose="020b0502040504020204" pitchFamily="34"/>
              </a:rPr>
              <a:t>我是新员工</a:t>
            </a:r>
            <a:endParaRPr kumimoji="0" lang="ja-JP" altLang="en-US" sz="11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65" name="テキスト ボックス 327">
            <a:extLst>
              <a:ext uri="{FF2B5EF4-FFF2-40B4-BE49-F238E27FC236}">
                <a16:creationId xmlns:a16="http://schemas.microsoft.com/office/drawing/2014/main" id="{71416802-5A12-42E4-B377-1CF398844FE4}"/>
              </a:ext>
            </a:extLst>
          </p:cNvPr>
          <p:cNvSpPr txBox="1">
            <a:spLocks noChangeArrowheads="1"/>
          </p:cNvSpPr>
          <p:nvPr/>
        </p:nvSpPr>
        <p:spPr bwMode="auto">
          <a:xfrm>
            <a:off x="3174664" y="2302071"/>
            <a:ext cx="2915873" cy="430887"/>
          </a:xfrm>
          <a:prstGeom prst="rect">
            <a:avLst/>
          </a:prstGeom>
          <a:solidFill>
            <a:srgbClr val="FFFFFF"/>
          </a:solidFill>
          <a:ln>
            <a:noFill/>
          </a:ln>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lvl="0" defTabSz="914400" eaLnBrk="1" fontAlgn="base" hangingPunct="1">
              <a:spcBef>
                <a:spcPct val="0"/>
              </a:spcBef>
              <a:spcAft>
                <a:spcPct val="0"/>
              </a:spcAft>
              <a:defRPr/>
            </a:pPr>
            <a:r>
              <a:rPr lang="zh-CN" altLang="en-US" sz="1100" kern="0">
                <a:latin typeface="微软雅黑" panose="020b0503020204020204" pitchFamily="34" charset="-122"/>
                <a:ea typeface="微软雅黑" panose="020b0503020204020204" pitchFamily="34" charset="-122"/>
                <a:cs typeface="Noto Sans" panose="020b0502040504020204" pitchFamily="34"/>
              </a:rPr>
              <a:t>由于没有足够的操作培训，对程序理解不足，造成</a:t>
            </a:r>
            <a:r>
              <a:rPr lang="en-US" altLang="zh-CN" sz="1100" kern="0">
                <a:latin typeface="微软雅黑" panose="020b0503020204020204" pitchFamily="34" charset="-122"/>
                <a:ea typeface="微软雅黑" panose="020b0503020204020204" pitchFamily="34" charset="-122"/>
                <a:cs typeface="Noto Sans" panose="020b0502040504020204" pitchFamily="34"/>
              </a:rPr>
              <a:t>/</a:t>
            </a:r>
            <a:r>
              <a:rPr lang="zh-CN" altLang="en-US" sz="1100" kern="0">
                <a:latin typeface="微软雅黑" panose="020b0503020204020204" pitchFamily="34" charset="-122"/>
                <a:ea typeface="微软雅黑" panose="020b0503020204020204" pitchFamily="34" charset="-122"/>
                <a:cs typeface="Noto Sans" panose="020b0502040504020204" pitchFamily="34"/>
              </a:rPr>
              <a:t>流出问题</a:t>
            </a:r>
            <a:endParaRPr kumimoji="1" lang="ja-JP" altLang="en-US" sz="1100" b="0" i="0" u="none" strike="noStrike" kern="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Noto Sans" panose="020b0502040504020204" pitchFamily="34"/>
            </a:endParaRPr>
          </a:p>
        </p:txBody>
      </p:sp>
    </p:spTree>
    <p:extLst>
      <p:ext uri="{BB962C8B-B14F-4D97-AF65-F5344CB8AC3E}">
        <p14:creationId xmlns:p14="http://schemas.microsoft.com/office/powerpoint/2010/main" val="2201896828"/>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4" name="文本框 3"/>
          <p:cNvSpPr txBox="1"/>
          <p:nvPr/>
        </p:nvSpPr>
        <p:spPr>
          <a:xfrm>
            <a:off x="1769592" y="845961"/>
            <a:ext cx="8652814" cy="461665"/>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计划外变更</a:t>
            </a:r>
            <a:r>
              <a:rPr lang="en-US" altLang="zh-CN"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突发变更</a:t>
            </a:r>
          </a:p>
        </p:txBody>
      </p:sp>
      <p:sp>
        <p:nvSpPr>
          <p:cNvPr id="3" name="灯片编号占位符 2"/>
          <p:cNvSpPr>
            <a:spLocks noGrp="1"/>
          </p:cNvSpPr>
          <p:nvPr>
            <p:ph type="sldNum" sz="quarter" idx="10"/>
          </p:nvPr>
        </p:nvSpPr>
        <p:spPr/>
        <p:txBody>
          <a:bodyPr/>
          <a:lstStyle/>
          <a:p>
            <a:fld id="{9C18EA95-C3D3-214C-9452-EF8527DBCD86}" type="slidenum">
              <a:rPr lang="it-IT" smtClean="0"/>
              <a:t>15</a:t>
            </a:fld>
            <a:endParaRPr lang="it-IT"/>
          </a:p>
        </p:txBody>
      </p:sp>
      <p:sp>
        <p:nvSpPr>
          <p:cNvPr id="7" name="正方形/長方形 4">
            <a:extLst>
              <a:ext uri="{FF2B5EF4-FFF2-40B4-BE49-F238E27FC236}">
                <a16:creationId xmlns:a16="http://schemas.microsoft.com/office/drawing/2014/main" id="{69D9ECDB-89E5-447D-A85F-13A01F585BBF}"/>
              </a:ext>
            </a:extLst>
          </p:cNvPr>
          <p:cNvSpPr>
            <a:spLocks noChangeArrowheads="1"/>
          </p:cNvSpPr>
          <p:nvPr/>
        </p:nvSpPr>
        <p:spPr bwMode="auto">
          <a:xfrm>
            <a:off x="1769592" y="3286956"/>
            <a:ext cx="270619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ja-JP" altLang="en-US" sz="1800" b="1">
                <a:solidFill>
                  <a:srgbClr val="000000"/>
                </a:solidFill>
                <a:latin typeface="Noto Sans" panose="020b0502040504020204" pitchFamily="34"/>
                <a:ea typeface="Meiryo UI" panose="020b0604030504040204" pitchFamily="50" charset="-128"/>
                <a:cs typeface="Noto Sans" panose="020b0502040504020204" pitchFamily="34"/>
              </a:rPr>
              <a:t>＜</a:t>
            </a:r>
            <a:r>
              <a:rPr lang="zh-CN" altLang="en-US" sz="1400" b="1">
                <a:latin typeface="微软雅黑" panose="020b0503020204020204" pitchFamily="34" charset="-122"/>
                <a:ea typeface="微软雅黑" panose="020b0503020204020204" pitchFamily="34" charset="-122"/>
              </a:rPr>
              <a:t>计划外变更</a:t>
            </a:r>
            <a:r>
              <a:rPr lang="en-US" altLang="zh-CN" sz="1400" b="1">
                <a:latin typeface="微软雅黑" panose="020b0503020204020204" pitchFamily="34" charset="-122"/>
                <a:ea typeface="微软雅黑" panose="020b0503020204020204" pitchFamily="34" charset="-122"/>
              </a:rPr>
              <a:t>/</a:t>
            </a:r>
            <a:r>
              <a:rPr lang="zh-CN" altLang="en-US" sz="1400" b="1">
                <a:latin typeface="微软雅黑" panose="020b0503020204020204" pitchFamily="34" charset="-122"/>
                <a:ea typeface="微软雅黑" panose="020b0503020204020204" pitchFamily="34" charset="-122"/>
              </a:rPr>
              <a:t>突发变更示例</a:t>
            </a:r>
            <a:r>
              <a:rPr lang="ja-JP" altLang="en-US" sz="1800" b="1">
                <a:solidFill>
                  <a:srgbClr val="000000"/>
                </a:solidFill>
                <a:latin typeface="Noto Sans" panose="020b0502040504020204" pitchFamily="34"/>
                <a:ea typeface="Meiryo UI" panose="020b0604030504040204" pitchFamily="50" charset="-128"/>
                <a:cs typeface="Noto Sans" panose="020b0502040504020204" pitchFamily="34"/>
              </a:rPr>
              <a:t>＞</a:t>
            </a:r>
          </a:p>
        </p:txBody>
      </p:sp>
      <p:sp>
        <p:nvSpPr>
          <p:cNvPr id="10" name="正方形/長方形 11">
            <a:extLst>
              <a:ext uri="{FF2B5EF4-FFF2-40B4-BE49-F238E27FC236}">
                <a16:creationId xmlns:a16="http://schemas.microsoft.com/office/drawing/2014/main" id="{D19600A9-3ACC-4882-80CB-407ED791E29A}"/>
              </a:ext>
            </a:extLst>
          </p:cNvPr>
          <p:cNvSpPr/>
          <p:nvPr/>
        </p:nvSpPr>
        <p:spPr>
          <a:xfrm>
            <a:off x="1769593" y="1257789"/>
            <a:ext cx="6681950" cy="1993238"/>
          </a:xfrm>
          <a:prstGeom prst="rect">
            <a:avLst/>
          </a:prstGeom>
        </p:spPr>
        <p:txBody>
          <a:bodyPr wrap="square">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fontAlgn="base">
              <a:lnSpc>
                <a:spcPct val="150000"/>
              </a:lnSpc>
              <a:spcBef>
                <a:spcPct val="0"/>
              </a:spcBef>
              <a:spcAft>
                <a:spcPct val="0"/>
              </a:spcAft>
            </a:pP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在生产现场，由于机器故障、计划外缺勤或工作轮换导致的操作员变动可能是缺陷的主要原因之一。</a:t>
            </a:r>
            <a:endPar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endParaRPr>
          </a:p>
          <a:p>
            <a:pPr algn="just" fontAlgn="base">
              <a:lnSpc>
                <a:spcPct val="150000"/>
              </a:lnSpc>
              <a:spcBef>
                <a:spcPct val="0"/>
              </a:spcBef>
              <a:spcAft>
                <a:spcPct val="0"/>
              </a:spcAft>
            </a:pP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计划外变更分为：</a:t>
            </a:r>
            <a:endPar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endParaRPr>
          </a:p>
          <a:p>
            <a:pPr algn="just" fontAlgn="base">
              <a:lnSpc>
                <a:spcPct val="150000"/>
              </a:lnSpc>
              <a:spcBef>
                <a:spcPct val="0"/>
              </a:spcBef>
              <a:spcAft>
                <a:spcPct val="0"/>
              </a:spcAft>
            </a:pPr>
            <a:r>
              <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rPr>
              <a:t>1.</a:t>
            </a: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因意外事件紧急做出更改</a:t>
            </a:r>
            <a:endPar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endParaRPr>
          </a:p>
          <a:p>
            <a:pPr algn="just" fontAlgn="base">
              <a:lnSpc>
                <a:spcPct val="150000"/>
              </a:lnSpc>
              <a:spcBef>
                <a:spcPct val="0"/>
              </a:spcBef>
              <a:spcAft>
                <a:spcPct val="0"/>
              </a:spcAft>
            </a:pPr>
            <a:r>
              <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rPr>
              <a:t>2.</a:t>
            </a: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未经注意而发生的变化</a:t>
            </a:r>
            <a:endPar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endParaRPr>
          </a:p>
          <a:p>
            <a:pPr algn="just" fontAlgn="base">
              <a:lnSpc>
                <a:spcPct val="150000"/>
              </a:lnSpc>
              <a:spcBef>
                <a:spcPct val="0"/>
              </a:spcBef>
              <a:spcAft>
                <a:spcPct val="0"/>
              </a:spcAft>
            </a:pPr>
            <a:r>
              <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rPr>
              <a:t>3.</a:t>
            </a: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作为其他变更的次要影响的变更</a:t>
            </a:r>
            <a:endParaRPr lang="en-US" altLang="ja-JP" sz="14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pic>
        <p:nvPicPr>
          <p:cNvPr id="11" name="図 15">
            <a:extLst>
              <a:ext uri="{FF2B5EF4-FFF2-40B4-BE49-F238E27FC236}">
                <a16:creationId xmlns:a16="http://schemas.microsoft.com/office/drawing/2014/main" id="{C574B343-8641-44D6-A14F-9C2D67A33A7A}"/>
              </a:ext>
            </a:extLst>
          </p:cNvPr>
          <p:cNvPicPr>
            <a:picLocks noChangeAspect="1"/>
          </p:cNvPicPr>
          <p:nvPr/>
        </p:nvPicPr>
        <p:blipFill>
          <a:blip r:embed="rId2"/>
          <a:stretch>
            <a:fillRect/>
          </a:stretch>
        </p:blipFill>
        <p:spPr>
          <a:xfrm>
            <a:off x="8546251" y="1553977"/>
            <a:ext cx="2151341" cy="1430171"/>
          </a:xfrm>
          <a:prstGeom prst="rect">
            <a:avLst/>
          </a:prstGeom>
        </p:spPr>
      </p:pic>
      <p:graphicFrame>
        <p:nvGraphicFramePr>
          <p:cNvPr id="12" name="表 12">
            <a:extLst>
              <a:ext uri="{FF2B5EF4-FFF2-40B4-BE49-F238E27FC236}">
                <a16:creationId xmlns:a16="http://schemas.microsoft.com/office/drawing/2014/main" id="{E22D603A-D9BA-4F3C-8E77-0C27F329BF67}"/>
              </a:ext>
            </a:extLst>
          </p:cNvPr>
          <p:cNvGraphicFramePr>
            <a:graphicFrameLocks noGrp="1"/>
          </p:cNvGraphicFramePr>
          <p:nvPr>
            <p:extLst>
              <p:ext uri="{D42A27DB-BD31-4B8C-83A1-F6EECF244321}">
                <p14:modId xmlns:p14="http://schemas.microsoft.com/office/powerpoint/2010/main" val="3476694930"/>
              </p:ext>
            </p:extLst>
          </p:nvPr>
        </p:nvGraphicFramePr>
        <p:xfrm>
          <a:off x="1858208" y="3606974"/>
          <a:ext cx="8863000" cy="1463040"/>
        </p:xfrm>
        <a:graphic>
          <a:graphicData uri="http://schemas.openxmlformats.org/drawingml/2006/table">
            <a:tbl>
              <a:tblPr firstRow="1" bandRow="1"/>
              <a:tblGrid>
                <a:gridCol w="4431500">
                  <a:extLst>
                    <a:ext uri="{9D8B030D-6E8A-4147-A177-3AD203B41FA5}">
                      <a16:colId xmlns:a16="http://schemas.microsoft.com/office/drawing/2014/main" val="20000"/>
                    </a:ext>
                  </a:extLst>
                </a:gridCol>
                <a:gridCol w="4431500">
                  <a:extLst>
                    <a:ext uri="{9D8B030D-6E8A-4147-A177-3AD203B41FA5}">
                      <a16:colId xmlns:a16="http://schemas.microsoft.com/office/drawing/2014/main" val="20001"/>
                    </a:ext>
                  </a:extLst>
                </a:gridCol>
              </a:tblGrid>
              <a:tr h="537620">
                <a:tc>
                  <a:txBody>
                    <a:bodyPr vert="horz" wrap="square"/>
                    <a:lstStyle>
                      <a:lvl1pPr marL="0" algn="l" defTabSz="914400" rtl="0" eaLnBrk="1" latinLnBrk="0" hangingPunct="1">
                        <a:defRPr kumimoji="1" sz="1800" kern="1200">
                          <a:solidFill>
                            <a:schemeClr val="tx1"/>
                          </a:solidFill>
                          <a:latin typeface="NissanAG-Bold"/>
                          <a:ea typeface="ＭＳ Ｐゴシック" charset="0"/>
                        </a:defRPr>
                      </a:lvl1pPr>
                      <a:lvl2pPr marL="457200" algn="l" defTabSz="914400" rtl="0" eaLnBrk="1" latinLnBrk="0" hangingPunct="1">
                        <a:defRPr kumimoji="1" sz="1800" kern="1200">
                          <a:solidFill>
                            <a:schemeClr val="tx1"/>
                          </a:solidFill>
                          <a:latin typeface="NissanAG-Bold"/>
                          <a:ea typeface="ＭＳ Ｐゴシック" charset="0"/>
                        </a:defRPr>
                      </a:lvl2pPr>
                      <a:lvl3pPr marL="914400" algn="l" defTabSz="914400" rtl="0" eaLnBrk="1" latinLnBrk="0" hangingPunct="1">
                        <a:defRPr kumimoji="1" sz="1800" kern="1200">
                          <a:solidFill>
                            <a:schemeClr val="tx1"/>
                          </a:solidFill>
                          <a:latin typeface="NissanAG-Bold"/>
                          <a:ea typeface="ＭＳ Ｐゴシック" charset="0"/>
                        </a:defRPr>
                      </a:lvl3pPr>
                      <a:lvl4pPr marL="1371600" algn="l" defTabSz="914400" rtl="0" eaLnBrk="1" latinLnBrk="0" hangingPunct="1">
                        <a:defRPr kumimoji="1" sz="1800" kern="1200">
                          <a:solidFill>
                            <a:schemeClr val="tx1"/>
                          </a:solidFill>
                          <a:latin typeface="NissanAG-Bold"/>
                          <a:ea typeface="ＭＳ Ｐゴシック" charset="0"/>
                        </a:defRPr>
                      </a:lvl4pPr>
                      <a:lvl5pPr marL="1828800" algn="l" defTabSz="914400" rtl="0" eaLnBrk="1" latinLnBrk="0" hangingPunct="1">
                        <a:defRPr kumimoji="1" sz="1800" kern="1200">
                          <a:solidFill>
                            <a:schemeClr val="tx1"/>
                          </a:solidFill>
                          <a:latin typeface="NissanAG-Bold"/>
                          <a:ea typeface="ＭＳ Ｐゴシック" charset="0"/>
                        </a:defRPr>
                      </a:lvl5pPr>
                      <a:lvl6pPr marL="2286000" algn="l" defTabSz="914400" rtl="0" eaLnBrk="1" latinLnBrk="0" hangingPunct="1">
                        <a:defRPr kumimoji="1" sz="1800" kern="1200">
                          <a:solidFill>
                            <a:schemeClr val="tx1"/>
                          </a:solidFill>
                          <a:latin typeface="NissanAG-Bold"/>
                          <a:ea typeface="ＭＳ Ｐゴシック" charset="0"/>
                        </a:defRPr>
                      </a:lvl6pPr>
                      <a:lvl7pPr marL="2743200" algn="l" defTabSz="914400" rtl="0" eaLnBrk="1" latinLnBrk="0" hangingPunct="1">
                        <a:defRPr kumimoji="1" sz="1800" kern="1200">
                          <a:solidFill>
                            <a:schemeClr val="tx1"/>
                          </a:solidFill>
                          <a:latin typeface="NissanAG-Bold"/>
                          <a:ea typeface="ＭＳ Ｐゴシック" charset="0"/>
                        </a:defRPr>
                      </a:lvl7pPr>
                      <a:lvl8pPr marL="3200400" algn="l" defTabSz="914400" rtl="0" eaLnBrk="1" latinLnBrk="0" hangingPunct="1">
                        <a:defRPr kumimoji="1" sz="1800" kern="1200">
                          <a:solidFill>
                            <a:schemeClr val="tx1"/>
                          </a:solidFill>
                          <a:latin typeface="NissanAG-Bold"/>
                          <a:ea typeface="ＭＳ Ｐゴシック" charset="0"/>
                        </a:defRPr>
                      </a:lvl8pPr>
                      <a:lvl9pPr marL="3657600" algn="l" defTabSz="914400" rtl="0" eaLnBrk="1" latinLnBrk="0" hangingPunct="1">
                        <a:defRPr kumimoji="1" sz="1800" kern="1200">
                          <a:solidFill>
                            <a:schemeClr val="tx1"/>
                          </a:solidFill>
                          <a:latin typeface="NissanAG-Bold"/>
                          <a:ea typeface="ＭＳ Ｐゴシック" charset="0"/>
                        </a:defRPr>
                      </a:lvl9pPr>
                    </a:lstStyle>
                    <a:p>
                      <a:pPr>
                        <a:lnSpc>
                          <a:spcPct val="100000"/>
                        </a:lnSpc>
                      </a:pPr>
                      <a:r>
                        <a:rPr kumimoji="1" lang="en-US" altLang="ja-JP" sz="1600" b="1">
                          <a:latin typeface="微软雅黑" panose="020b0503020204020204" pitchFamily="34" charset="-122"/>
                          <a:ea typeface="微软雅黑" panose="020b0503020204020204" pitchFamily="34" charset="-122"/>
                          <a:cs typeface="Noto Sans" panose="020b0502040504020204" pitchFamily="34"/>
                        </a:rPr>
                        <a:t>&lt;</a:t>
                      </a:r>
                      <a:r>
                        <a:rPr kumimoji="1" lang="zh-CN" altLang="en-US" sz="1600" b="1">
                          <a:latin typeface="微软雅黑" panose="020b0503020204020204" pitchFamily="34" charset="-122"/>
                          <a:ea typeface="微软雅黑" panose="020b0503020204020204" pitchFamily="34" charset="-122"/>
                          <a:cs typeface="Noto Sans" panose="020b0502040504020204" pitchFamily="34"/>
                        </a:rPr>
                        <a:t>人</a:t>
                      </a:r>
                      <a:r>
                        <a:rPr kumimoji="1" lang="en-US" altLang="ja-JP" sz="1600" b="1">
                          <a:latin typeface="微软雅黑" panose="020b0503020204020204" pitchFamily="34" charset="-122"/>
                          <a:ea typeface="微软雅黑" panose="020b0503020204020204" pitchFamily="34" charset="-122"/>
                          <a:cs typeface="Noto Sans" panose="020b0502040504020204" pitchFamily="34"/>
                        </a:rPr>
                        <a:t>&gt;</a:t>
                      </a:r>
                    </a:p>
                    <a:p>
                      <a:pPr>
                        <a:lnSpc>
                          <a:spcPct val="100000"/>
                        </a:lnSpc>
                      </a:pPr>
                      <a:r>
                        <a:rPr kumimoji="1" lang="ja-JP" altLang="en-US" sz="1600" baseline="0">
                          <a:latin typeface="微软雅黑" panose="020b0503020204020204" pitchFamily="34" charset="-122"/>
                          <a:ea typeface="微软雅黑" panose="020b0503020204020204" pitchFamily="34" charset="-122"/>
                          <a:cs typeface="Noto Sans" panose="020b0502040504020204" pitchFamily="34"/>
                        </a:rPr>
                        <a:t> </a:t>
                      </a:r>
                      <a:r>
                        <a:rPr kumimoji="1" lang="zh-CN" altLang="en-US" sz="1600" baseline="0">
                          <a:latin typeface="微软雅黑" panose="020b0503020204020204" pitchFamily="34" charset="-122"/>
                          <a:ea typeface="微软雅黑" panose="020b0503020204020204" pitchFamily="34" charset="-122"/>
                          <a:cs typeface="Noto Sans" panose="020b0502040504020204" pitchFamily="34"/>
                        </a:rPr>
                        <a:t>操作工受伤、突然请假、感觉不舒服等。</a:t>
                      </a:r>
                      <a:endParaRPr kumimoji="1" lang="en-US" altLang="ja-JP" sz="1600">
                        <a:latin typeface="微软雅黑" panose="020b0503020204020204" pitchFamily="34" charset="-122"/>
                        <a:ea typeface="微软雅黑" panose="020b0503020204020204" pitchFamily="34" charset="-122"/>
                        <a:cs typeface="Noto Sans" panose="020b0502040504020204" pitchFamily="34"/>
                      </a:endParaRP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kumimoji="1" sz="1800" kern="1200">
                          <a:solidFill>
                            <a:schemeClr val="tx1"/>
                          </a:solidFill>
                          <a:latin typeface="NissanAG-Bold"/>
                          <a:ea typeface="ＭＳ Ｐゴシック" charset="0"/>
                        </a:defRPr>
                      </a:lvl1pPr>
                      <a:lvl2pPr marL="457200" algn="l" defTabSz="914400" rtl="0" eaLnBrk="1" latinLnBrk="0" hangingPunct="1">
                        <a:defRPr kumimoji="1" sz="1800" kern="1200">
                          <a:solidFill>
                            <a:schemeClr val="tx1"/>
                          </a:solidFill>
                          <a:latin typeface="NissanAG-Bold"/>
                          <a:ea typeface="ＭＳ Ｐゴシック" charset="0"/>
                        </a:defRPr>
                      </a:lvl2pPr>
                      <a:lvl3pPr marL="914400" algn="l" defTabSz="914400" rtl="0" eaLnBrk="1" latinLnBrk="0" hangingPunct="1">
                        <a:defRPr kumimoji="1" sz="1800" kern="1200">
                          <a:solidFill>
                            <a:schemeClr val="tx1"/>
                          </a:solidFill>
                          <a:latin typeface="NissanAG-Bold"/>
                          <a:ea typeface="ＭＳ Ｐゴシック" charset="0"/>
                        </a:defRPr>
                      </a:lvl3pPr>
                      <a:lvl4pPr marL="1371600" algn="l" defTabSz="914400" rtl="0" eaLnBrk="1" latinLnBrk="0" hangingPunct="1">
                        <a:defRPr kumimoji="1" sz="1800" kern="1200">
                          <a:solidFill>
                            <a:schemeClr val="tx1"/>
                          </a:solidFill>
                          <a:latin typeface="NissanAG-Bold"/>
                          <a:ea typeface="ＭＳ Ｐゴシック" charset="0"/>
                        </a:defRPr>
                      </a:lvl4pPr>
                      <a:lvl5pPr marL="1828800" algn="l" defTabSz="914400" rtl="0" eaLnBrk="1" latinLnBrk="0" hangingPunct="1">
                        <a:defRPr kumimoji="1" sz="1800" kern="1200">
                          <a:solidFill>
                            <a:schemeClr val="tx1"/>
                          </a:solidFill>
                          <a:latin typeface="NissanAG-Bold"/>
                          <a:ea typeface="ＭＳ Ｐゴシック" charset="0"/>
                        </a:defRPr>
                      </a:lvl5pPr>
                      <a:lvl6pPr marL="2286000" algn="l" defTabSz="914400" rtl="0" eaLnBrk="1" latinLnBrk="0" hangingPunct="1">
                        <a:defRPr kumimoji="1" sz="1800" kern="1200">
                          <a:solidFill>
                            <a:schemeClr val="tx1"/>
                          </a:solidFill>
                          <a:latin typeface="NissanAG-Bold"/>
                          <a:ea typeface="ＭＳ Ｐゴシック" charset="0"/>
                        </a:defRPr>
                      </a:lvl6pPr>
                      <a:lvl7pPr marL="2743200" algn="l" defTabSz="914400" rtl="0" eaLnBrk="1" latinLnBrk="0" hangingPunct="1">
                        <a:defRPr kumimoji="1" sz="1800" kern="1200">
                          <a:solidFill>
                            <a:schemeClr val="tx1"/>
                          </a:solidFill>
                          <a:latin typeface="NissanAG-Bold"/>
                          <a:ea typeface="ＭＳ Ｐゴシック" charset="0"/>
                        </a:defRPr>
                      </a:lvl7pPr>
                      <a:lvl8pPr marL="3200400" algn="l" defTabSz="914400" rtl="0" eaLnBrk="1" latinLnBrk="0" hangingPunct="1">
                        <a:defRPr kumimoji="1" sz="1800" kern="1200">
                          <a:solidFill>
                            <a:schemeClr val="tx1"/>
                          </a:solidFill>
                          <a:latin typeface="NissanAG-Bold"/>
                          <a:ea typeface="ＭＳ Ｐゴシック" charset="0"/>
                        </a:defRPr>
                      </a:lvl8pPr>
                      <a:lvl9pPr marL="3657600" algn="l" defTabSz="914400" rtl="0" eaLnBrk="1" latinLnBrk="0" hangingPunct="1">
                        <a:defRPr kumimoji="1" sz="1800" kern="1200">
                          <a:solidFill>
                            <a:schemeClr val="tx1"/>
                          </a:solidFill>
                          <a:latin typeface="NissanAG-Bold"/>
                          <a:ea typeface="ＭＳ Ｐゴシック" charset="0"/>
                        </a:defRPr>
                      </a:lvl9pPr>
                    </a:lstStyle>
                    <a:p>
                      <a:pPr marL="0" marR="0" indent="0" algn="l" defTabSz="995690" rtl="0" eaLnBrk="1" fontAlgn="auto" latinLnBrk="0" hangingPunct="1">
                        <a:lnSpc>
                          <a:spcPct val="100000"/>
                        </a:lnSpc>
                        <a:spcBef>
                          <a:spcPct val="0"/>
                        </a:spcBef>
                        <a:spcAft>
                          <a:spcPct val="0"/>
                        </a:spcAft>
                        <a:buClrTx/>
                        <a:buSzTx/>
                        <a:buFontTx/>
                        <a:buNone/>
                        <a:defRPr/>
                      </a:pPr>
                      <a:r>
                        <a:rPr kumimoji="1" lang="en-US" altLang="ja-JP" sz="1400" b="1">
                          <a:latin typeface="微软雅黑" panose="020b0503020204020204" pitchFamily="34" charset="-122"/>
                          <a:ea typeface="微软雅黑" panose="020b0503020204020204" pitchFamily="34" charset="-122"/>
                          <a:cs typeface="Noto Sans" panose="020b0502040504020204" pitchFamily="34"/>
                        </a:rPr>
                        <a:t>&lt;</a:t>
                      </a:r>
                      <a:r>
                        <a:rPr kumimoji="1" lang="zh-CN" altLang="en-US" sz="1400" b="1">
                          <a:latin typeface="微软雅黑" panose="020b0503020204020204" pitchFamily="34" charset="-122"/>
                          <a:ea typeface="微软雅黑" panose="020b0503020204020204" pitchFamily="34" charset="-122"/>
                          <a:cs typeface="Noto Sans" panose="020b0502040504020204" pitchFamily="34"/>
                        </a:rPr>
                        <a:t>机</a:t>
                      </a:r>
                      <a:r>
                        <a:rPr kumimoji="1" lang="en-US" altLang="ja-JP" sz="1400" b="1">
                          <a:latin typeface="微软雅黑" panose="020b0503020204020204" pitchFamily="34" charset="-122"/>
                          <a:ea typeface="微软雅黑" panose="020b0503020204020204" pitchFamily="34" charset="-122"/>
                          <a:cs typeface="Noto Sans" panose="020b0502040504020204" pitchFamily="34"/>
                        </a:rPr>
                        <a:t>&gt;</a:t>
                      </a:r>
                      <a:r>
                        <a:rPr kumimoji="1" lang="ja-JP" altLang="en-US" sz="1400" b="1">
                          <a:latin typeface="微软雅黑" panose="020b0503020204020204" pitchFamily="34" charset="-122"/>
                          <a:ea typeface="微软雅黑" panose="020b0503020204020204" pitchFamily="34" charset="-122"/>
                          <a:cs typeface="Noto Sans" panose="020b0502040504020204" pitchFamily="34"/>
                        </a:rPr>
                        <a:t>　</a:t>
                      </a:r>
                      <a:endParaRPr kumimoji="1" lang="en-US" altLang="ja-JP" sz="1400" b="1">
                        <a:latin typeface="微软雅黑" panose="020b0503020204020204" pitchFamily="34" charset="-122"/>
                        <a:ea typeface="微软雅黑" panose="020b0503020204020204" pitchFamily="34" charset="-122"/>
                        <a:cs typeface="Noto Sans" panose="020b0502040504020204" pitchFamily="34"/>
                      </a:endParaRPr>
                    </a:p>
                    <a:p>
                      <a:pPr marL="0" marR="0" indent="0" algn="l" defTabSz="995690" rtl="0" eaLnBrk="1" fontAlgn="auto" latinLnBrk="0" hangingPunct="1">
                        <a:lnSpc>
                          <a:spcPct val="100000"/>
                        </a:lnSpc>
                        <a:spcBef>
                          <a:spcPct val="0"/>
                        </a:spcBef>
                        <a:spcAft>
                          <a:spcPct val="0"/>
                        </a:spcAft>
                        <a:buClrTx/>
                        <a:buSzTx/>
                        <a:buFontTx/>
                        <a:buNone/>
                        <a:defRPr/>
                      </a:pPr>
                      <a:r>
                        <a:rPr kumimoji="1" lang="zh-CN" altLang="en-US" sz="1400">
                          <a:latin typeface="微软雅黑" panose="020b0503020204020204" pitchFamily="34" charset="-122"/>
                          <a:ea typeface="微软雅黑" panose="020b0503020204020204" pitchFamily="34" charset="-122"/>
                          <a:cs typeface="Noto Sans" panose="020b0502040504020204" pitchFamily="34"/>
                        </a:rPr>
                        <a:t>设施</a:t>
                      </a:r>
                      <a:r>
                        <a:rPr kumimoji="1" lang="en-US" altLang="zh-CN" sz="1400">
                          <a:latin typeface="微软雅黑" panose="020b0503020204020204" pitchFamily="34" charset="-122"/>
                          <a:ea typeface="微软雅黑" panose="020b0503020204020204" pitchFamily="34" charset="-122"/>
                          <a:cs typeface="Noto Sans" panose="020b0502040504020204" pitchFamily="34"/>
                        </a:rPr>
                        <a:t>/</a:t>
                      </a:r>
                      <a:r>
                        <a:rPr kumimoji="1" lang="zh-CN" altLang="en-US" sz="1400">
                          <a:latin typeface="微软雅黑" panose="020b0503020204020204" pitchFamily="34" charset="-122"/>
                          <a:ea typeface="微软雅黑" panose="020b0503020204020204" pitchFamily="34" charset="-122"/>
                          <a:cs typeface="Noto Sans" panose="020b0502040504020204" pitchFamily="34"/>
                        </a:rPr>
                        <a:t>夹具</a:t>
                      </a:r>
                      <a:r>
                        <a:rPr kumimoji="1" lang="en-US" altLang="zh-CN" sz="1400">
                          <a:latin typeface="微软雅黑" panose="020b0503020204020204" pitchFamily="34" charset="-122"/>
                          <a:ea typeface="微软雅黑" panose="020b0503020204020204" pitchFamily="34" charset="-122"/>
                          <a:cs typeface="Noto Sans" panose="020b0502040504020204" pitchFamily="34"/>
                        </a:rPr>
                        <a:t>/</a:t>
                      </a:r>
                      <a:r>
                        <a:rPr kumimoji="1" lang="zh-CN" altLang="en-US" sz="1400">
                          <a:latin typeface="微软雅黑" panose="020b0503020204020204" pitchFamily="34" charset="-122"/>
                          <a:ea typeface="微软雅黑" panose="020b0503020204020204" pitchFamily="34" charset="-122"/>
                          <a:cs typeface="Noto Sans" panose="020b0502040504020204" pitchFamily="34"/>
                        </a:rPr>
                        <a:t>模具问题、防错装置不工作、停电、</a:t>
                      </a:r>
                      <a:r>
                        <a:rPr kumimoji="1" lang="zh-CN" altLang="en-US" sz="1400" baseline="0">
                          <a:latin typeface="微软雅黑" panose="020b0503020204020204" pitchFamily="34" charset="-122"/>
                          <a:ea typeface="微软雅黑" panose="020b0503020204020204" pitchFamily="34" charset="-122"/>
                          <a:cs typeface="Noto Sans" panose="020b0502040504020204" pitchFamily="34"/>
                        </a:rPr>
                        <a:t>压力不足等。</a:t>
                      </a:r>
                      <a:endParaRPr kumimoji="1" lang="ja-JP" altLang="en-US" sz="1600" b="0">
                        <a:solidFill>
                          <a:schemeClr val="tx1"/>
                        </a:solidFill>
                        <a:latin typeface="微软雅黑" panose="020b0503020204020204" pitchFamily="34" charset="-122"/>
                        <a:ea typeface="微软雅黑" panose="020b0503020204020204" pitchFamily="34" charset="-122"/>
                        <a:cs typeface="Noto Sans" panose="020b0502040504020204" pitchFamily="34"/>
                      </a:endParaRP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517085">
                <a:tc>
                  <a:txBody>
                    <a:bodyPr vert="horz" wrap="square"/>
                    <a:lstStyle>
                      <a:lvl1pPr marL="0" algn="l" defTabSz="914400" rtl="0" eaLnBrk="1" latinLnBrk="0" hangingPunct="1">
                        <a:defRPr kumimoji="1" sz="1800" kern="1200">
                          <a:solidFill>
                            <a:schemeClr val="tx1"/>
                          </a:solidFill>
                          <a:latin typeface="NissanAG-Bold"/>
                          <a:ea typeface="ＭＳ Ｐゴシック" charset="0"/>
                        </a:defRPr>
                      </a:lvl1pPr>
                      <a:lvl2pPr marL="457200" algn="l" defTabSz="914400" rtl="0" eaLnBrk="1" latinLnBrk="0" hangingPunct="1">
                        <a:defRPr kumimoji="1" sz="1800" kern="1200">
                          <a:solidFill>
                            <a:schemeClr val="tx1"/>
                          </a:solidFill>
                          <a:latin typeface="NissanAG-Bold"/>
                          <a:ea typeface="ＭＳ Ｐゴシック" charset="0"/>
                        </a:defRPr>
                      </a:lvl2pPr>
                      <a:lvl3pPr marL="914400" algn="l" defTabSz="914400" rtl="0" eaLnBrk="1" latinLnBrk="0" hangingPunct="1">
                        <a:defRPr kumimoji="1" sz="1800" kern="1200">
                          <a:solidFill>
                            <a:schemeClr val="tx1"/>
                          </a:solidFill>
                          <a:latin typeface="NissanAG-Bold"/>
                          <a:ea typeface="ＭＳ Ｐゴシック" charset="0"/>
                        </a:defRPr>
                      </a:lvl3pPr>
                      <a:lvl4pPr marL="1371600" algn="l" defTabSz="914400" rtl="0" eaLnBrk="1" latinLnBrk="0" hangingPunct="1">
                        <a:defRPr kumimoji="1" sz="1800" kern="1200">
                          <a:solidFill>
                            <a:schemeClr val="tx1"/>
                          </a:solidFill>
                          <a:latin typeface="NissanAG-Bold"/>
                          <a:ea typeface="ＭＳ Ｐゴシック" charset="0"/>
                        </a:defRPr>
                      </a:lvl4pPr>
                      <a:lvl5pPr marL="1828800" algn="l" defTabSz="914400" rtl="0" eaLnBrk="1" latinLnBrk="0" hangingPunct="1">
                        <a:defRPr kumimoji="1" sz="1800" kern="1200">
                          <a:solidFill>
                            <a:schemeClr val="tx1"/>
                          </a:solidFill>
                          <a:latin typeface="NissanAG-Bold"/>
                          <a:ea typeface="ＭＳ Ｐゴシック" charset="0"/>
                        </a:defRPr>
                      </a:lvl5pPr>
                      <a:lvl6pPr marL="2286000" algn="l" defTabSz="914400" rtl="0" eaLnBrk="1" latinLnBrk="0" hangingPunct="1">
                        <a:defRPr kumimoji="1" sz="1800" kern="1200">
                          <a:solidFill>
                            <a:schemeClr val="tx1"/>
                          </a:solidFill>
                          <a:latin typeface="NissanAG-Bold"/>
                          <a:ea typeface="ＭＳ Ｐゴシック" charset="0"/>
                        </a:defRPr>
                      </a:lvl6pPr>
                      <a:lvl7pPr marL="2743200" algn="l" defTabSz="914400" rtl="0" eaLnBrk="1" latinLnBrk="0" hangingPunct="1">
                        <a:defRPr kumimoji="1" sz="1800" kern="1200">
                          <a:solidFill>
                            <a:schemeClr val="tx1"/>
                          </a:solidFill>
                          <a:latin typeface="NissanAG-Bold"/>
                          <a:ea typeface="ＭＳ Ｐゴシック" charset="0"/>
                        </a:defRPr>
                      </a:lvl7pPr>
                      <a:lvl8pPr marL="3200400" algn="l" defTabSz="914400" rtl="0" eaLnBrk="1" latinLnBrk="0" hangingPunct="1">
                        <a:defRPr kumimoji="1" sz="1800" kern="1200">
                          <a:solidFill>
                            <a:schemeClr val="tx1"/>
                          </a:solidFill>
                          <a:latin typeface="NissanAG-Bold"/>
                          <a:ea typeface="ＭＳ Ｐゴシック" charset="0"/>
                        </a:defRPr>
                      </a:lvl8pPr>
                      <a:lvl9pPr marL="3657600" algn="l" defTabSz="914400" rtl="0" eaLnBrk="1" latinLnBrk="0" hangingPunct="1">
                        <a:defRPr kumimoji="1" sz="1800" kern="1200">
                          <a:solidFill>
                            <a:schemeClr val="tx1"/>
                          </a:solidFill>
                          <a:latin typeface="NissanAG-Bold"/>
                          <a:ea typeface="ＭＳ Ｐゴシック" charset="0"/>
                        </a:defRPr>
                      </a:lvl9pPr>
                    </a:lstStyle>
                    <a:p>
                      <a:pPr marL="0" marR="0" indent="0" algn="l" defTabSz="995690" rtl="0" eaLnBrk="1" fontAlgn="auto" latinLnBrk="0" hangingPunct="1">
                        <a:lnSpc>
                          <a:spcPct val="100000"/>
                        </a:lnSpc>
                        <a:spcBef>
                          <a:spcPct val="0"/>
                        </a:spcBef>
                        <a:spcAft>
                          <a:spcPct val="0"/>
                        </a:spcAft>
                        <a:buClrTx/>
                        <a:buSzTx/>
                        <a:buFontTx/>
                        <a:buNone/>
                        <a:defRPr/>
                      </a:pPr>
                      <a:r>
                        <a:rPr kumimoji="1" lang="en-US" altLang="ja-JP" sz="1400" b="1">
                          <a:latin typeface="微软雅黑" panose="020b0503020204020204" pitchFamily="34" charset="-122"/>
                          <a:ea typeface="微软雅黑" panose="020b0503020204020204" pitchFamily="34" charset="-122"/>
                          <a:cs typeface="Noto Sans" panose="020b0502040504020204" pitchFamily="34"/>
                        </a:rPr>
                        <a:t>&lt;</a:t>
                      </a:r>
                      <a:r>
                        <a:rPr kumimoji="1" lang="zh-CN" altLang="en-US" sz="1400" b="1">
                          <a:latin typeface="微软雅黑" panose="020b0503020204020204" pitchFamily="34" charset="-122"/>
                          <a:ea typeface="微软雅黑" panose="020b0503020204020204" pitchFamily="34" charset="-122"/>
                          <a:cs typeface="Noto Sans" panose="020b0502040504020204" pitchFamily="34"/>
                        </a:rPr>
                        <a:t>料</a:t>
                      </a:r>
                      <a:r>
                        <a:rPr kumimoji="1" lang="en-US" altLang="ja-JP" sz="1400" b="1">
                          <a:latin typeface="微软雅黑" panose="020b0503020204020204" pitchFamily="34" charset="-122"/>
                          <a:ea typeface="微软雅黑" panose="020b0503020204020204" pitchFamily="34" charset="-122"/>
                          <a:cs typeface="Noto Sans" panose="020b0502040504020204" pitchFamily="34"/>
                        </a:rPr>
                        <a:t>&gt;</a:t>
                      </a:r>
                      <a:r>
                        <a:rPr kumimoji="1" lang="ja-JP" altLang="en-US" sz="1400" b="1">
                          <a:latin typeface="微软雅黑" panose="020b0503020204020204" pitchFamily="34" charset="-122"/>
                          <a:ea typeface="微软雅黑" panose="020b0503020204020204" pitchFamily="34" charset="-122"/>
                          <a:cs typeface="Noto Sans" panose="020b0502040504020204" pitchFamily="34"/>
                        </a:rPr>
                        <a:t>　</a:t>
                      </a:r>
                      <a:endParaRPr kumimoji="1" lang="en-US" altLang="ja-JP" sz="1400" b="1">
                        <a:latin typeface="微软雅黑" panose="020b0503020204020204" pitchFamily="34" charset="-122"/>
                        <a:ea typeface="微软雅黑" panose="020b0503020204020204" pitchFamily="34" charset="-122"/>
                        <a:cs typeface="Noto Sans" panose="020b0502040504020204" pitchFamily="34"/>
                      </a:endParaRPr>
                    </a:p>
                    <a:p>
                      <a:pPr marL="0" marR="0" indent="0" algn="l" defTabSz="995690" rtl="0" eaLnBrk="1" fontAlgn="auto" latinLnBrk="0" hangingPunct="1">
                        <a:lnSpc>
                          <a:spcPct val="100000"/>
                        </a:lnSpc>
                        <a:spcBef>
                          <a:spcPct val="0"/>
                        </a:spcBef>
                        <a:spcAft>
                          <a:spcPct val="0"/>
                        </a:spcAft>
                        <a:buClrTx/>
                        <a:buSzTx/>
                        <a:buFontTx/>
                        <a:buNone/>
                        <a:defRPr/>
                      </a:pPr>
                      <a:r>
                        <a:rPr kumimoji="1" lang="zh-CN" altLang="en-US" sz="1400">
                          <a:latin typeface="微软雅黑" panose="020b0503020204020204" pitchFamily="34" charset="-122"/>
                          <a:ea typeface="微软雅黑" panose="020b0503020204020204" pitchFamily="34" charset="-122"/>
                          <a:cs typeface="Noto Sans" panose="020b0502040504020204" pitchFamily="34"/>
                        </a:rPr>
                        <a:t>零件短缺、使用二次材料替代品、使用库存较长的材料等。</a:t>
                      </a:r>
                      <a:endParaRPr kumimoji="1" lang="en-US" altLang="ja-JP" sz="1600">
                        <a:latin typeface="微软雅黑" panose="020b0503020204020204" pitchFamily="34" charset="-122"/>
                        <a:ea typeface="微软雅黑" panose="020b0503020204020204" pitchFamily="34" charset="-122"/>
                        <a:cs typeface="Noto Sans" panose="020b0502040504020204" pitchFamily="34"/>
                      </a:endParaRP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kumimoji="1" sz="1800" kern="1200">
                          <a:solidFill>
                            <a:schemeClr val="tx1"/>
                          </a:solidFill>
                          <a:latin typeface="NissanAG-Bold"/>
                          <a:ea typeface="ＭＳ Ｐゴシック" charset="0"/>
                        </a:defRPr>
                      </a:lvl1pPr>
                      <a:lvl2pPr marL="457200" algn="l" defTabSz="914400" rtl="0" eaLnBrk="1" latinLnBrk="0" hangingPunct="1">
                        <a:defRPr kumimoji="1" sz="1800" kern="1200">
                          <a:solidFill>
                            <a:schemeClr val="tx1"/>
                          </a:solidFill>
                          <a:latin typeface="NissanAG-Bold"/>
                          <a:ea typeface="ＭＳ Ｐゴシック" charset="0"/>
                        </a:defRPr>
                      </a:lvl2pPr>
                      <a:lvl3pPr marL="914400" algn="l" defTabSz="914400" rtl="0" eaLnBrk="1" latinLnBrk="0" hangingPunct="1">
                        <a:defRPr kumimoji="1" sz="1800" kern="1200">
                          <a:solidFill>
                            <a:schemeClr val="tx1"/>
                          </a:solidFill>
                          <a:latin typeface="NissanAG-Bold"/>
                          <a:ea typeface="ＭＳ Ｐゴシック" charset="0"/>
                        </a:defRPr>
                      </a:lvl3pPr>
                      <a:lvl4pPr marL="1371600" algn="l" defTabSz="914400" rtl="0" eaLnBrk="1" latinLnBrk="0" hangingPunct="1">
                        <a:defRPr kumimoji="1" sz="1800" kern="1200">
                          <a:solidFill>
                            <a:schemeClr val="tx1"/>
                          </a:solidFill>
                          <a:latin typeface="NissanAG-Bold"/>
                          <a:ea typeface="ＭＳ Ｐゴシック" charset="0"/>
                        </a:defRPr>
                      </a:lvl4pPr>
                      <a:lvl5pPr marL="1828800" algn="l" defTabSz="914400" rtl="0" eaLnBrk="1" latinLnBrk="0" hangingPunct="1">
                        <a:defRPr kumimoji="1" sz="1800" kern="1200">
                          <a:solidFill>
                            <a:schemeClr val="tx1"/>
                          </a:solidFill>
                          <a:latin typeface="NissanAG-Bold"/>
                          <a:ea typeface="ＭＳ Ｐゴシック" charset="0"/>
                        </a:defRPr>
                      </a:lvl5pPr>
                      <a:lvl6pPr marL="2286000" algn="l" defTabSz="914400" rtl="0" eaLnBrk="1" latinLnBrk="0" hangingPunct="1">
                        <a:defRPr kumimoji="1" sz="1800" kern="1200">
                          <a:solidFill>
                            <a:schemeClr val="tx1"/>
                          </a:solidFill>
                          <a:latin typeface="NissanAG-Bold"/>
                          <a:ea typeface="ＭＳ Ｐゴシック" charset="0"/>
                        </a:defRPr>
                      </a:lvl6pPr>
                      <a:lvl7pPr marL="2743200" algn="l" defTabSz="914400" rtl="0" eaLnBrk="1" latinLnBrk="0" hangingPunct="1">
                        <a:defRPr kumimoji="1" sz="1800" kern="1200">
                          <a:solidFill>
                            <a:schemeClr val="tx1"/>
                          </a:solidFill>
                          <a:latin typeface="NissanAG-Bold"/>
                          <a:ea typeface="ＭＳ Ｐゴシック" charset="0"/>
                        </a:defRPr>
                      </a:lvl7pPr>
                      <a:lvl8pPr marL="3200400" algn="l" defTabSz="914400" rtl="0" eaLnBrk="1" latinLnBrk="0" hangingPunct="1">
                        <a:defRPr kumimoji="1" sz="1800" kern="1200">
                          <a:solidFill>
                            <a:schemeClr val="tx1"/>
                          </a:solidFill>
                          <a:latin typeface="NissanAG-Bold"/>
                          <a:ea typeface="ＭＳ Ｐゴシック" charset="0"/>
                        </a:defRPr>
                      </a:lvl8pPr>
                      <a:lvl9pPr marL="3657600" algn="l" defTabSz="914400" rtl="0" eaLnBrk="1" latinLnBrk="0" hangingPunct="1">
                        <a:defRPr kumimoji="1" sz="1800" kern="1200">
                          <a:solidFill>
                            <a:schemeClr val="tx1"/>
                          </a:solidFill>
                          <a:latin typeface="NissanAG-Bold"/>
                          <a:ea typeface="ＭＳ Ｐゴシック" charset="0"/>
                        </a:defRPr>
                      </a:lvl9pPr>
                    </a:lstStyle>
                    <a:p>
                      <a:pPr marL="0" marR="0" indent="0" algn="l" defTabSz="995690" rtl="0" eaLnBrk="1" fontAlgn="auto" latinLnBrk="0" hangingPunct="1">
                        <a:lnSpc>
                          <a:spcPct val="100000"/>
                        </a:lnSpc>
                        <a:spcBef>
                          <a:spcPct val="0"/>
                        </a:spcBef>
                        <a:spcAft>
                          <a:spcPct val="0"/>
                        </a:spcAft>
                        <a:buClrTx/>
                        <a:buSzTx/>
                        <a:buFontTx/>
                        <a:buNone/>
                        <a:defRPr/>
                      </a:pPr>
                      <a:r>
                        <a:rPr kumimoji="1" lang="en-US" altLang="ja-JP" sz="1400" b="1">
                          <a:latin typeface="微软雅黑" panose="020b0503020204020204" pitchFamily="34" charset="-122"/>
                          <a:ea typeface="微软雅黑" panose="020b0503020204020204" pitchFamily="34" charset="-122"/>
                          <a:cs typeface="Noto Sans" panose="020b0502040504020204" pitchFamily="34"/>
                        </a:rPr>
                        <a:t>&lt;</a:t>
                      </a:r>
                      <a:r>
                        <a:rPr kumimoji="1" lang="zh-CN" altLang="en-US" sz="1400" b="1">
                          <a:latin typeface="微软雅黑" panose="020b0503020204020204" pitchFamily="34" charset="-122"/>
                          <a:ea typeface="微软雅黑" panose="020b0503020204020204" pitchFamily="34" charset="-122"/>
                          <a:cs typeface="Noto Sans" panose="020b0502040504020204" pitchFamily="34"/>
                        </a:rPr>
                        <a:t>法</a:t>
                      </a:r>
                      <a:r>
                        <a:rPr kumimoji="1" lang="en-US" altLang="ja-JP" sz="1400" b="1">
                          <a:latin typeface="微软雅黑" panose="020b0503020204020204" pitchFamily="34" charset="-122"/>
                          <a:ea typeface="微软雅黑" panose="020b0503020204020204" pitchFamily="34" charset="-122"/>
                          <a:cs typeface="Noto Sans" panose="020b0502040504020204" pitchFamily="34"/>
                        </a:rPr>
                        <a:t>&gt; </a:t>
                      </a:r>
                    </a:p>
                    <a:p>
                      <a:pPr marL="0" marR="0" indent="0" algn="l" defTabSz="995690" rtl="0" eaLnBrk="1" fontAlgn="auto" latinLnBrk="0" hangingPunct="1">
                        <a:lnSpc>
                          <a:spcPct val="100000"/>
                        </a:lnSpc>
                        <a:spcBef>
                          <a:spcPct val="0"/>
                        </a:spcBef>
                        <a:spcAft>
                          <a:spcPct val="0"/>
                        </a:spcAft>
                        <a:buClrTx/>
                        <a:buSzTx/>
                        <a:buFontTx/>
                        <a:buNone/>
                        <a:defRPr/>
                      </a:pPr>
                      <a:r>
                        <a:rPr kumimoji="1" lang="zh-CN" altLang="en-US" sz="1400">
                          <a:latin typeface="微软雅黑" panose="020b0503020204020204" pitchFamily="34" charset="-122"/>
                          <a:ea typeface="微软雅黑" panose="020b0503020204020204" pitchFamily="34" charset="-122"/>
                          <a:cs typeface="Noto Sans" panose="020b0502040504020204" pitchFamily="34"/>
                        </a:rPr>
                        <a:t>由于维修工作</a:t>
                      </a:r>
                      <a:r>
                        <a:rPr kumimoji="1" lang="en-US" altLang="zh-CN" sz="1400">
                          <a:latin typeface="微软雅黑" panose="020b0503020204020204" pitchFamily="34" charset="-122"/>
                          <a:ea typeface="微软雅黑" panose="020b0503020204020204" pitchFamily="34" charset="-122"/>
                          <a:cs typeface="Noto Sans" panose="020b0502040504020204" pitchFamily="34"/>
                        </a:rPr>
                        <a:t>/</a:t>
                      </a:r>
                      <a:r>
                        <a:rPr kumimoji="1" lang="zh-CN" altLang="en-US" sz="1400">
                          <a:latin typeface="微软雅黑" panose="020b0503020204020204" pitchFamily="34" charset="-122"/>
                          <a:ea typeface="微软雅黑" panose="020b0503020204020204" pitchFamily="34" charset="-122"/>
                          <a:cs typeface="Noto Sans" panose="020b0502040504020204" pitchFamily="34"/>
                        </a:rPr>
                        <a:t>计划外操作员变更、机器故障排除等导致的操作指令变更。</a:t>
                      </a:r>
                      <a:endParaRPr kumimoji="1" lang="ja-JP" altLang="en-US" sz="1600">
                        <a:latin typeface="微软雅黑" panose="020b0503020204020204" pitchFamily="34" charset="-122"/>
                        <a:ea typeface="微软雅黑" panose="020b0503020204020204" pitchFamily="34" charset="-122"/>
                        <a:cs typeface="Noto Sans" panose="020b0502040504020204" pitchFamily="34"/>
                      </a:endParaRPr>
                    </a:p>
                  </a:txBody>
                  <a:tcPr>
                    <a:lnL w="12700" cmpd="sng">
                      <a:solidFill>
                        <a:srgbClr val="000000"/>
                      </a:solidFill>
                    </a:lnL>
                    <a:lnR w="12700" cmpd="sng">
                      <a:solidFill>
                        <a:srgbClr val="000000"/>
                      </a:solidFill>
                    </a:lnR>
                    <a:lnT w="12700" cmpd="sng">
                      <a:solidFill>
                        <a:srgbClr val="000000"/>
                      </a:solidFill>
                    </a:lnT>
                    <a:lnB w="12700" cmpd="sng">
                      <a:solidFill>
                        <a:srgbClr val="000000"/>
                      </a:solidFill>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bl>
          </a:graphicData>
        </a:graphic>
      </p:graphicFrame>
      <p:sp>
        <p:nvSpPr>
          <p:cNvPr id="13" name="テキスト ボックス 14">
            <a:extLst>
              <a:ext uri="{FF2B5EF4-FFF2-40B4-BE49-F238E27FC236}">
                <a16:creationId xmlns:a16="http://schemas.microsoft.com/office/drawing/2014/main" id="{E2091C02-A034-4EEB-950A-6B9923F6D225}"/>
              </a:ext>
            </a:extLst>
          </p:cNvPr>
          <p:cNvSpPr txBox="1"/>
          <p:nvPr/>
        </p:nvSpPr>
        <p:spPr>
          <a:xfrm>
            <a:off x="1858208" y="5425961"/>
            <a:ext cx="7345517" cy="774108"/>
          </a:xfrm>
          <a:prstGeom prst="rect">
            <a:avLst/>
          </a:prstGeom>
          <a:solidFill>
            <a:srgbClr val="FFFF00"/>
          </a:solidFill>
          <a:ln>
            <a:solidFill>
              <a:srgbClr val="000000"/>
            </a:solidFill>
          </a:ln>
        </p:spPr>
        <p:txBody>
          <a:bodyPr wrap="square" lIns="36000" tIns="36000" rIns="36000" bIns="36000" rtlCol="0" anchor="ctr" anchorCtr="0">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defTabSz="914400">
              <a:lnSpc>
                <a:spcPct val="150000"/>
              </a:lnSpc>
              <a:defRPr/>
            </a:pPr>
            <a:r>
              <a:rPr lang="zh-CN" altLang="en-US" sz="1600" b="1" i="1" kern="0">
                <a:solidFill>
                  <a:srgbClr val="000000"/>
                </a:solidFill>
                <a:latin typeface="Noto Sans" panose="020b0502040504020204" pitchFamily="34"/>
                <a:ea typeface="Noto Sans" panose="020b0502040504020204" pitchFamily="34"/>
                <a:cs typeface="Noto Sans" panose="020b0502040504020204" pitchFamily="34"/>
              </a:rPr>
              <a:t>如果操作员在操作过程中注意到“计划外更改”，应遵守“</a:t>
            </a:r>
            <a:r>
              <a:rPr lang="zh-CN" altLang="en-US" sz="1600" b="1" i="1" kern="0">
                <a:solidFill>
                  <a:srgbClr val="FF0000"/>
                </a:solidFill>
                <a:latin typeface="Noto Sans" panose="020b0502040504020204" pitchFamily="34"/>
                <a:ea typeface="Noto Sans" panose="020b0502040504020204" pitchFamily="34"/>
                <a:cs typeface="Noto Sans" panose="020b0502040504020204" pitchFamily="34"/>
              </a:rPr>
              <a:t>停止、呼叫、等待</a:t>
            </a:r>
            <a:r>
              <a:rPr lang="zh-CN" altLang="en-US" sz="1600" b="1" i="1" kern="0">
                <a:solidFill>
                  <a:srgbClr val="000000"/>
                </a:solidFill>
                <a:latin typeface="Noto Sans" panose="020b0502040504020204" pitchFamily="34"/>
                <a:ea typeface="Noto Sans" panose="020b0502040504020204" pitchFamily="34"/>
                <a:cs typeface="Noto Sans" panose="020b0502040504020204" pitchFamily="34"/>
              </a:rPr>
              <a:t>”规则！</a:t>
            </a:r>
            <a:endParaRPr kumimoji="0" lang="ja-JP" altLang="en-US" sz="1600" b="1" i="1"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Tree>
    <p:extLst>
      <p:ext uri="{BB962C8B-B14F-4D97-AF65-F5344CB8AC3E}">
        <p14:creationId xmlns:p14="http://schemas.microsoft.com/office/powerpoint/2010/main" val="1169689409"/>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4" name="文本框 3"/>
          <p:cNvSpPr txBox="1"/>
          <p:nvPr/>
        </p:nvSpPr>
        <p:spPr>
          <a:xfrm>
            <a:off x="1769592" y="845961"/>
            <a:ext cx="8652814" cy="461665"/>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计划外变更</a:t>
            </a:r>
            <a:r>
              <a:rPr lang="en-US" altLang="zh-CN"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突发变更管理要点</a:t>
            </a:r>
          </a:p>
        </p:txBody>
      </p:sp>
      <p:sp>
        <p:nvSpPr>
          <p:cNvPr id="3" name="灯片编号占位符 2"/>
          <p:cNvSpPr>
            <a:spLocks noGrp="1"/>
          </p:cNvSpPr>
          <p:nvPr>
            <p:ph type="sldNum" sz="quarter" idx="10"/>
          </p:nvPr>
        </p:nvSpPr>
        <p:spPr/>
        <p:txBody>
          <a:bodyPr/>
          <a:lstStyle/>
          <a:p>
            <a:fld id="{9C18EA95-C3D3-214C-9452-EF8527DBCD86}" type="slidenum">
              <a:rPr lang="it-IT" smtClean="0"/>
              <a:t>16</a:t>
            </a:fld>
            <a:endParaRPr lang="it-IT"/>
          </a:p>
        </p:txBody>
      </p:sp>
      <p:grpSp>
        <p:nvGrpSpPr>
          <p:cNvPr id="20" name="组合 19">
            <a:extLst>
              <a:ext uri="{FF2B5EF4-FFF2-40B4-BE49-F238E27FC236}">
                <a16:creationId xmlns:a16="http://schemas.microsoft.com/office/drawing/2014/main" id="{A858DC31-31E7-4A77-BA6B-06940F1EE14D}"/>
              </a:ext>
            </a:extLst>
          </p:cNvPr>
          <p:cNvGrpSpPr/>
          <p:nvPr/>
        </p:nvGrpSpPr>
        <p:grpSpPr>
          <a:xfrm>
            <a:off x="2178070" y="1397223"/>
            <a:ext cx="6978359" cy="2247087"/>
            <a:chOff x="2222459" y="1039893"/>
            <a:chExt cx="6978359" cy="2247087"/>
          </a:xfrm>
        </p:grpSpPr>
        <p:sp>
          <p:nvSpPr>
            <p:cNvPr id="21" name="角丸四角形 23">
              <a:extLst>
                <a:ext uri="{FF2B5EF4-FFF2-40B4-BE49-F238E27FC236}">
                  <a16:creationId xmlns:a16="http://schemas.microsoft.com/office/drawing/2014/main" id="{31F3EB8D-4966-451A-A5F8-03E7EC9F20B1}"/>
                </a:ext>
              </a:extLst>
            </p:cNvPr>
            <p:cNvSpPr/>
            <p:nvPr/>
          </p:nvSpPr>
          <p:spPr bwMode="auto">
            <a:xfrm>
              <a:off x="3282666" y="1062701"/>
              <a:ext cx="332063" cy="2217300"/>
            </a:xfrm>
            <a:prstGeom prst="roundRect">
              <a:avLst/>
            </a:prstGeom>
            <a:solidFill>
              <a:srgbClr val="FF0000"/>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eaVert" wrap="none" lIns="91440" tIns="45720" rIns="91440" bIns="45720" numCol="1" spcCol="0" rtlCol="0" fromWordArt="0" anchor="ctr" anchorCtr="1"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100" b="1" kern="0">
                  <a:solidFill>
                    <a:srgbClr val="FFFFFF"/>
                  </a:solidFill>
                  <a:latin typeface="Noto Sans" panose="020b0502040504020204" pitchFamily="34"/>
                  <a:ea typeface="Noto Sans" panose="020b0502040504020204" pitchFamily="34"/>
                  <a:cs typeface="Noto Sans" panose="020b0502040504020204" pitchFamily="34"/>
                </a:rPr>
                <a:t>组装夹具故障</a:t>
              </a:r>
              <a:endParaRPr kumimoji="0" lang="ja-JP" altLang="en-US" sz="1100" b="1" kern="0">
                <a:solidFill>
                  <a:srgbClr val="FFFFFF"/>
                </a:solidFill>
                <a:latin typeface="Noto Sans" panose="020b0502040504020204" pitchFamily="34"/>
                <a:ea typeface="Meiryo UI" panose="020b0604030504040204" pitchFamily="50" charset="-128"/>
                <a:cs typeface="Noto Sans" panose="020b0502040504020204" pitchFamily="34"/>
              </a:endParaRPr>
            </a:p>
          </p:txBody>
        </p:sp>
        <p:sp>
          <p:nvSpPr>
            <p:cNvPr id="22" name="角丸四角形 24">
              <a:extLst>
                <a:ext uri="{FF2B5EF4-FFF2-40B4-BE49-F238E27FC236}">
                  <a16:creationId xmlns:a16="http://schemas.microsoft.com/office/drawing/2014/main" id="{53B28159-43E3-4150-BFA1-63F673707031}"/>
                </a:ext>
              </a:extLst>
            </p:cNvPr>
            <p:cNvSpPr/>
            <p:nvPr/>
          </p:nvSpPr>
          <p:spPr bwMode="auto">
            <a:xfrm>
              <a:off x="3981861" y="1053145"/>
              <a:ext cx="478082" cy="2232000"/>
            </a:xfrm>
            <a:prstGeom prst="roundRect">
              <a:avLst/>
            </a:prstGeom>
            <a:solidFill>
              <a:srgbClr val="FFFF99"/>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eaVert" wrap="none" lIns="91440" tIns="45720" rIns="91440" bIns="45720" numCol="1" spcCol="0" rtlCol="0" fromWordArt="0" anchor="ctr" anchorCtr="1"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100" kern="0">
                  <a:solidFill>
                    <a:srgbClr val="333333"/>
                  </a:solidFill>
                  <a:latin typeface="Noto Sans" panose="020b0502040504020204" pitchFamily="34"/>
                  <a:ea typeface="Noto Sans" panose="020b0502040504020204" pitchFamily="34"/>
                  <a:cs typeface="Noto Sans" panose="020b0502040504020204" pitchFamily="34"/>
                </a:rPr>
                <a:t>向领导报告变更</a:t>
              </a:r>
              <a:endParaRPr kumimoji="0" lang="ja-JP" altLang="en-US" sz="1100" kern="0">
                <a:solidFill>
                  <a:srgbClr val="333333"/>
                </a:solidFill>
                <a:latin typeface="Noto Sans" panose="020b0502040504020204" pitchFamily="34"/>
                <a:ea typeface="Meiryo UI" panose="020b0604030504040204" pitchFamily="50" charset="-128"/>
                <a:cs typeface="Noto Sans" panose="020b0502040504020204" pitchFamily="34"/>
              </a:endParaRPr>
            </a:p>
          </p:txBody>
        </p:sp>
        <p:sp>
          <p:nvSpPr>
            <p:cNvPr id="23" name="角丸四角形 25">
              <a:extLst>
                <a:ext uri="{FF2B5EF4-FFF2-40B4-BE49-F238E27FC236}">
                  <a16:creationId xmlns:a16="http://schemas.microsoft.com/office/drawing/2014/main" id="{E36D4793-019F-415E-92CA-FE65D8B8E0B5}"/>
                </a:ext>
              </a:extLst>
            </p:cNvPr>
            <p:cNvSpPr/>
            <p:nvPr/>
          </p:nvSpPr>
          <p:spPr bwMode="auto">
            <a:xfrm>
              <a:off x="4753176" y="1043200"/>
              <a:ext cx="543158" cy="2232000"/>
            </a:xfrm>
            <a:prstGeom prst="roundRect">
              <a:avLst/>
            </a:prstGeom>
            <a:solidFill>
              <a:srgbClr val="FFFF99"/>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eaVert" wrap="none" lIns="91440" tIns="45720" rIns="91440" bIns="45720" numCol="1" spcCol="0" rtlCol="0" fromWordArt="0" anchor="ctr" anchorCtr="1"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lang="zh-CN" altLang="en-US" sz="1100" kern="0">
                  <a:solidFill>
                    <a:prstClr val="black"/>
                  </a:solidFill>
                  <a:latin typeface="Noto Sans" panose="020b0502040504020204" pitchFamily="34"/>
                  <a:ea typeface="Noto Sans" panose="020b0502040504020204" pitchFamily="34"/>
                  <a:cs typeface="Noto Sans" panose="020b0502040504020204" pitchFamily="34"/>
                </a:rPr>
                <a:t>发布变更申请报告和特殊申请需求</a:t>
              </a:r>
              <a:endParaRPr kumimoji="0" lang="ja-JP" altLang="en-US" sz="1200" kern="0">
                <a:solidFill>
                  <a:srgbClr val="333333"/>
                </a:solidFill>
                <a:latin typeface="Noto Sans" panose="020b0502040504020204" pitchFamily="34"/>
                <a:ea typeface="Meiryo UI" panose="020b0604030504040204" pitchFamily="50" charset="-128"/>
                <a:cs typeface="Noto Sans" panose="020b0502040504020204" pitchFamily="34"/>
              </a:endParaRPr>
            </a:p>
          </p:txBody>
        </p:sp>
        <p:sp>
          <p:nvSpPr>
            <p:cNvPr id="24" name="角丸四角形 26">
              <a:extLst>
                <a:ext uri="{FF2B5EF4-FFF2-40B4-BE49-F238E27FC236}">
                  <a16:creationId xmlns:a16="http://schemas.microsoft.com/office/drawing/2014/main" id="{196DAFE8-9AB8-42FC-9A4A-1ED607EF3E0E}"/>
                </a:ext>
              </a:extLst>
            </p:cNvPr>
            <p:cNvSpPr/>
            <p:nvPr/>
          </p:nvSpPr>
          <p:spPr bwMode="auto">
            <a:xfrm>
              <a:off x="5523830" y="1039893"/>
              <a:ext cx="478082" cy="2232000"/>
            </a:xfrm>
            <a:prstGeom prst="roundRect">
              <a:avLst/>
            </a:prstGeom>
            <a:solidFill>
              <a:srgbClr val="FFFF99"/>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eaVert" wrap="none" lIns="91440" tIns="45720" rIns="91440" bIns="45720" numCol="1" spcCol="0" rtlCol="0" fromWordArt="0" anchor="ctr" anchorCtr="1"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lang="zh-CN" altLang="en-US" sz="1100" kern="0">
                  <a:solidFill>
                    <a:prstClr val="black"/>
                  </a:solidFill>
                  <a:latin typeface="Noto Sans" panose="020b0502040504020204" pitchFamily="34"/>
                  <a:ea typeface="Noto Sans" panose="020b0502040504020204" pitchFamily="34"/>
                  <a:cs typeface="Noto Sans" panose="020b0502040504020204" pitchFamily="34"/>
                </a:rPr>
                <a:t>故障处理</a:t>
              </a:r>
              <a:r>
                <a:rPr lang="en-US" altLang="zh-CN" sz="1100" kern="0">
                  <a:solidFill>
                    <a:prstClr val="black"/>
                  </a:solidFill>
                  <a:latin typeface="Noto Sans" panose="020b0502040504020204" pitchFamily="34"/>
                  <a:ea typeface="Noto Sans" panose="020b0502040504020204" pitchFamily="34"/>
                  <a:cs typeface="Noto Sans" panose="020b0502040504020204" pitchFamily="34"/>
                </a:rPr>
                <a:t>&amp;</a:t>
              </a:r>
              <a:r>
                <a:rPr lang="zh-CN" altLang="en-US" sz="1100" kern="0">
                  <a:solidFill>
                    <a:prstClr val="black"/>
                  </a:solidFill>
                  <a:latin typeface="Noto Sans" panose="020b0502040504020204" pitchFamily="34"/>
                  <a:ea typeface="Noto Sans" panose="020b0502040504020204" pitchFamily="34"/>
                  <a:cs typeface="Noto Sans" panose="020b0502040504020204" pitchFamily="34"/>
                </a:rPr>
                <a:t>恢复正常状态</a:t>
              </a:r>
              <a:endParaRPr kumimoji="0" lang="ja-JP" altLang="en-US" sz="1100" kern="0">
                <a:solidFill>
                  <a:srgbClr val="333333"/>
                </a:solidFill>
                <a:latin typeface="Noto Sans" panose="020b0502040504020204" pitchFamily="34"/>
                <a:ea typeface="Meiryo UI" panose="020b0604030504040204" pitchFamily="50" charset="-128"/>
                <a:cs typeface="Noto Sans" panose="020b0502040504020204" pitchFamily="34"/>
              </a:endParaRPr>
            </a:p>
          </p:txBody>
        </p:sp>
        <p:sp>
          <p:nvSpPr>
            <p:cNvPr id="25" name="角丸四角形 27">
              <a:extLst>
                <a:ext uri="{FF2B5EF4-FFF2-40B4-BE49-F238E27FC236}">
                  <a16:creationId xmlns:a16="http://schemas.microsoft.com/office/drawing/2014/main" id="{E921945E-6FA0-4A63-8710-9407F129771E}"/>
                </a:ext>
              </a:extLst>
            </p:cNvPr>
            <p:cNvSpPr/>
            <p:nvPr/>
          </p:nvSpPr>
          <p:spPr bwMode="auto">
            <a:xfrm>
              <a:off x="6329113" y="1041727"/>
              <a:ext cx="478082" cy="2232000"/>
            </a:xfrm>
            <a:prstGeom prst="roundRect">
              <a:avLst/>
            </a:prstGeom>
            <a:solidFill>
              <a:srgbClr val="FFFF99"/>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eaVert" wrap="none" lIns="91440" tIns="45720" rIns="91440" bIns="45720" numCol="1" spcCol="0" rtlCol="0" fromWordArt="0" anchor="ctr" anchorCtr="1"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lang="zh-CN" altLang="en-US" sz="1100" kern="0">
                  <a:solidFill>
                    <a:prstClr val="black"/>
                  </a:solidFill>
                  <a:latin typeface="Noto Sans" panose="020b0502040504020204" pitchFamily="34"/>
                  <a:ea typeface="Noto Sans" panose="020b0502040504020204" pitchFamily="34"/>
                  <a:cs typeface="Noto Sans" panose="020b0502040504020204" pitchFamily="34"/>
                </a:rPr>
                <a:t>质量检验；作业观察</a:t>
              </a:r>
              <a:endParaRPr kumimoji="0" lang="ja-JP" altLang="en-US" sz="1100" kern="0">
                <a:solidFill>
                  <a:prstClr val="black"/>
                </a:solidFill>
                <a:latin typeface="Noto Sans" panose="020b0502040504020204" pitchFamily="34"/>
                <a:ea typeface="Meiryo UI" panose="020b0604030504040204" pitchFamily="50" charset="-128"/>
                <a:cs typeface="Noto Sans" panose="020b0502040504020204" pitchFamily="34"/>
              </a:endParaRPr>
            </a:p>
          </p:txBody>
        </p:sp>
        <p:sp>
          <p:nvSpPr>
            <p:cNvPr id="26" name="角丸四角形 28">
              <a:extLst>
                <a:ext uri="{FF2B5EF4-FFF2-40B4-BE49-F238E27FC236}">
                  <a16:creationId xmlns:a16="http://schemas.microsoft.com/office/drawing/2014/main" id="{77EFF312-2665-418E-AAE8-D5CD74754449}"/>
                </a:ext>
              </a:extLst>
            </p:cNvPr>
            <p:cNvSpPr/>
            <p:nvPr/>
          </p:nvSpPr>
          <p:spPr bwMode="auto">
            <a:xfrm>
              <a:off x="7111269" y="1039894"/>
              <a:ext cx="478082" cy="2247086"/>
            </a:xfrm>
            <a:prstGeom prst="roundRect">
              <a:avLst/>
            </a:prstGeom>
            <a:solidFill>
              <a:srgbClr val="FFFF99"/>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eaVert" wrap="none" lIns="91440" tIns="45720" rIns="91440" bIns="45720" numCol="1" spcCol="0" rtlCol="0" fromWordArt="0" anchor="ctr" anchorCtr="1"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lang="zh-CN" altLang="en-US" sz="1100" kern="0">
                  <a:solidFill>
                    <a:srgbClr val="333333"/>
                  </a:solidFill>
                  <a:latin typeface="Noto Sans" panose="020b0502040504020204" pitchFamily="34"/>
                  <a:ea typeface="Noto Sans" panose="020b0502040504020204" pitchFamily="34"/>
                  <a:cs typeface="Noto Sans" panose="020b0502040504020204" pitchFamily="34"/>
                </a:rPr>
                <a:t>特别检查</a:t>
              </a:r>
              <a:r>
                <a:rPr lang="en-US" altLang="zh-CN" sz="1100" kern="0">
                  <a:solidFill>
                    <a:srgbClr val="333333"/>
                  </a:solidFill>
                  <a:latin typeface="Noto Sans" panose="020b0502040504020204" pitchFamily="34"/>
                  <a:ea typeface="Noto Sans" panose="020b0502040504020204" pitchFamily="34"/>
                  <a:cs typeface="Noto Sans" panose="020b0502040504020204" pitchFamily="34"/>
                </a:rPr>
                <a:t>(</a:t>
              </a:r>
              <a:r>
                <a:rPr lang="zh-CN" altLang="en-US" sz="1100" kern="0">
                  <a:solidFill>
                    <a:srgbClr val="333333"/>
                  </a:solidFill>
                  <a:latin typeface="Noto Sans" panose="020b0502040504020204" pitchFamily="34"/>
                  <a:ea typeface="Noto Sans" panose="020b0502040504020204" pitchFamily="34"/>
                  <a:cs typeface="Noto Sans" panose="020b0502040504020204" pitchFamily="34"/>
                </a:rPr>
                <a:t>本工序和后工序）</a:t>
              </a:r>
              <a:endParaRPr kumimoji="0" lang="ja-JP" altLang="en-US" sz="1050" kern="0">
                <a:solidFill>
                  <a:srgbClr val="333333"/>
                </a:solidFill>
                <a:latin typeface="Noto Sans" panose="020b0502040504020204" pitchFamily="34"/>
                <a:ea typeface="Meiryo UI" panose="020b0604030504040204" pitchFamily="50" charset="-128"/>
                <a:cs typeface="Noto Sans" panose="020b0502040504020204" pitchFamily="34"/>
              </a:endParaRPr>
            </a:p>
          </p:txBody>
        </p:sp>
        <p:sp>
          <p:nvSpPr>
            <p:cNvPr id="27" name="角丸四角形 29">
              <a:extLst>
                <a:ext uri="{FF2B5EF4-FFF2-40B4-BE49-F238E27FC236}">
                  <a16:creationId xmlns:a16="http://schemas.microsoft.com/office/drawing/2014/main" id="{1E766EC3-0FF3-4C28-B1FD-17C95A875D58}"/>
                </a:ext>
              </a:extLst>
            </p:cNvPr>
            <p:cNvSpPr/>
            <p:nvPr/>
          </p:nvSpPr>
          <p:spPr bwMode="auto">
            <a:xfrm>
              <a:off x="7934913" y="1053225"/>
              <a:ext cx="478082" cy="2232000"/>
            </a:xfrm>
            <a:prstGeom prst="roundRect">
              <a:avLst/>
            </a:prstGeom>
            <a:solidFill>
              <a:srgbClr val="FFFF99"/>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eaVert" wrap="none" lIns="91440" tIns="45720" rIns="91440" bIns="45720" numCol="1" spcCol="0" rtlCol="0" fromWordArt="0" anchor="ctr" anchorCtr="1"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lang="zh-CN" altLang="en-US" sz="1100" kern="0">
                  <a:solidFill>
                    <a:srgbClr val="333333"/>
                  </a:solidFill>
                  <a:latin typeface="Noto Sans" panose="020b0502040504020204" pitchFamily="34"/>
                  <a:ea typeface="Noto Sans" panose="020b0502040504020204" pitchFamily="34"/>
                  <a:cs typeface="Noto Sans" panose="020b0502040504020204" pitchFamily="34"/>
                </a:rPr>
                <a:t>特别检查</a:t>
              </a:r>
              <a:r>
                <a:rPr lang="en-US" altLang="zh-CN" sz="1100" kern="0">
                  <a:solidFill>
                    <a:srgbClr val="333333"/>
                  </a:solidFill>
                  <a:latin typeface="Noto Sans" panose="020b0502040504020204" pitchFamily="34"/>
                  <a:ea typeface="Noto Sans" panose="020b0502040504020204" pitchFamily="34"/>
                  <a:cs typeface="Noto Sans" panose="020b0502040504020204" pitchFamily="34"/>
                </a:rPr>
                <a:t>(</a:t>
              </a:r>
              <a:r>
                <a:rPr lang="zh-CN" altLang="en-US" sz="1100" kern="0">
                  <a:solidFill>
                    <a:srgbClr val="333333"/>
                  </a:solidFill>
                  <a:latin typeface="Noto Sans" panose="020b0502040504020204" pitchFamily="34"/>
                  <a:ea typeface="Noto Sans" panose="020b0502040504020204" pitchFamily="34"/>
                  <a:cs typeface="Noto Sans" panose="020b0502040504020204" pitchFamily="34"/>
                </a:rPr>
                <a:t>（出货检验）</a:t>
              </a:r>
              <a:endParaRPr kumimoji="0" lang="ja-JP" altLang="en-US" sz="1100" kern="0">
                <a:solidFill>
                  <a:srgbClr val="333333"/>
                </a:solidFill>
                <a:latin typeface="Noto Sans" panose="020b0502040504020204" pitchFamily="34"/>
                <a:ea typeface="Meiryo UI" panose="020b0604030504040204" pitchFamily="50" charset="-128"/>
                <a:cs typeface="Noto Sans" panose="020b0502040504020204" pitchFamily="34"/>
              </a:endParaRPr>
            </a:p>
          </p:txBody>
        </p:sp>
        <p:sp>
          <p:nvSpPr>
            <p:cNvPr id="28" name="角丸四角形 30">
              <a:extLst>
                <a:ext uri="{FF2B5EF4-FFF2-40B4-BE49-F238E27FC236}">
                  <a16:creationId xmlns:a16="http://schemas.microsoft.com/office/drawing/2014/main" id="{6A5DF13F-EBB3-4A16-B8DB-4FD29F5D030D}"/>
                </a:ext>
              </a:extLst>
            </p:cNvPr>
            <p:cNvSpPr/>
            <p:nvPr/>
          </p:nvSpPr>
          <p:spPr bwMode="auto">
            <a:xfrm>
              <a:off x="8722736" y="1053306"/>
              <a:ext cx="478082" cy="2231839"/>
            </a:xfrm>
            <a:prstGeom prst="roundRect">
              <a:avLst/>
            </a:prstGeom>
            <a:solidFill>
              <a:srgbClr val="FFFF99"/>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eaVert" wrap="square" lIns="91440" tIns="45720" rIns="91440" bIns="45720" numCol="1" spcCol="0" rtlCol="0" fromWordArt="0" anchor="ctr" anchorCtr="1"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lang="zh-CN" altLang="en-US" sz="1100" kern="0">
                  <a:solidFill>
                    <a:srgbClr val="333333"/>
                  </a:solidFill>
                  <a:latin typeface="Noto Sans" panose="020b0502040504020204" pitchFamily="34"/>
                  <a:ea typeface="Noto Sans" panose="020b0502040504020204" pitchFamily="34"/>
                  <a:cs typeface="Noto Sans" panose="020b0502040504020204" pitchFamily="34"/>
                </a:rPr>
                <a:t>出货（如有必要，第一次发出产品通知）</a:t>
              </a:r>
              <a:endParaRPr kumimoji="0" lang="ja-JP" altLang="en-US" sz="1100" kern="0">
                <a:solidFill>
                  <a:srgbClr val="333333"/>
                </a:solidFill>
                <a:latin typeface="Noto Sans" panose="020b0502040504020204" pitchFamily="34"/>
                <a:ea typeface="Meiryo UI" panose="020b0604030504040204" pitchFamily="50" charset="-128"/>
                <a:cs typeface="Noto Sans" panose="020b0502040504020204" pitchFamily="34"/>
              </a:endParaRPr>
            </a:p>
          </p:txBody>
        </p:sp>
        <p:cxnSp>
          <p:nvCxnSpPr>
            <p:cNvPr id="29" name="直線矢印コネクタ 31">
              <a:extLst>
                <a:ext uri="{FF2B5EF4-FFF2-40B4-BE49-F238E27FC236}">
                  <a16:creationId xmlns:a16="http://schemas.microsoft.com/office/drawing/2014/main" id="{DBF7C755-D367-48A2-9F72-3FC3A3909C79}"/>
                </a:ext>
              </a:extLst>
            </p:cNvPr>
            <p:cNvCxnSpPr>
              <a:stCxn id="21" idx="3"/>
              <a:endCxn id="22" idx="1"/>
            </p:cNvCxnSpPr>
            <p:nvPr/>
          </p:nvCxnSpPr>
          <p:spPr bwMode="auto">
            <a:xfrm flipV="1">
              <a:off x="3614729" y="2169145"/>
              <a:ext cx="367132" cy="2206"/>
            </a:xfrm>
            <a:prstGeom prst="straightConnector1">
              <a:avLst/>
            </a:prstGeom>
            <a:noFill/>
            <a:ln w="28575" cap="flat" cmpd="sng" algn="ctr">
              <a:solidFill>
                <a:srgbClr val="000000"/>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直線矢印コネクタ 32">
              <a:extLst>
                <a:ext uri="{FF2B5EF4-FFF2-40B4-BE49-F238E27FC236}">
                  <a16:creationId xmlns:a16="http://schemas.microsoft.com/office/drawing/2014/main" id="{250E9384-612D-4C52-9E4C-0B3B3A7C50B2}"/>
                </a:ext>
              </a:extLst>
            </p:cNvPr>
            <p:cNvCxnSpPr>
              <a:stCxn id="22" idx="3"/>
              <a:endCxn id="23" idx="1"/>
            </p:cNvCxnSpPr>
            <p:nvPr/>
          </p:nvCxnSpPr>
          <p:spPr bwMode="auto">
            <a:xfrm flipV="1">
              <a:off x="4459943" y="2159200"/>
              <a:ext cx="293233" cy="9945"/>
            </a:xfrm>
            <a:prstGeom prst="straightConnector1">
              <a:avLst/>
            </a:prstGeom>
            <a:noFill/>
            <a:ln w="28575" cap="flat" cmpd="sng" algn="ctr">
              <a:solidFill>
                <a:srgbClr val="000000"/>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1" name="直線矢印コネクタ 33">
              <a:extLst>
                <a:ext uri="{FF2B5EF4-FFF2-40B4-BE49-F238E27FC236}">
                  <a16:creationId xmlns:a16="http://schemas.microsoft.com/office/drawing/2014/main" id="{DA0BEAD3-8B33-4CCD-A7AC-8B0B20F85BA9}"/>
                </a:ext>
              </a:extLst>
            </p:cNvPr>
            <p:cNvCxnSpPr>
              <a:stCxn id="23" idx="3"/>
              <a:endCxn id="24" idx="1"/>
            </p:cNvCxnSpPr>
            <p:nvPr/>
          </p:nvCxnSpPr>
          <p:spPr bwMode="auto">
            <a:xfrm flipV="1">
              <a:off x="5296334" y="2155893"/>
              <a:ext cx="227496" cy="3307"/>
            </a:xfrm>
            <a:prstGeom prst="straightConnector1">
              <a:avLst/>
            </a:prstGeom>
            <a:noFill/>
            <a:ln w="28575" cap="flat" cmpd="sng" algn="ctr">
              <a:solidFill>
                <a:srgbClr val="000000"/>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直線矢印コネクタ 34">
              <a:extLst>
                <a:ext uri="{FF2B5EF4-FFF2-40B4-BE49-F238E27FC236}">
                  <a16:creationId xmlns:a16="http://schemas.microsoft.com/office/drawing/2014/main" id="{D62A426B-D12F-4F20-AE75-A104C276AEB8}"/>
                </a:ext>
              </a:extLst>
            </p:cNvPr>
            <p:cNvCxnSpPr>
              <a:stCxn id="24" idx="3"/>
              <a:endCxn id="25" idx="1"/>
            </p:cNvCxnSpPr>
            <p:nvPr/>
          </p:nvCxnSpPr>
          <p:spPr bwMode="auto">
            <a:xfrm>
              <a:off x="6001912" y="2155893"/>
              <a:ext cx="327201" cy="1834"/>
            </a:xfrm>
            <a:prstGeom prst="straightConnector1">
              <a:avLst/>
            </a:prstGeom>
            <a:noFill/>
            <a:ln w="28575" cap="flat" cmpd="sng" algn="ctr">
              <a:solidFill>
                <a:srgbClr val="000000"/>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3" name="直線矢印コネクタ 35">
              <a:extLst>
                <a:ext uri="{FF2B5EF4-FFF2-40B4-BE49-F238E27FC236}">
                  <a16:creationId xmlns:a16="http://schemas.microsoft.com/office/drawing/2014/main" id="{23D0809E-1736-4120-9DEF-5CF9A467BBF3}"/>
                </a:ext>
              </a:extLst>
            </p:cNvPr>
            <p:cNvCxnSpPr>
              <a:stCxn id="25" idx="3"/>
              <a:endCxn id="26" idx="1"/>
            </p:cNvCxnSpPr>
            <p:nvPr/>
          </p:nvCxnSpPr>
          <p:spPr bwMode="auto">
            <a:xfrm>
              <a:off x="6807195" y="2157727"/>
              <a:ext cx="304074" cy="5710"/>
            </a:xfrm>
            <a:prstGeom prst="straightConnector1">
              <a:avLst/>
            </a:prstGeom>
            <a:noFill/>
            <a:ln w="28575" cap="flat" cmpd="sng" algn="ctr">
              <a:solidFill>
                <a:srgbClr val="000000"/>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4" name="直線矢印コネクタ 36">
              <a:extLst>
                <a:ext uri="{FF2B5EF4-FFF2-40B4-BE49-F238E27FC236}">
                  <a16:creationId xmlns:a16="http://schemas.microsoft.com/office/drawing/2014/main" id="{EC7E0A90-B55B-4FBB-85E1-C19E7BBBE1F9}"/>
                </a:ext>
              </a:extLst>
            </p:cNvPr>
            <p:cNvCxnSpPr>
              <a:stCxn id="26" idx="3"/>
              <a:endCxn id="27" idx="1"/>
            </p:cNvCxnSpPr>
            <p:nvPr/>
          </p:nvCxnSpPr>
          <p:spPr bwMode="auto">
            <a:xfrm>
              <a:off x="7589351" y="2163437"/>
              <a:ext cx="345562" cy="5788"/>
            </a:xfrm>
            <a:prstGeom prst="straightConnector1">
              <a:avLst/>
            </a:prstGeom>
            <a:noFill/>
            <a:ln w="28575" cap="flat" cmpd="sng" algn="ctr">
              <a:solidFill>
                <a:srgbClr val="000000"/>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5" name="直線矢印コネクタ 37">
              <a:extLst>
                <a:ext uri="{FF2B5EF4-FFF2-40B4-BE49-F238E27FC236}">
                  <a16:creationId xmlns:a16="http://schemas.microsoft.com/office/drawing/2014/main" id="{84E973C6-DA1E-452C-88CA-AF211EC0DE56}"/>
                </a:ext>
              </a:extLst>
            </p:cNvPr>
            <p:cNvCxnSpPr>
              <a:stCxn id="27" idx="3"/>
              <a:endCxn id="28" idx="1"/>
            </p:cNvCxnSpPr>
            <p:nvPr/>
          </p:nvCxnSpPr>
          <p:spPr bwMode="auto">
            <a:xfrm>
              <a:off x="8412995" y="2169225"/>
              <a:ext cx="309741" cy="1"/>
            </a:xfrm>
            <a:prstGeom prst="straightConnector1">
              <a:avLst/>
            </a:prstGeom>
            <a:noFill/>
            <a:ln w="28575" cap="flat" cmpd="sng" algn="ctr">
              <a:solidFill>
                <a:srgbClr val="000000"/>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角丸四角形 38">
              <a:extLst>
                <a:ext uri="{FF2B5EF4-FFF2-40B4-BE49-F238E27FC236}">
                  <a16:creationId xmlns:a16="http://schemas.microsoft.com/office/drawing/2014/main" id="{AC24C0A9-BD04-456A-9492-08EF9BA7B6B7}"/>
                </a:ext>
              </a:extLst>
            </p:cNvPr>
            <p:cNvSpPr/>
            <p:nvPr/>
          </p:nvSpPr>
          <p:spPr bwMode="auto">
            <a:xfrm>
              <a:off x="2957995" y="1048001"/>
              <a:ext cx="352660" cy="2232000"/>
            </a:xfrm>
            <a:prstGeom prst="roundRect">
              <a:avLst/>
            </a:prstGeom>
            <a:solidFill>
              <a:srgbClr val="FF0000"/>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eaVert" wrap="none" lIns="91440" tIns="45720" rIns="91440" bIns="45720" numCol="1" spcCol="0" rtlCol="0" fromWordArt="0" anchor="ctr" anchorCtr="1"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100" b="1" kern="0">
                  <a:solidFill>
                    <a:srgbClr val="FFFFFF"/>
                  </a:solidFill>
                  <a:latin typeface="Noto Sans" panose="020b0502040504020204" pitchFamily="34"/>
                  <a:ea typeface="Noto Sans" panose="020b0502040504020204" pitchFamily="34"/>
                  <a:cs typeface="Noto Sans" panose="020b0502040504020204" pitchFamily="34"/>
                </a:rPr>
                <a:t>防错装置故障</a:t>
              </a:r>
              <a:endParaRPr kumimoji="0" lang="ja-JP" altLang="en-US" sz="1100" b="1" kern="0">
                <a:solidFill>
                  <a:srgbClr val="FFFFFF"/>
                </a:solidFill>
                <a:latin typeface="Noto Sans" panose="020b0502040504020204" pitchFamily="34"/>
                <a:ea typeface="Meiryo UI" panose="020b0604030504040204" pitchFamily="50" charset="-128"/>
                <a:cs typeface="Noto Sans" panose="020b0502040504020204" pitchFamily="34"/>
              </a:endParaRPr>
            </a:p>
          </p:txBody>
        </p:sp>
        <p:sp>
          <p:nvSpPr>
            <p:cNvPr id="37" name="角丸四角形 39">
              <a:extLst>
                <a:ext uri="{FF2B5EF4-FFF2-40B4-BE49-F238E27FC236}">
                  <a16:creationId xmlns:a16="http://schemas.microsoft.com/office/drawing/2014/main" id="{BD3FB385-2661-44D1-8328-8102E35AC3CF}"/>
                </a:ext>
              </a:extLst>
            </p:cNvPr>
            <p:cNvSpPr/>
            <p:nvPr/>
          </p:nvSpPr>
          <p:spPr bwMode="auto">
            <a:xfrm>
              <a:off x="2626626" y="1066397"/>
              <a:ext cx="346299" cy="2213604"/>
            </a:xfrm>
            <a:prstGeom prst="roundRect">
              <a:avLst/>
            </a:prstGeom>
            <a:solidFill>
              <a:srgbClr val="FF0000"/>
            </a:solidFill>
            <a:ln w="12700" cap="flat" cmpd="sng" algn="ctr">
              <a:solidFill>
                <a:srgbClr val="000000"/>
              </a:solidFill>
              <a:prstDash val="solid"/>
              <a:round/>
              <a:headEnd type="none" w="med" len="med"/>
              <a:tailEnd type="none" w="med" len="med"/>
            </a:ln>
            <a:effectLst/>
          </p:spPr>
          <p:txBody>
            <a:bodyPr rot="0" spcFirstLastPara="0" vertOverflow="overflow" horzOverflow="overflow" vert="eaVert" wrap="none" lIns="91440" tIns="45720" rIns="91440" bIns="45720" numCol="1" spcCol="0" rtlCol="0" fromWordArt="0" anchor="ctr" anchorCtr="1" forceAA="0" compatLnSpc="1">
              <a:prstTxWarp prst="textNoShape">
                <a:avLst/>
              </a:prstTxWarp>
              <a:no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lang="zh-CN" altLang="en-US" sz="1100" b="1" kern="0">
                  <a:solidFill>
                    <a:srgbClr val="FFFFFF"/>
                  </a:solidFill>
                  <a:latin typeface="Noto Sans" panose="020b0502040504020204" pitchFamily="34"/>
                  <a:ea typeface="Noto Sans" panose="020b0502040504020204" pitchFamily="34"/>
                  <a:cs typeface="Noto Sans" panose="020b0502040504020204" pitchFamily="34"/>
                </a:rPr>
                <a:t>人事变动</a:t>
              </a:r>
              <a:endParaRPr kumimoji="0" lang="ja-JP" altLang="en-US" sz="1100" b="1" kern="0">
                <a:solidFill>
                  <a:srgbClr val="FFFFFF"/>
                </a:solidFill>
                <a:latin typeface="Noto Sans" panose="020b0502040504020204" pitchFamily="34"/>
                <a:ea typeface="Meiryo UI" panose="020b0604030504040204" pitchFamily="50" charset="-128"/>
                <a:cs typeface="Noto Sans" panose="020b0502040504020204" pitchFamily="34"/>
              </a:endParaRPr>
            </a:p>
          </p:txBody>
        </p:sp>
        <p:sp>
          <p:nvSpPr>
            <p:cNvPr id="38" name="角丸四角形 40">
              <a:extLst>
                <a:ext uri="{FF2B5EF4-FFF2-40B4-BE49-F238E27FC236}">
                  <a16:creationId xmlns:a16="http://schemas.microsoft.com/office/drawing/2014/main" id="{C4B85C4E-208A-4CFA-80A1-A437C25AAFA0}"/>
                </a:ext>
              </a:extLst>
            </p:cNvPr>
            <p:cNvSpPr/>
            <p:nvPr/>
          </p:nvSpPr>
          <p:spPr>
            <a:xfrm>
              <a:off x="2222459" y="1044161"/>
              <a:ext cx="1660080" cy="252210"/>
            </a:xfrm>
            <a:prstGeom prst="roundRect">
              <a:avLst/>
            </a:prstGeom>
            <a:solidFill>
              <a:srgbClr val="FF0066"/>
            </a:solidFill>
            <a:ln w="12700" cap="flat" cmpd="sng" algn="ctr">
              <a:solidFill>
                <a:srgbClr val="7D7D7D">
                  <a:shade val="50000"/>
                </a:srgbClr>
              </a:solidFill>
              <a:prstDash val="solid"/>
              <a:miter lim="800000"/>
            </a:ln>
            <a:effectLst/>
          </p:spPr>
          <p:txBody>
            <a:bodyPr rtlCol="0"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eaLnBrk="0" fontAlgn="base" latinLnBrk="0" hangingPunct="0">
                <a:lnSpc>
                  <a:spcPct val="100000"/>
                </a:lnSpc>
                <a:spcBef>
                  <a:spcPct val="0"/>
                </a:spcBef>
                <a:spcAft>
                  <a:spcPct val="0"/>
                </a:spcAft>
                <a:buClrTx/>
                <a:buSzTx/>
                <a:buFontTx/>
                <a:buNone/>
                <a:defRPr/>
              </a:pPr>
              <a:r>
                <a:rPr lang="zh-CN" altLang="en-US" sz="1600" kern="0">
                  <a:solidFill>
                    <a:prstClr val="white"/>
                  </a:solidFill>
                  <a:latin typeface="Noto Sans" panose="020b0502040504020204" pitchFamily="34"/>
                  <a:ea typeface="ＭＳ Ｐゴシック" panose="020b0600070205080204" pitchFamily="50" charset="-128"/>
                  <a:cs typeface="Noto Sans" panose="020b0502040504020204" pitchFamily="34"/>
                </a:rPr>
                <a:t>紧急情况</a:t>
              </a:r>
              <a:endParaRPr kumimoji="0" lang="ja-JP" altLang="en-US" sz="1600" b="0" i="0" u="none" strike="noStrike" kern="0" cap="none" spc="0" normalizeH="0" baseline="0" noProof="0">
                <a:ln>
                  <a:noFill/>
                </a:ln>
                <a:solidFill>
                  <a:prstClr val="white"/>
                </a:solidFill>
                <a:effectLst/>
                <a:uLnTx/>
                <a:uFillTx/>
                <a:latin typeface="Noto Sans" panose="020b0502040504020204" pitchFamily="34"/>
                <a:ea typeface="ＭＳ Ｐゴシック" panose="020b0600070205080204" pitchFamily="50" charset="-128"/>
                <a:cs typeface="Noto Sans" panose="020b0502040504020204" pitchFamily="34"/>
              </a:endParaRPr>
            </a:p>
          </p:txBody>
        </p:sp>
      </p:grpSp>
      <p:sp>
        <p:nvSpPr>
          <p:cNvPr id="39" name="正方形/長方形 22">
            <a:extLst>
              <a:ext uri="{FF2B5EF4-FFF2-40B4-BE49-F238E27FC236}">
                <a16:creationId xmlns:a16="http://schemas.microsoft.com/office/drawing/2014/main" id="{C8F4953C-52CC-4825-8A8E-7887FC88B50D}"/>
              </a:ext>
            </a:extLst>
          </p:cNvPr>
          <p:cNvSpPr/>
          <p:nvPr/>
        </p:nvSpPr>
        <p:spPr>
          <a:xfrm>
            <a:off x="1028378" y="3693688"/>
            <a:ext cx="11013756" cy="2639569"/>
          </a:xfrm>
          <a:prstGeom prst="rect">
            <a:avLst/>
          </a:prstGeom>
        </p:spPr>
        <p:txBody>
          <a:bodyPr wrap="square">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just">
              <a:lnSpc>
                <a:spcPct val="150000"/>
              </a:lnSpc>
            </a:pPr>
            <a:r>
              <a:rPr lang="zh-CN" altLang="en-US" sz="1400" b="1" u="sng">
                <a:solidFill>
                  <a:srgbClr val="000000"/>
                </a:solidFill>
                <a:latin typeface="微软雅黑" panose="020b0503020204020204" pitchFamily="34" charset="-122"/>
                <a:ea typeface="微软雅黑" panose="020b0503020204020204" pitchFamily="34" charset="-122"/>
                <a:cs typeface="Noto Sans" panose="020b0502040504020204" pitchFamily="34"/>
              </a:rPr>
              <a:t>▪计划外变更管理要点：需要有适当的方法或系统来减少计划外更改的影响。</a:t>
            </a:r>
            <a:endParaRPr lang="en-US" altLang="zh-CN" sz="1400" b="1" u="sng">
              <a:solidFill>
                <a:srgbClr val="000000"/>
              </a:solidFill>
              <a:latin typeface="微软雅黑" panose="020b0503020204020204" pitchFamily="34" charset="-122"/>
              <a:ea typeface="微软雅黑" panose="020b0503020204020204" pitchFamily="34" charset="-122"/>
              <a:cs typeface="Noto Sans" panose="020b0502040504020204" pitchFamily="34"/>
            </a:endParaRPr>
          </a:p>
          <a:p>
            <a:pPr algn="just">
              <a:lnSpc>
                <a:spcPct val="150000"/>
              </a:lnSpc>
            </a:pP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①通过高电平天线检测任何变化</a:t>
            </a:r>
            <a:r>
              <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rPr>
              <a:t>/</a:t>
            </a: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差异（增加对任何变化</a:t>
            </a:r>
            <a:r>
              <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rPr>
              <a:t>/</a:t>
            </a: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差异的敏感性）。</a:t>
            </a:r>
            <a:r>
              <a:rPr lang="zh-CN" altLang="en-US" sz="1400" b="1">
                <a:solidFill>
                  <a:srgbClr val="FF0000"/>
                </a:solidFill>
                <a:latin typeface="微软雅黑" panose="020b0503020204020204" pitchFamily="34" charset="-122"/>
                <a:ea typeface="微软雅黑" panose="020b0503020204020204" pitchFamily="34" charset="-122"/>
                <a:cs typeface="Noto Sans" panose="020b0502040504020204" pitchFamily="34"/>
              </a:rPr>
              <a:t>以适当的频率进行作业观察、确认和检查</a:t>
            </a: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，并检测操作员、设备和产品的任何变化。</a:t>
            </a:r>
            <a:endPar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endParaRPr>
          </a:p>
          <a:p>
            <a:pPr algn="just">
              <a:lnSpc>
                <a:spcPct val="150000"/>
              </a:lnSpc>
            </a:pP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② 变更</a:t>
            </a:r>
            <a:r>
              <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rPr>
              <a:t>/</a:t>
            </a: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差异报告发生变更</a:t>
            </a:r>
            <a:r>
              <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rPr>
              <a:t>/</a:t>
            </a: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差异时，除操作员和上司外，还应</a:t>
            </a:r>
            <a:r>
              <a:rPr lang="zh-CN" altLang="en-US" sz="1400" b="1">
                <a:solidFill>
                  <a:srgbClr val="FF0000"/>
                </a:solidFill>
                <a:latin typeface="微软雅黑" panose="020b0503020204020204" pitchFamily="34" charset="-122"/>
                <a:ea typeface="微软雅黑" panose="020b0503020204020204" pitchFamily="34" charset="-122"/>
                <a:cs typeface="Noto Sans" panose="020b0502040504020204" pitchFamily="34"/>
              </a:rPr>
              <a:t>立即向相关部门提供必要的信息</a:t>
            </a: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a:t>
            </a:r>
            <a:endPar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endParaRPr>
          </a:p>
          <a:p>
            <a:pPr algn="just">
              <a:lnSpc>
                <a:spcPct val="150000"/>
              </a:lnSpc>
            </a:pP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③ 防止缺陷流出和验证如果在质量检查过程中发现</a:t>
            </a:r>
            <a:r>
              <a:rPr lang="zh-CN" altLang="en-US" sz="1400" b="1">
                <a:solidFill>
                  <a:srgbClr val="FF0000"/>
                </a:solidFill>
                <a:latin typeface="微软雅黑" panose="020b0503020204020204" pitchFamily="34" charset="-122"/>
                <a:ea typeface="微软雅黑" panose="020b0503020204020204" pitchFamily="34" charset="-122"/>
                <a:cs typeface="Noto Sans" panose="020b0502040504020204" pitchFamily="34"/>
              </a:rPr>
              <a:t>产品有任何变化</a:t>
            </a: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，则对有问题的过程、后续过程和检验过程采取防止流出的预防措施。</a:t>
            </a:r>
            <a:endPar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endParaRPr>
          </a:p>
          <a:p>
            <a:pPr algn="just">
              <a:lnSpc>
                <a:spcPct val="150000"/>
              </a:lnSpc>
            </a:pP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④ 定期准备</a:t>
            </a:r>
            <a:endPar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endParaRPr>
          </a:p>
          <a:p>
            <a:pPr algn="just">
              <a:lnSpc>
                <a:spcPct val="150000"/>
              </a:lnSpc>
            </a:pPr>
            <a:r>
              <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rPr>
              <a:t>	</a:t>
            </a: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 为救援人员提供技能培训，以保持他们的技能，并定期获得故障排除技能。</a:t>
            </a:r>
            <a:endPar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endParaRPr>
          </a:p>
          <a:p>
            <a:pPr algn="just">
              <a:lnSpc>
                <a:spcPct val="150000"/>
              </a:lnSpc>
            </a:pPr>
            <a:r>
              <a:rPr lang="en-US" altLang="zh-CN" sz="1400">
                <a:solidFill>
                  <a:srgbClr val="000000"/>
                </a:solidFill>
                <a:latin typeface="微软雅黑" panose="020b0503020204020204" pitchFamily="34" charset="-122"/>
                <a:ea typeface="微软雅黑" panose="020b0503020204020204" pitchFamily="34" charset="-122"/>
                <a:cs typeface="Noto Sans" panose="020b0502040504020204" pitchFamily="34"/>
              </a:rPr>
              <a:t>	</a:t>
            </a: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▪所有操作（装配、设置、故障排除）应</a:t>
            </a:r>
            <a:r>
              <a:rPr lang="zh-CN" altLang="en-US" sz="1400" b="1">
                <a:solidFill>
                  <a:srgbClr val="FF0000"/>
                </a:solidFill>
                <a:latin typeface="微软雅黑" panose="020b0503020204020204" pitchFamily="34" charset="-122"/>
                <a:ea typeface="微软雅黑" panose="020b0503020204020204" pitchFamily="34" charset="-122"/>
                <a:cs typeface="Noto Sans" panose="020b0502040504020204" pitchFamily="34"/>
              </a:rPr>
              <a:t>标准化</a:t>
            </a:r>
            <a:r>
              <a:rPr lang="zh-CN" altLang="en-US" sz="1400">
                <a:solidFill>
                  <a:srgbClr val="000000"/>
                </a:solidFill>
                <a:latin typeface="微软雅黑" panose="020b0503020204020204" pitchFamily="34" charset="-122"/>
                <a:ea typeface="微软雅黑" panose="020b0503020204020204" pitchFamily="34" charset="-122"/>
                <a:cs typeface="Noto Sans" panose="020b0502040504020204" pitchFamily="34"/>
              </a:rPr>
              <a:t>。</a:t>
            </a:r>
            <a:endParaRPr lang="en-US" altLang="ja-JP" sz="1400">
              <a:solidFill>
                <a:srgbClr val="FF0000"/>
              </a:solidFill>
              <a:latin typeface="微软雅黑" panose="020b0503020204020204" pitchFamily="34" charset="-122"/>
              <a:ea typeface="微软雅黑" panose="020b0503020204020204" pitchFamily="34" charset="-122"/>
              <a:cs typeface="Noto Sans" panose="020b0502040504020204" pitchFamily="34"/>
            </a:endParaRPr>
          </a:p>
        </p:txBody>
      </p:sp>
    </p:spTree>
    <p:extLst>
      <p:ext uri="{BB962C8B-B14F-4D97-AF65-F5344CB8AC3E}">
        <p14:creationId xmlns:p14="http://schemas.microsoft.com/office/powerpoint/2010/main" val="1359273002"/>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4" name="文本框 3"/>
          <p:cNvSpPr txBox="1"/>
          <p:nvPr/>
        </p:nvSpPr>
        <p:spPr>
          <a:xfrm>
            <a:off x="1769592" y="845961"/>
            <a:ext cx="8652814" cy="461665"/>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计划外变更</a:t>
            </a:r>
            <a:r>
              <a:rPr lang="en-US" altLang="zh-CN"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突发变更的对应</a:t>
            </a:r>
          </a:p>
        </p:txBody>
      </p:sp>
      <p:sp>
        <p:nvSpPr>
          <p:cNvPr id="3" name="灯片编号占位符 2"/>
          <p:cNvSpPr>
            <a:spLocks noGrp="1"/>
          </p:cNvSpPr>
          <p:nvPr>
            <p:ph type="sldNum" sz="quarter" idx="10"/>
          </p:nvPr>
        </p:nvSpPr>
        <p:spPr/>
        <p:txBody>
          <a:bodyPr/>
          <a:lstStyle/>
          <a:p>
            <a:fld id="{9C18EA95-C3D3-214C-9452-EF8527DBCD86}" type="slidenum">
              <a:rPr lang="it-IT" smtClean="0"/>
              <a:t>17</a:t>
            </a:fld>
            <a:endParaRPr lang="it-IT"/>
          </a:p>
        </p:txBody>
      </p:sp>
      <p:graphicFrame>
        <p:nvGraphicFramePr>
          <p:cNvPr id="40" name="Group 148">
            <a:extLst>
              <a:ext uri="{FF2B5EF4-FFF2-40B4-BE49-F238E27FC236}">
                <a16:creationId xmlns:a16="http://schemas.microsoft.com/office/drawing/2014/main" id="{080FF0AA-A912-4B1F-AFA8-82AE0641BC6B}"/>
              </a:ext>
            </a:extLst>
          </p:cNvPr>
          <p:cNvGraphicFramePr>
            <a:graphicFrameLocks noGrp="1"/>
          </p:cNvGraphicFramePr>
          <p:nvPr>
            <p:extLst>
              <p:ext uri="{D42A27DB-BD31-4B8C-83A1-F6EECF244321}">
                <p14:modId xmlns:p14="http://schemas.microsoft.com/office/powerpoint/2010/main" val="3600871637"/>
              </p:ext>
            </p:extLst>
          </p:nvPr>
        </p:nvGraphicFramePr>
        <p:xfrm>
          <a:off x="624862" y="1397223"/>
          <a:ext cx="10658656" cy="4895757"/>
        </p:xfrm>
        <a:graphic>
          <a:graphicData uri="http://schemas.openxmlformats.org/drawingml/2006/table">
            <a:tbl>
              <a:tblPr/>
              <a:tblGrid>
                <a:gridCol w="407681">
                  <a:extLst>
                    <a:ext uri="{9D8B030D-6E8A-4147-A177-3AD203B41FA5}">
                      <a16:colId xmlns:a16="http://schemas.microsoft.com/office/drawing/2014/main" val="20000"/>
                    </a:ext>
                  </a:extLst>
                </a:gridCol>
                <a:gridCol w="4484801">
                  <a:extLst>
                    <a:ext uri="{9D8B030D-6E8A-4147-A177-3AD203B41FA5}">
                      <a16:colId xmlns:a16="http://schemas.microsoft.com/office/drawing/2014/main" val="20001"/>
                    </a:ext>
                  </a:extLst>
                </a:gridCol>
                <a:gridCol w="640686">
                  <a:extLst>
                    <a:ext uri="{9D8B030D-6E8A-4147-A177-3AD203B41FA5}">
                      <a16:colId xmlns:a16="http://schemas.microsoft.com/office/drawing/2014/main" val="20002"/>
                    </a:ext>
                  </a:extLst>
                </a:gridCol>
                <a:gridCol w="640686">
                  <a:extLst>
                    <a:ext uri="{9D8B030D-6E8A-4147-A177-3AD203B41FA5}">
                      <a16:colId xmlns:a16="http://schemas.microsoft.com/office/drawing/2014/main" val="20003"/>
                    </a:ext>
                  </a:extLst>
                </a:gridCol>
                <a:gridCol w="640686">
                  <a:extLst>
                    <a:ext uri="{9D8B030D-6E8A-4147-A177-3AD203B41FA5}">
                      <a16:colId xmlns:a16="http://schemas.microsoft.com/office/drawing/2014/main" val="20004"/>
                    </a:ext>
                  </a:extLst>
                </a:gridCol>
                <a:gridCol w="640686">
                  <a:extLst>
                    <a:ext uri="{9D8B030D-6E8A-4147-A177-3AD203B41FA5}">
                      <a16:colId xmlns:a16="http://schemas.microsoft.com/office/drawing/2014/main" val="20005"/>
                    </a:ext>
                  </a:extLst>
                </a:gridCol>
                <a:gridCol w="640686">
                  <a:extLst>
                    <a:ext uri="{9D8B030D-6E8A-4147-A177-3AD203B41FA5}">
                      <a16:colId xmlns:a16="http://schemas.microsoft.com/office/drawing/2014/main" val="20006"/>
                    </a:ext>
                  </a:extLst>
                </a:gridCol>
                <a:gridCol w="640686">
                  <a:extLst>
                    <a:ext uri="{9D8B030D-6E8A-4147-A177-3AD203B41FA5}">
                      <a16:colId xmlns:a16="http://schemas.microsoft.com/office/drawing/2014/main" val="20007"/>
                    </a:ext>
                  </a:extLst>
                </a:gridCol>
                <a:gridCol w="640686">
                  <a:extLst>
                    <a:ext uri="{9D8B030D-6E8A-4147-A177-3AD203B41FA5}">
                      <a16:colId xmlns:a16="http://schemas.microsoft.com/office/drawing/2014/main" val="20008"/>
                    </a:ext>
                  </a:extLst>
                </a:gridCol>
                <a:gridCol w="640686">
                  <a:extLst>
                    <a:ext uri="{9D8B030D-6E8A-4147-A177-3AD203B41FA5}">
                      <a16:colId xmlns:a16="http://schemas.microsoft.com/office/drawing/2014/main" val="20009"/>
                    </a:ext>
                  </a:extLst>
                </a:gridCol>
                <a:gridCol w="640686">
                  <a:extLst>
                    <a:ext uri="{9D8B030D-6E8A-4147-A177-3AD203B41FA5}">
                      <a16:colId xmlns:a16="http://schemas.microsoft.com/office/drawing/2014/main" val="20010"/>
                    </a:ext>
                  </a:extLst>
                </a:gridCol>
              </a:tblGrid>
              <a:tr h="346431">
                <a:tc rowSpan="2">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rowSpan="2">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lang="zh-CN" altLang="en-US" sz="1600">
                          <a:latin typeface="Noto Sans" panose="020b0502040504020204" pitchFamily="34"/>
                          <a:ea typeface="Noto Sans" panose="020b0502040504020204" pitchFamily="34"/>
                          <a:cs typeface="Noto Sans" panose="020b0502040504020204" pitchFamily="34"/>
                        </a:rPr>
                        <a:t>日常变更 </a:t>
                      </a:r>
                      <a:r>
                        <a:rPr lang="en-US" sz="1600">
                          <a:latin typeface="Noto Sans" panose="020b0502040504020204" pitchFamily="34"/>
                          <a:ea typeface="Noto Sans" panose="020b0502040504020204" pitchFamily="34"/>
                          <a:cs typeface="Noto Sans" panose="020b0502040504020204" pitchFamily="34"/>
                        </a:rPr>
                        <a:t>/ </a:t>
                      </a:r>
                      <a:r>
                        <a:rPr lang="zh-CN" altLang="en-US" sz="1600">
                          <a:latin typeface="Noto Sans" panose="020b0502040504020204" pitchFamily="34"/>
                          <a:ea typeface="Noto Sans" panose="020b0502040504020204" pitchFamily="34"/>
                          <a:cs typeface="Noto Sans" panose="020b0502040504020204" pitchFamily="34"/>
                        </a:rPr>
                        <a:t>计划外变更</a:t>
                      </a:r>
                      <a:endParaRPr lang="en-US" sz="1600">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lang="zh-CN" altLang="en-US" sz="1400">
                          <a:latin typeface="Noto Sans" panose="020b0502040504020204" pitchFamily="34"/>
                          <a:ea typeface="Noto Sans" panose="020b0502040504020204" pitchFamily="34"/>
                          <a:cs typeface="Noto Sans" panose="020b0502040504020204" pitchFamily="34"/>
                        </a:rPr>
                        <a:t>相关（强）部门</a:t>
                      </a:r>
                      <a:endParaRPr lang="en-US" altLang="zh-CN" sz="1400">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r>
                        <a:rPr kumimoji="1" lang="zh-CN" altLang="en-US"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：人事变动</a:t>
                      </a:r>
                      <a:endParaRPr kumimoji="1" lang="en-US" altLang="ja-JP"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　　　●</a:t>
                      </a:r>
                      <a:r>
                        <a:rPr kumimoji="1" lang="zh-CN" altLang="en-US"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：防错装置故障（小）</a:t>
                      </a:r>
                      <a:endParaRPr kumimoji="1" lang="en-US" altLang="ja-JP"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　　　　</a:t>
                      </a:r>
                      <a:r>
                        <a:rPr kumimoji="1" lang="zh-CN" altLang="en-US"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设备变更（大）</a:t>
                      </a:r>
                      <a:endParaRPr kumimoji="1" lang="en-US" altLang="ja-JP"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gridSpan="3">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lang="zh-CN" altLang="en-US" sz="1400">
                          <a:latin typeface="Noto Sans" panose="020b0502040504020204" pitchFamily="34"/>
                          <a:ea typeface="Noto Sans" panose="020b0502040504020204" pitchFamily="34"/>
                          <a:cs typeface="Noto Sans" panose="020b0502040504020204" pitchFamily="34"/>
                        </a:rPr>
                        <a:t>制造</a:t>
                      </a:r>
                      <a:endPar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hMerge="1">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en-US" sz="1600" b="0" i="0" u="none" strike="noStrike" cap="none" normalizeH="0" baseline="0">
                        <a:ln>
                          <a:noFill/>
                        </a:ln>
                        <a:solidFill>
                          <a:schemeClr val="tx1"/>
                        </a:solidFill>
                        <a:effectLst/>
                        <a:latin typeface="Meiryo UI" panose="020b0604030504040204" pitchFamily="50" charset="-128"/>
                        <a:ea typeface="Meiryo UI" panose="020b0604030504040204" pitchFamily="50" charset="-128"/>
                        <a:cs typeface="Meiryo UI" panose="020b0604030504040204" pitchFamily="50" charset="-128"/>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hMerge="1">
                  <a:txBody>
                    <a:bodyPr vert="horz" wrap="square"/>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en-US" sz="1600" b="0" i="0" u="none" strike="noStrike" cap="none" normalizeH="0" baseline="0">
                        <a:ln>
                          <a:noFill/>
                        </a:ln>
                        <a:solidFill>
                          <a:schemeClr val="tx1"/>
                        </a:solidFill>
                        <a:effectLst/>
                        <a:latin typeface="Meiryo UI" panose="020b0604030504040204" pitchFamily="50" charset="-128"/>
                        <a:ea typeface="Meiryo UI" panose="020b0604030504040204" pitchFamily="50" charset="-128"/>
                        <a:cs typeface="Meiryo UI" panose="020b0604030504040204" pitchFamily="50" charset="-128"/>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gridSpan="6">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相关部门</a:t>
                      </a:r>
                      <a:endPar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hMerge="1">
                  <a:txBody>
                    <a:bodyPr vert="horz" wrap="square"/>
                    <a:lstStyle/>
                    <a:p>
                      <a:endParaRPr kumimoji="1" lang="ja-JP" altLang="en-US"/>
                    </a:p>
                  </a:txBody>
                  <a:tcPr/>
                </a:tc>
                <a:tc hMerge="1">
                  <a:txBody>
                    <a:bodyPr vert="horz" wrap="square"/>
                    <a:lstStyle/>
                    <a:p>
                      <a:endParaRPr kumimoji="1" lang="ja-JP" altLang="en-US"/>
                    </a:p>
                  </a:txBody>
                  <a:tcPr/>
                </a:tc>
                <a:tc hMerge="1">
                  <a:txBody>
                    <a:bodyPr vert="horz" wrap="square"/>
                    <a:lstStyle/>
                    <a:p>
                      <a:endParaRPr kumimoji="1" lang="ja-JP" altLang="en-US"/>
                    </a:p>
                  </a:txBody>
                  <a:tcPr/>
                </a:tc>
                <a:tc hMerge="1">
                  <a:txBody>
                    <a:bodyPr vert="horz" wrap="square"/>
                    <a:lstStyle/>
                    <a:p>
                      <a:endParaRPr kumimoji="1" lang="ja-JP" altLang="en-US"/>
                    </a:p>
                  </a:txBody>
                  <a:tcPr/>
                </a:tc>
                <a:tc hMerge="1">
                  <a:txBody>
                    <a:bodyPr vert="horz" wrap="square"/>
                    <a:lstStyle/>
                    <a:p>
                      <a:endParaRPr kumimoji="1" lang="ja-JP" altLang="en-US"/>
                    </a:p>
                  </a:txBody>
                  <a:tcPr/>
                </a:tc>
                <a:extLst>
                  <a:ext uri="{0D108BD9-81ED-4DB2-BD59-A6C34878D82A}">
                    <a16:rowId xmlns:a16="http://schemas.microsoft.com/office/drawing/2014/main" val="10000"/>
                  </a:ext>
                </a:extLst>
              </a:tr>
              <a:tr h="1118346">
                <a:tc vMerge="1">
                  <a:txBody>
                    <a:bodyPr vert="horz" wrap="square"/>
                    <a:lstStyle/>
                    <a:p>
                      <a:endParaRPr kumimoji="1" lang="ja-JP" altLang="en-US"/>
                    </a:p>
                  </a:txBody>
                  <a:tcPr/>
                </a:tc>
                <a:tc vMerge="1">
                  <a:txBody>
                    <a:bodyPr vert="horz" wrap="square"/>
                    <a:lstStyle/>
                    <a:p>
                      <a:endParaRPr kumimoji="1" lang="ja-JP" altLang="en-US"/>
                    </a:p>
                  </a:txBody>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班组长</a:t>
                      </a:r>
                      <a:endPar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defRPr/>
                      </a:pPr>
                      <a:r>
                        <a:rPr kumimoji="1" lang="zh-CN" altLang="en-US"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操作工</a:t>
                      </a:r>
                      <a:endPar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主管</a:t>
                      </a:r>
                      <a:endPar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defRPr/>
                      </a:pPr>
                      <a:r>
                        <a:rPr kumimoji="1" lang="zh-CN" altLang="en-US"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质量</a:t>
                      </a:r>
                      <a:endPar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algn="ctr">
                        <a:spcBef>
                          <a:spcPct val="50000"/>
                        </a:spcBef>
                      </a:pPr>
                      <a:r>
                        <a:rPr lang="zh-CN" altLang="en-US" sz="1400">
                          <a:latin typeface="Noto Sans" panose="020b0502040504020204" pitchFamily="34"/>
                          <a:ea typeface="Noto Sans" panose="020b0502040504020204" pitchFamily="34"/>
                          <a:cs typeface="Noto Sans" panose="020b0502040504020204" pitchFamily="34"/>
                        </a:rPr>
                        <a:t>维修</a:t>
                      </a:r>
                      <a:endPar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defRPr/>
                      </a:pPr>
                      <a:r>
                        <a:rPr kumimoji="1" lang="zh-CN" altLang="en-US"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工程</a:t>
                      </a:r>
                      <a:endPar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defRPr/>
                      </a:pPr>
                      <a:r>
                        <a:rPr kumimoji="1" lang="zh-CN" altLang="en-US"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产品</a:t>
                      </a:r>
                      <a:r>
                        <a:rPr kumimoji="1" lang="en-US" altLang="ja-JP"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 </a:t>
                      </a:r>
                      <a:endPar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4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研发</a:t>
                      </a:r>
                      <a:endParaRPr kumimoji="1" lang="ja-JP" altLang="en-US" sz="14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r>
                        <a:rPr lang="zh-CN" altLang="en-US" sz="1400">
                          <a:latin typeface="Noto Sans" panose="020b0502040504020204" pitchFamily="34"/>
                          <a:ea typeface="Noto Sans" panose="020b0502040504020204" pitchFamily="34"/>
                          <a:cs typeface="Noto Sans" panose="020b0502040504020204" pitchFamily="34"/>
                        </a:rPr>
                        <a:t>客户</a:t>
                      </a:r>
                      <a:endParaRPr lang="ja-JP" altLang="en-US" sz="1400">
                        <a:latin typeface="Noto Sans" panose="020b0502040504020204" pitchFamily="34"/>
                        <a:ea typeface="Meiryo UI" panose="020b0604030504040204" pitchFamily="50" charset="-128"/>
                        <a:cs typeface="Noto Sans" panose="020b0502040504020204" pitchFamily="34"/>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CFFCC"/>
                    </a:solidFill>
                  </a:tcPr>
                </a:tc>
                <a:extLst>
                  <a:ext uri="{0D108BD9-81ED-4DB2-BD59-A6C34878D82A}">
                    <a16:rowId xmlns:a16="http://schemas.microsoft.com/office/drawing/2014/main" val="10001"/>
                  </a:ext>
                </a:extLst>
              </a:tr>
              <a:tr h="874936">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en-US" altLang="ja-JP" sz="2000" b="1"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P</a:t>
                      </a: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确认更改。</a:t>
                      </a:r>
                      <a:endPar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确认变更是否符合标准使用信息表。</a:t>
                      </a:r>
                      <a:endPar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通知</a:t>
                      </a:r>
                      <a:r>
                        <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4M</a:t>
                      </a: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变更。</a:t>
                      </a:r>
                      <a:endPar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153062">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en-US" altLang="ja-JP" sz="2000" b="1"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D</a:t>
                      </a: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像</a:t>
                      </a:r>
                      <a:r>
                        <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SOS</a:t>
                      </a: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一样修改文档。</a:t>
                      </a:r>
                      <a:endPar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对</a:t>
                      </a:r>
                      <a:r>
                        <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4M</a:t>
                      </a: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变更进行培训并记录。</a:t>
                      </a:r>
                      <a:endPar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根据变更执行生产。</a:t>
                      </a:r>
                      <a:endPar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执行“</a:t>
                      </a:r>
                      <a:r>
                        <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3Z</a:t>
                      </a: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保证”和“停止、呼叫、等待”</a:t>
                      </a:r>
                      <a:endPar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06171">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en-US" altLang="ja-JP" sz="2000" b="1"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C</a:t>
                      </a: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确认产品质量。</a:t>
                      </a:r>
                      <a:endPar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在</a:t>
                      </a:r>
                      <a:r>
                        <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4M</a:t>
                      </a: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变更确认一览表中填写结果。</a:t>
                      </a:r>
                      <a:endPar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进行作业观察并记录。</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　●</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96811">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en-US" altLang="ja-JP" sz="2000" b="1"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A</a:t>
                      </a: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如果有问题，请反馈。</a:t>
                      </a:r>
                      <a:endPar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如果没有问题，报告</a:t>
                      </a:r>
                      <a:r>
                        <a:rPr kumimoji="1" lang="en-US" altLang="zh-CN"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OK</a:t>
                      </a:r>
                      <a:r>
                        <a:rPr kumimoji="1" lang="zh-CN" altLang="en-US"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en-US" altLang="ja-JP" sz="1200" b="0" i="0" u="none" strike="noStrike" cap="none" normalizeH="0" baseline="0">
                        <a:ln>
                          <a:noFill/>
                        </a:ln>
                        <a:solidFill>
                          <a:schemeClr val="tx1"/>
                        </a:solidFill>
                        <a:effectLst/>
                        <a:latin typeface="Noto Sans" panose="020b0502040504020204" pitchFamily="34"/>
                        <a:ea typeface="Noto Sans" panose="020b0502040504020204" pitchFamily="34"/>
                        <a:cs typeface="Noto Sans" panose="020b0502040504020204" pitchFamily="34"/>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r>
                        <a:rPr kumimoji="1" lang="ja-JP" altLang="en-US"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rPr>
                        <a:t>○●</a:t>
                      </a: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kumimoji="1" sz="2800" kern="1200">
                          <a:solidFill>
                            <a:schemeClr val="tx1"/>
                          </a:solidFill>
                          <a:latin typeface="Tahoma" panose="020b0604030504040204" pitchFamily="34" charset="0"/>
                          <a:ea typeface="MS PGothic" panose="020b0600070205080204" pitchFamily="50" charset="-128"/>
                        </a:defRPr>
                      </a:lvl1pPr>
                      <a:lvl2pPr marL="457200" algn="l" defTabSz="914400" rtl="0" eaLnBrk="1" latinLnBrk="0" hangingPunct="1">
                        <a:buClr>
                          <a:schemeClr val="hlink"/>
                        </a:buClr>
                        <a:buSzPct val="55000"/>
                        <a:defRPr kumimoji="1" sz="2400" kern="1200">
                          <a:solidFill>
                            <a:schemeClr val="tx1"/>
                          </a:solidFill>
                          <a:latin typeface="Tahoma" panose="020b0604030504040204" pitchFamily="34" charset="0"/>
                          <a:ea typeface="MS PGothic" panose="020b0600070205080204" pitchFamily="50" charset="-128"/>
                        </a:defRPr>
                      </a:lvl2pPr>
                      <a:lvl3pPr marL="914400" algn="l" defTabSz="914400" rtl="0" eaLnBrk="1" latinLnBrk="0" hangingPunct="1">
                        <a:buSzPct val="50000"/>
                        <a:defRPr kumimoji="1" sz="2000" kern="1200">
                          <a:solidFill>
                            <a:schemeClr val="tx1"/>
                          </a:solidFill>
                          <a:latin typeface="Tahoma" panose="020b0604030504040204" pitchFamily="34" charset="0"/>
                          <a:ea typeface="MS PGothic" panose="020b0600070205080204" pitchFamily="50" charset="-128"/>
                        </a:defRPr>
                      </a:lvl3pPr>
                      <a:lvl4pPr marL="1371600" algn="l" defTabSz="914400" rtl="0" eaLnBrk="1" latinLnBrk="0" hangingPunct="1">
                        <a:buClr>
                          <a:schemeClr val="accent2"/>
                        </a:buClr>
                        <a:buSzPct val="55000"/>
                        <a:defRPr kumimoji="1" sz="1800" kern="1200">
                          <a:solidFill>
                            <a:schemeClr val="tx1"/>
                          </a:solidFill>
                          <a:latin typeface="Tahoma" panose="020b0604030504040204" pitchFamily="34" charset="0"/>
                          <a:ea typeface="MS PGothic" panose="020b0600070205080204" pitchFamily="50" charset="-128"/>
                        </a:defRPr>
                      </a:lvl4pPr>
                      <a:lvl5pPr marL="1828800" algn="l" defTabSz="914400" rtl="0" eaLnBrk="1" latinLnBrk="0" hangingPunct="1">
                        <a:buClr>
                          <a:schemeClr val="accent1"/>
                        </a:buClr>
                        <a:buSzPct val="50000"/>
                        <a:defRPr kumimoji="1" sz="1800" kern="1200">
                          <a:solidFill>
                            <a:schemeClr val="tx1"/>
                          </a:solidFill>
                          <a:latin typeface="Tahoma" panose="020b0604030504040204" pitchFamily="34" charset="0"/>
                          <a:ea typeface="MS PGothic" panose="020b0600070205080204" pitchFamily="50" charset="-128"/>
                        </a:defRPr>
                      </a:lvl5pPr>
                      <a:lvl6pPr marL="22860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6pPr>
                      <a:lvl7pPr marL="27432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7pPr>
                      <a:lvl8pPr marL="32004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8pPr>
                      <a:lvl9pPr marL="3657600" algn="l" defTabSz="914400" rtl="0" eaLnBrk="1" fontAlgn="base" latinLnBrk="0" hangingPunct="1">
                        <a:spcBef>
                          <a:spcPct val="20000"/>
                        </a:spcBef>
                        <a:spcAft>
                          <a:spcPct val="0"/>
                        </a:spcAft>
                        <a:buClr>
                          <a:schemeClr val="accent1"/>
                        </a:buClr>
                        <a:buSzPct val="50000"/>
                        <a:buFont typeface="Wingdings" panose="05000000000000000000" pitchFamily="2" charset="2"/>
                        <a:defRPr kumimoji="1" sz="1800" kern="1200">
                          <a:solidFill>
                            <a:schemeClr val="tx1"/>
                          </a:solidFill>
                          <a:latin typeface="Tahoma" panose="020b0604030504040204" pitchFamily="34" charset="0"/>
                          <a:ea typeface="MS PGothic" panose="020b0600070205080204" pitchFamily="50" charset="-128"/>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pPr>
                      <a:endParaRPr kumimoji="1" lang="ja-JP" altLang="ja-JP" sz="1200" b="0" i="0" u="none" strike="noStrike" cap="none" normalizeH="0" baseline="0">
                        <a:ln>
                          <a:noFill/>
                        </a:ln>
                        <a:solidFill>
                          <a:schemeClr val="tx1"/>
                        </a:solidFill>
                        <a:effectLst/>
                        <a:latin typeface="Noto Sans" panose="020b0502040504020204" pitchFamily="34"/>
                        <a:ea typeface="Meiryo UI" panose="020b0604030504040204" pitchFamily="50" charset="-128"/>
                        <a:cs typeface="Noto Sans" panose="020b0502040504020204" pitchFamily="34"/>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41" name="四角形吹き出し 14">
            <a:extLst>
              <a:ext uri="{FF2B5EF4-FFF2-40B4-BE49-F238E27FC236}">
                <a16:creationId xmlns:a16="http://schemas.microsoft.com/office/drawing/2014/main" id="{679DB1AC-3EA9-4CCE-8EB0-4A7D77770D86}"/>
              </a:ext>
            </a:extLst>
          </p:cNvPr>
          <p:cNvSpPr/>
          <p:nvPr/>
        </p:nvSpPr>
        <p:spPr>
          <a:xfrm>
            <a:off x="7458741" y="2882478"/>
            <a:ext cx="3105686" cy="826087"/>
          </a:xfrm>
          <a:prstGeom prst="wedgeRectCallout">
            <a:avLst>
              <a:gd name="adj1" fmla="val 45422"/>
              <a:gd name="adj2" fmla="val -32402"/>
            </a:avLst>
          </a:prstGeom>
          <a:noFill/>
          <a:ln w="28575" cap="flat" cmpd="sng" algn="ctr">
            <a:solidFill>
              <a:srgbClr val="FF0000"/>
            </a:solidFill>
            <a:prstDash val="sysDash"/>
            <a:miter lim="800000"/>
          </a:ln>
          <a:effectLst/>
        </p:spPr>
        <p:txBody>
          <a:bodyPr rtlCol="0"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eaLnBrk="0" fontAlgn="base" latinLnBrk="0" hangingPunct="0">
              <a:lnSpc>
                <a:spcPct val="100000"/>
              </a:lnSpc>
              <a:spcBef>
                <a:spcPct val="0"/>
              </a:spcBef>
              <a:spcAft>
                <a:spcPct val="0"/>
              </a:spcAft>
              <a:buClrTx/>
              <a:buSzTx/>
              <a:buFontTx/>
              <a:buNone/>
              <a:defRPr/>
            </a:pPr>
            <a:endParaRPr kumimoji="0" lang="ja-JP" altLang="en-US" sz="1600" b="0" i="0" u="none" strike="noStrike" kern="0" cap="none" spc="0" normalizeH="0" baseline="0" noProof="0">
              <a:ln>
                <a:noFill/>
              </a:ln>
              <a:solidFill>
                <a:prstClr val="white"/>
              </a:solidFill>
              <a:effectLst/>
              <a:uLnTx/>
              <a:uFillTx/>
              <a:latin typeface="Noto Sans" panose="020b0502040504020204" pitchFamily="34"/>
              <a:ea typeface="ＭＳ Ｐゴシック" panose="020b0600070205080204" pitchFamily="50" charset="-128"/>
              <a:cs typeface="Noto Sans" panose="020b0502040504020204" pitchFamily="34"/>
            </a:endParaRPr>
          </a:p>
        </p:txBody>
      </p:sp>
      <p:sp>
        <p:nvSpPr>
          <p:cNvPr id="42" name="右矢印 15">
            <a:extLst>
              <a:ext uri="{FF2B5EF4-FFF2-40B4-BE49-F238E27FC236}">
                <a16:creationId xmlns:a16="http://schemas.microsoft.com/office/drawing/2014/main" id="{30F3F80C-A450-48AE-8BAB-7D8A99A79D22}"/>
              </a:ext>
            </a:extLst>
          </p:cNvPr>
          <p:cNvSpPr/>
          <p:nvPr/>
        </p:nvSpPr>
        <p:spPr>
          <a:xfrm>
            <a:off x="10564427" y="3114824"/>
            <a:ext cx="337708" cy="314176"/>
          </a:xfrm>
          <a:prstGeom prst="rightArrow">
            <a:avLst>
              <a:gd name="adj1" fmla="val 50000"/>
              <a:gd name="adj2" fmla="val 33722"/>
            </a:avLst>
          </a:prstGeom>
          <a:solidFill>
            <a:srgbClr val="FFFFFF"/>
          </a:solidFill>
          <a:ln w="28575" cap="flat" cmpd="sng" algn="ctr">
            <a:solidFill>
              <a:srgbClr val="FF0000"/>
            </a:solidFill>
            <a:prstDash val="solid"/>
            <a:miter lim="800000"/>
          </a:ln>
          <a:effectLst/>
        </p:spPr>
        <p:txBody>
          <a:bodyPr rtlCol="0"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ctr" defTabSz="914400" eaLnBrk="0" fontAlgn="base" latinLnBrk="0" hangingPunct="0">
              <a:lnSpc>
                <a:spcPct val="100000"/>
              </a:lnSpc>
              <a:spcBef>
                <a:spcPct val="0"/>
              </a:spcBef>
              <a:spcAft>
                <a:spcPct val="0"/>
              </a:spcAft>
              <a:buClrTx/>
              <a:buSzTx/>
              <a:buFontTx/>
              <a:buNone/>
              <a:defRPr/>
            </a:pPr>
            <a:endParaRPr kumimoji="0" lang="ja-JP" altLang="en-US" sz="1600" b="0" i="0" u="none" strike="noStrike" kern="0" cap="none" spc="0" normalizeH="0" baseline="0" noProof="0">
              <a:ln>
                <a:noFill/>
              </a:ln>
              <a:solidFill>
                <a:prstClr val="white"/>
              </a:solidFill>
              <a:effectLst/>
              <a:uLnTx/>
              <a:uFillTx/>
              <a:latin typeface="Noto Sans" panose="020b0502040504020204" pitchFamily="34"/>
              <a:ea typeface="ＭＳ Ｐゴシック" panose="020b0600070205080204" pitchFamily="50" charset="-128"/>
              <a:cs typeface="Noto Sans" panose="020b0502040504020204" pitchFamily="34"/>
            </a:endParaRPr>
          </a:p>
        </p:txBody>
      </p:sp>
      <p:sp>
        <p:nvSpPr>
          <p:cNvPr id="43" name="角丸四角形 23">
            <a:extLst>
              <a:ext uri="{FF2B5EF4-FFF2-40B4-BE49-F238E27FC236}">
                <a16:creationId xmlns:a16="http://schemas.microsoft.com/office/drawing/2014/main" id="{3E754662-1FA0-446D-BAAC-B1057875FAAD}"/>
              </a:ext>
            </a:extLst>
          </p:cNvPr>
          <p:cNvSpPr/>
          <p:nvPr/>
        </p:nvSpPr>
        <p:spPr>
          <a:xfrm>
            <a:off x="8123067" y="5033640"/>
            <a:ext cx="3114000" cy="1100831"/>
          </a:xfrm>
          <a:prstGeom prst="roundRect">
            <a:avLst/>
          </a:prstGeom>
          <a:solidFill>
            <a:srgbClr val="FFFF00"/>
          </a:solidFill>
          <a:ln w="12700" cap="flat" cmpd="sng" algn="ctr">
            <a:solidFill>
              <a:schemeClr val="tx1"/>
            </a:solidFill>
            <a:prstDash val="solid"/>
            <a:miter lim="800000"/>
          </a:ln>
          <a:effectLst/>
        </p:spPr>
        <p:txBody>
          <a:bodyPr rtlCol="0"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eaLnBrk="0" fontAlgn="base" hangingPunct="0">
              <a:lnSpc>
                <a:spcPct val="150000"/>
              </a:lnSpc>
              <a:spcBef>
                <a:spcPct val="0"/>
              </a:spcBef>
              <a:spcAft>
                <a:spcPct val="0"/>
              </a:spcAft>
              <a:defRPr/>
            </a:pPr>
            <a:r>
              <a:rPr lang="zh-CN" altLang="en-US" kern="0">
                <a:latin typeface="Noto Sans" panose="020b0502040504020204" pitchFamily="34"/>
                <a:ea typeface="Noto Sans" panose="020b0502040504020204" pitchFamily="34"/>
                <a:cs typeface="Noto Sans" panose="020b0502040504020204" pitchFamily="34"/>
              </a:rPr>
              <a:t>根据变更点的情况（对生产的影响）决定并正确操作</a:t>
            </a:r>
            <a:endParaRPr kumimoji="0" lang="ja-JP" altLang="en-US" sz="1800" b="0" i="0" u="none" strike="noStrike" kern="0" cap="none" spc="0" normalizeH="0" baseline="0" noProof="0">
              <a:ln>
                <a:noFill/>
              </a:ln>
              <a:effectLst/>
              <a:uLnTx/>
              <a:uFillTx/>
              <a:latin typeface="Noto Sans" panose="020b0502040504020204" pitchFamily="34"/>
              <a:ea typeface="Meiryo UI" panose="020b0604030504040204" pitchFamily="50" charset="-128"/>
              <a:cs typeface="Noto Sans" panose="020b0502040504020204" pitchFamily="34"/>
            </a:endParaRPr>
          </a:p>
        </p:txBody>
      </p:sp>
    </p:spTree>
    <p:extLst>
      <p:ext uri="{BB962C8B-B14F-4D97-AF65-F5344CB8AC3E}">
        <p14:creationId xmlns:p14="http://schemas.microsoft.com/office/powerpoint/2010/main" val="284754367"/>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一、</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变更管理定义</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4" name="文本框 3"/>
          <p:cNvSpPr txBox="1"/>
          <p:nvPr/>
        </p:nvSpPr>
        <p:spPr>
          <a:xfrm>
            <a:off x="1769592" y="845961"/>
            <a:ext cx="8652814" cy="461665"/>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计划外变更</a:t>
            </a:r>
            <a:r>
              <a:rPr lang="en-US" altLang="zh-CN"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24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突发变更及风险案例</a:t>
            </a:r>
          </a:p>
        </p:txBody>
      </p:sp>
      <p:sp>
        <p:nvSpPr>
          <p:cNvPr id="3" name="灯片编号占位符 2"/>
          <p:cNvSpPr>
            <a:spLocks noGrp="1"/>
          </p:cNvSpPr>
          <p:nvPr>
            <p:ph type="sldNum" sz="quarter" idx="10"/>
          </p:nvPr>
        </p:nvSpPr>
        <p:spPr/>
        <p:txBody>
          <a:bodyPr/>
          <a:lstStyle/>
          <a:p>
            <a:fld id="{9C18EA95-C3D3-214C-9452-EF8527DBCD86}" type="slidenum">
              <a:rPr lang="it-IT" smtClean="0"/>
              <a:t>18</a:t>
            </a:fld>
            <a:endParaRPr lang="it-IT"/>
          </a:p>
        </p:txBody>
      </p:sp>
      <p:sp>
        <p:nvSpPr>
          <p:cNvPr id="10" name="角丸四角形 353">
            <a:extLst>
              <a:ext uri="{FF2B5EF4-FFF2-40B4-BE49-F238E27FC236}">
                <a16:creationId xmlns:a16="http://schemas.microsoft.com/office/drawing/2014/main" id="{3FCDEE73-F443-490A-871E-24D5F1B974C9}"/>
              </a:ext>
            </a:extLst>
          </p:cNvPr>
          <p:cNvSpPr>
            <a:spLocks noChangeArrowheads="1"/>
          </p:cNvSpPr>
          <p:nvPr/>
        </p:nvSpPr>
        <p:spPr bwMode="auto">
          <a:xfrm>
            <a:off x="6426882" y="3899866"/>
            <a:ext cx="4909901" cy="2644726"/>
          </a:xfrm>
          <a:prstGeom prst="roundRect">
            <a:avLst>
              <a:gd name="adj" fmla="val 10310"/>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kumimoji="0" lang="en-US" altLang="ja-JP" sz="1600" kern="0">
                <a:solidFill>
                  <a:srgbClr val="333333"/>
                </a:solidFill>
                <a:latin typeface="微软雅黑" panose="020b0503020204020204" pitchFamily="34" charset="-122"/>
                <a:ea typeface="微软雅黑" panose="020b0503020204020204" pitchFamily="34" charset="-122"/>
                <a:cs typeface="Noto Sans" panose="020b0502040504020204" pitchFamily="34"/>
              </a:rPr>
              <a:t> </a:t>
            </a: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1" name="正方形/長方形 354">
            <a:extLst>
              <a:ext uri="{FF2B5EF4-FFF2-40B4-BE49-F238E27FC236}">
                <a16:creationId xmlns:a16="http://schemas.microsoft.com/office/drawing/2014/main" id="{AB8FBA02-65EE-484C-994F-1D87913EDA3A}"/>
              </a:ext>
            </a:extLst>
          </p:cNvPr>
          <p:cNvSpPr>
            <a:spLocks noChangeArrowheads="1"/>
          </p:cNvSpPr>
          <p:nvPr/>
        </p:nvSpPr>
        <p:spPr bwMode="auto">
          <a:xfrm>
            <a:off x="6716237" y="3809645"/>
            <a:ext cx="3235516" cy="342900"/>
          </a:xfrm>
          <a:prstGeom prst="rect">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2" name="角丸四角形 349">
            <a:extLst>
              <a:ext uri="{FF2B5EF4-FFF2-40B4-BE49-F238E27FC236}">
                <a16:creationId xmlns:a16="http://schemas.microsoft.com/office/drawing/2014/main" id="{BF35AAE9-F393-4F1F-ADE7-3C407ABB0F5A}"/>
              </a:ext>
            </a:extLst>
          </p:cNvPr>
          <p:cNvSpPr>
            <a:spLocks noChangeArrowheads="1"/>
          </p:cNvSpPr>
          <p:nvPr/>
        </p:nvSpPr>
        <p:spPr bwMode="auto">
          <a:xfrm>
            <a:off x="1259482" y="3864171"/>
            <a:ext cx="4981215" cy="2680421"/>
          </a:xfrm>
          <a:prstGeom prst="roundRect">
            <a:avLst>
              <a:gd name="adj" fmla="val 10310"/>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3" name="正方形/長方形 348">
            <a:extLst>
              <a:ext uri="{FF2B5EF4-FFF2-40B4-BE49-F238E27FC236}">
                <a16:creationId xmlns:a16="http://schemas.microsoft.com/office/drawing/2014/main" id="{2504097C-4C27-4965-8DA2-6DC4B9CBF94B}"/>
              </a:ext>
            </a:extLst>
          </p:cNvPr>
          <p:cNvSpPr>
            <a:spLocks noChangeArrowheads="1"/>
          </p:cNvSpPr>
          <p:nvPr/>
        </p:nvSpPr>
        <p:spPr bwMode="auto">
          <a:xfrm>
            <a:off x="2014741" y="3828428"/>
            <a:ext cx="3051175" cy="342900"/>
          </a:xfrm>
          <a:prstGeom prst="rect">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4" name="角丸四角形 346">
            <a:extLst>
              <a:ext uri="{FF2B5EF4-FFF2-40B4-BE49-F238E27FC236}">
                <a16:creationId xmlns:a16="http://schemas.microsoft.com/office/drawing/2014/main" id="{8AE68EAD-4296-4290-89C6-E634C9A61F6A}"/>
              </a:ext>
            </a:extLst>
          </p:cNvPr>
          <p:cNvSpPr>
            <a:spLocks noChangeArrowheads="1"/>
          </p:cNvSpPr>
          <p:nvPr/>
        </p:nvSpPr>
        <p:spPr bwMode="auto">
          <a:xfrm>
            <a:off x="6359108" y="1424723"/>
            <a:ext cx="4977675" cy="2303437"/>
          </a:xfrm>
          <a:prstGeom prst="roundRect">
            <a:avLst>
              <a:gd name="adj" fmla="val 10310"/>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5" name="正方形/長方形 180">
            <a:extLst>
              <a:ext uri="{FF2B5EF4-FFF2-40B4-BE49-F238E27FC236}">
                <a16:creationId xmlns:a16="http://schemas.microsoft.com/office/drawing/2014/main" id="{4E6197D0-D62D-4B88-8EBA-F7182A134A92}"/>
              </a:ext>
            </a:extLst>
          </p:cNvPr>
          <p:cNvSpPr>
            <a:spLocks noChangeArrowheads="1"/>
          </p:cNvSpPr>
          <p:nvPr/>
        </p:nvSpPr>
        <p:spPr bwMode="auto">
          <a:xfrm>
            <a:off x="6555958" y="1275498"/>
            <a:ext cx="3273617" cy="344487"/>
          </a:xfrm>
          <a:prstGeom prst="rect">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6" name="角丸四角形 181">
            <a:extLst>
              <a:ext uri="{FF2B5EF4-FFF2-40B4-BE49-F238E27FC236}">
                <a16:creationId xmlns:a16="http://schemas.microsoft.com/office/drawing/2014/main" id="{6A07B457-4DAC-4E76-A46F-463D37CBF17B}"/>
              </a:ext>
            </a:extLst>
          </p:cNvPr>
          <p:cNvSpPr>
            <a:spLocks noChangeArrowheads="1"/>
          </p:cNvSpPr>
          <p:nvPr/>
        </p:nvSpPr>
        <p:spPr bwMode="auto">
          <a:xfrm>
            <a:off x="1259483" y="1325590"/>
            <a:ext cx="4981216" cy="2303437"/>
          </a:xfrm>
          <a:prstGeom prst="roundRect">
            <a:avLst>
              <a:gd name="adj" fmla="val 10310"/>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7" name="角丸四角形 111">
            <a:extLst>
              <a:ext uri="{FF2B5EF4-FFF2-40B4-BE49-F238E27FC236}">
                <a16:creationId xmlns:a16="http://schemas.microsoft.com/office/drawing/2014/main" id="{986199F2-22F8-4778-BC3E-91F5C1687627}"/>
              </a:ext>
            </a:extLst>
          </p:cNvPr>
          <p:cNvSpPr/>
          <p:nvPr/>
        </p:nvSpPr>
        <p:spPr bwMode="auto">
          <a:xfrm>
            <a:off x="2061570" y="3847478"/>
            <a:ext cx="873355" cy="323850"/>
          </a:xfrm>
          <a:prstGeom prst="roundRect">
            <a:avLst/>
          </a:prstGeom>
          <a:gradFill flip="none" rotWithShape="1">
            <a:gsLst>
              <a:gs pos="50000">
                <a:srgbClr val="B4F7DA"/>
              </a:gs>
              <a:gs pos="0">
                <a:srgbClr val="00CC99">
                  <a:tint val="66000"/>
                  <a:satMod val="160000"/>
                </a:srgbClr>
              </a:gs>
              <a:gs pos="100000">
                <a:srgbClr val="00CC99">
                  <a:tint val="23500"/>
                  <a:satMod val="160000"/>
                </a:srgbClr>
              </a:gs>
            </a:gsLst>
            <a:path path="circle">
              <a:fillToRect l="50000" t="50000" r="50000" b="50000"/>
            </a:path>
          </a:gra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rPr>
              <a:t>机</a:t>
            </a: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8" name="角丸四角形吹き出し 19">
            <a:extLst>
              <a:ext uri="{FF2B5EF4-FFF2-40B4-BE49-F238E27FC236}">
                <a16:creationId xmlns:a16="http://schemas.microsoft.com/office/drawing/2014/main" id="{5EE19380-C4D2-4C11-94E6-47753778E7BF}"/>
              </a:ext>
            </a:extLst>
          </p:cNvPr>
          <p:cNvSpPr>
            <a:spLocks noChangeArrowheads="1"/>
          </p:cNvSpPr>
          <p:nvPr/>
        </p:nvSpPr>
        <p:spPr bwMode="auto">
          <a:xfrm>
            <a:off x="1319661" y="4482694"/>
            <a:ext cx="1361395" cy="430887"/>
          </a:xfrm>
          <a:prstGeom prst="wedgeRoundRectCallout">
            <a:avLst>
              <a:gd name="adj1" fmla="val -11083"/>
              <a:gd name="adj2" fmla="val 92693"/>
              <a:gd name="adj3" fmla="val 16667"/>
            </a:avLst>
          </a:prstGeom>
          <a:solidFill>
            <a:srgbClr val="FFFF99"/>
          </a:solidFill>
          <a:ln w="9525" algn="ctr">
            <a:solidFill>
              <a:srgbClr val="000000"/>
            </a:solidFill>
            <a:round/>
          </a:ln>
        </p:spPr>
        <p:txBody>
          <a:bodyPr wrap="squar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57263" fontAlgn="base">
              <a:spcBef>
                <a:spcPct val="0"/>
              </a:spcBef>
              <a:spcAft>
                <a:spcPct val="0"/>
              </a:spcAft>
            </a:pPr>
            <a:r>
              <a:rPr lang="zh-CN" altLang="en-US" sz="800" kern="0">
                <a:solidFill>
                  <a:srgbClr val="333333"/>
                </a:solidFill>
                <a:latin typeface="微软雅黑" panose="020b0503020204020204" pitchFamily="34" charset="-122"/>
                <a:ea typeface="微软雅黑" panose="020b0503020204020204" pitchFamily="34" charset="-122"/>
                <a:cs typeface="Noto Sans" panose="020b0502040504020204" pitchFamily="34"/>
              </a:rPr>
              <a:t>由于机器状况恶化，生产延迟。但我们仍然会使用它。</a:t>
            </a:r>
            <a:endParaRPr kumimoji="0" lang="ja-JP" altLang="en-US" sz="8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9" name="角丸四角形 113">
            <a:extLst>
              <a:ext uri="{FF2B5EF4-FFF2-40B4-BE49-F238E27FC236}">
                <a16:creationId xmlns:a16="http://schemas.microsoft.com/office/drawing/2014/main" id="{F98B2BEA-9DD6-4F8C-81C3-8667FD663541}"/>
              </a:ext>
            </a:extLst>
          </p:cNvPr>
          <p:cNvSpPr/>
          <p:nvPr/>
        </p:nvSpPr>
        <p:spPr bwMode="auto">
          <a:xfrm>
            <a:off x="6593378" y="1305660"/>
            <a:ext cx="1158612" cy="304800"/>
          </a:xfrm>
          <a:prstGeom prst="roundRect">
            <a:avLst/>
          </a:prstGeom>
          <a:gradFill flip="none" rotWithShape="1">
            <a:gsLst>
              <a:gs pos="50000">
                <a:srgbClr val="B4F7DA"/>
              </a:gs>
              <a:gs pos="0">
                <a:srgbClr val="00CC99">
                  <a:tint val="66000"/>
                  <a:satMod val="160000"/>
                </a:srgbClr>
              </a:gs>
              <a:gs pos="100000">
                <a:srgbClr val="00CC99">
                  <a:tint val="23500"/>
                  <a:satMod val="160000"/>
                </a:srgbClr>
              </a:gs>
            </a:gsLst>
            <a:path path="circle">
              <a:fillToRect l="50000" t="50000" r="50000" b="50000"/>
            </a:path>
          </a:gra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rPr>
              <a:t>料</a:t>
            </a: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20" name="角丸四角形 114">
            <a:extLst>
              <a:ext uri="{FF2B5EF4-FFF2-40B4-BE49-F238E27FC236}">
                <a16:creationId xmlns:a16="http://schemas.microsoft.com/office/drawing/2014/main" id="{1BA9C5FA-E434-46CA-BC50-4486BBFADC62}"/>
              </a:ext>
            </a:extLst>
          </p:cNvPr>
          <p:cNvSpPr/>
          <p:nvPr/>
        </p:nvSpPr>
        <p:spPr bwMode="auto">
          <a:xfrm>
            <a:off x="6684994" y="3790467"/>
            <a:ext cx="1158612" cy="304800"/>
          </a:xfrm>
          <a:prstGeom prst="roundRect">
            <a:avLst/>
          </a:prstGeom>
          <a:gradFill flip="none" rotWithShape="1">
            <a:gsLst>
              <a:gs pos="50000">
                <a:srgbClr val="B4F7DA"/>
              </a:gs>
              <a:gs pos="0">
                <a:srgbClr val="00CC99">
                  <a:tint val="66000"/>
                  <a:satMod val="160000"/>
                </a:srgbClr>
              </a:gs>
              <a:gs pos="100000">
                <a:srgbClr val="00CC99">
                  <a:tint val="23500"/>
                  <a:satMod val="160000"/>
                </a:srgbClr>
              </a:gs>
            </a:gsLst>
            <a:path path="circle">
              <a:fillToRect l="50000" t="50000" r="50000" b="50000"/>
            </a:path>
          </a:gra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rPr>
              <a:t>法</a:t>
            </a: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nvGrpSpPr>
          <p:cNvPr id="21" name="グループ化 115">
            <a:extLst>
              <a:ext uri="{FF2B5EF4-FFF2-40B4-BE49-F238E27FC236}">
                <a16:creationId xmlns:a16="http://schemas.microsoft.com/office/drawing/2014/main" id="{903FE84E-C8E1-41EC-8303-7C5BFFB673A8}"/>
              </a:ext>
            </a:extLst>
          </p:cNvPr>
          <p:cNvGrpSpPr/>
          <p:nvPr/>
        </p:nvGrpSpPr>
        <p:grpSpPr>
          <a:xfrm>
            <a:off x="6449597" y="2333566"/>
            <a:ext cx="367021" cy="848518"/>
            <a:chOff x="3884613" y="5308600"/>
            <a:chExt cx="455612" cy="1263650"/>
          </a:xfrm>
        </p:grpSpPr>
        <p:sp>
          <p:nvSpPr>
            <p:cNvPr id="111" name="フローチャート : 磁気ディスク 411">
              <a:extLst>
                <a:ext uri="{FF2B5EF4-FFF2-40B4-BE49-F238E27FC236}">
                  <a16:creationId xmlns:a16="http://schemas.microsoft.com/office/drawing/2014/main" id="{7627D1C9-C51F-4A19-8AA9-13F511C3B178}"/>
                </a:ext>
              </a:extLst>
            </p:cNvPr>
            <p:cNvSpPr/>
            <p:nvPr/>
          </p:nvSpPr>
          <p:spPr bwMode="auto">
            <a:xfrm>
              <a:off x="3884613" y="5695950"/>
              <a:ext cx="455612" cy="876300"/>
            </a:xfrm>
            <a:prstGeom prst="flowChartMagneticDisk">
              <a:avLst/>
            </a:prstGeom>
            <a:solidFill>
              <a:srgbClr val="FFFFFF">
                <a:lumMod val="9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12" name="フローチャート : 磁気ディスク 412">
              <a:extLst>
                <a:ext uri="{FF2B5EF4-FFF2-40B4-BE49-F238E27FC236}">
                  <a16:creationId xmlns:a16="http://schemas.microsoft.com/office/drawing/2014/main" id="{ADD9AB27-A34B-46CC-ADE8-861046D35913}"/>
                </a:ext>
              </a:extLst>
            </p:cNvPr>
            <p:cNvSpPr/>
            <p:nvPr/>
          </p:nvSpPr>
          <p:spPr bwMode="auto">
            <a:xfrm>
              <a:off x="4049713" y="5707063"/>
              <a:ext cx="111125" cy="158750"/>
            </a:xfrm>
            <a:prstGeom prst="flowChartMagneticDisk">
              <a:avLst/>
            </a:prstGeom>
            <a:solidFill>
              <a:srgbClr val="FFFFFF">
                <a:lumMod val="9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13" name="フローチャート : 抜出し 413">
              <a:extLst>
                <a:ext uri="{FF2B5EF4-FFF2-40B4-BE49-F238E27FC236}">
                  <a16:creationId xmlns:a16="http://schemas.microsoft.com/office/drawing/2014/main" id="{95170188-57D2-4206-B392-DE438F7840D7}"/>
                </a:ext>
              </a:extLst>
            </p:cNvPr>
            <p:cNvSpPr/>
            <p:nvPr/>
          </p:nvSpPr>
          <p:spPr bwMode="auto">
            <a:xfrm>
              <a:off x="4076700" y="5308600"/>
              <a:ext cx="46038" cy="441325"/>
            </a:xfrm>
            <a:prstGeom prst="flowChartExtract">
              <a:avLst/>
            </a:prstGeom>
            <a:solidFill>
              <a:srgbClr val="FFFFFF">
                <a:lumMod val="9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grpSp>
        <p:nvGrpSpPr>
          <p:cNvPr id="22" name="グループ化 119">
            <a:extLst>
              <a:ext uri="{FF2B5EF4-FFF2-40B4-BE49-F238E27FC236}">
                <a16:creationId xmlns:a16="http://schemas.microsoft.com/office/drawing/2014/main" id="{19A14068-6C80-4525-93F7-34E89017D6F8}"/>
              </a:ext>
            </a:extLst>
          </p:cNvPr>
          <p:cNvGrpSpPr/>
          <p:nvPr/>
        </p:nvGrpSpPr>
        <p:grpSpPr>
          <a:xfrm>
            <a:off x="7183022" y="2333566"/>
            <a:ext cx="368300" cy="848518"/>
            <a:chOff x="4618038" y="5308600"/>
            <a:chExt cx="457200" cy="1263650"/>
          </a:xfrm>
        </p:grpSpPr>
        <p:sp>
          <p:nvSpPr>
            <p:cNvPr id="108" name="フローチャート : 磁気ディスク 415">
              <a:extLst>
                <a:ext uri="{FF2B5EF4-FFF2-40B4-BE49-F238E27FC236}">
                  <a16:creationId xmlns:a16="http://schemas.microsoft.com/office/drawing/2014/main" id="{021D41DD-83A6-4CBC-94F4-C25E7AA4A0CC}"/>
                </a:ext>
              </a:extLst>
            </p:cNvPr>
            <p:cNvSpPr/>
            <p:nvPr/>
          </p:nvSpPr>
          <p:spPr bwMode="auto">
            <a:xfrm>
              <a:off x="4618038" y="5695950"/>
              <a:ext cx="457200" cy="876300"/>
            </a:xfrm>
            <a:prstGeom prst="flowChartMagneticDisk">
              <a:avLst/>
            </a:prstGeom>
            <a:solidFill>
              <a:srgbClr val="FFFFFF">
                <a:lumMod val="9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9" name="フローチャート : 磁気ディスク 416">
              <a:extLst>
                <a:ext uri="{FF2B5EF4-FFF2-40B4-BE49-F238E27FC236}">
                  <a16:creationId xmlns:a16="http://schemas.microsoft.com/office/drawing/2014/main" id="{6AC9BA79-A5F3-40EA-B398-FFB98E541246}"/>
                </a:ext>
              </a:extLst>
            </p:cNvPr>
            <p:cNvSpPr/>
            <p:nvPr/>
          </p:nvSpPr>
          <p:spPr bwMode="auto">
            <a:xfrm>
              <a:off x="4808538" y="5707063"/>
              <a:ext cx="111125" cy="158750"/>
            </a:xfrm>
            <a:prstGeom prst="flowChartMagneticDisk">
              <a:avLst/>
            </a:prstGeom>
            <a:solidFill>
              <a:srgbClr val="FFFFFF">
                <a:lumMod val="9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10" name="フローチャート : 抜出し 417">
              <a:extLst>
                <a:ext uri="{FF2B5EF4-FFF2-40B4-BE49-F238E27FC236}">
                  <a16:creationId xmlns:a16="http://schemas.microsoft.com/office/drawing/2014/main" id="{1C1ABC81-B5F9-4BC1-B7FA-D2C6B0CEEF2F}"/>
                </a:ext>
              </a:extLst>
            </p:cNvPr>
            <p:cNvSpPr/>
            <p:nvPr/>
          </p:nvSpPr>
          <p:spPr bwMode="auto">
            <a:xfrm>
              <a:off x="4837113" y="5308600"/>
              <a:ext cx="44450" cy="441325"/>
            </a:xfrm>
            <a:prstGeom prst="flowChartExtract">
              <a:avLst/>
            </a:prstGeom>
            <a:solidFill>
              <a:srgbClr val="FFFFFF">
                <a:lumMod val="95000"/>
              </a:srgbClr>
            </a:soli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sp>
        <p:nvSpPr>
          <p:cNvPr id="23" name="テキスト ボックス 176">
            <a:extLst>
              <a:ext uri="{FF2B5EF4-FFF2-40B4-BE49-F238E27FC236}">
                <a16:creationId xmlns:a16="http://schemas.microsoft.com/office/drawing/2014/main" id="{48798509-3170-4DD1-BAF4-41DF087958ED}"/>
              </a:ext>
            </a:extLst>
          </p:cNvPr>
          <p:cNvSpPr txBox="1">
            <a:spLocks noChangeArrowheads="1"/>
          </p:cNvSpPr>
          <p:nvPr/>
        </p:nvSpPr>
        <p:spPr bwMode="auto">
          <a:xfrm>
            <a:off x="7054707" y="3215798"/>
            <a:ext cx="72861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200">
                <a:latin typeface="微软雅黑" panose="020b0503020204020204" pitchFamily="34" charset="-122"/>
                <a:ea typeface="微软雅黑" panose="020b0503020204020204" pitchFamily="34" charset="-122"/>
                <a:cs typeface="Noto Sans" panose="020b0502040504020204" pitchFamily="34"/>
              </a:rPr>
              <a:t>矿物油</a:t>
            </a:r>
            <a:endParaRPr lang="ja-JP" altLang="en-US" sz="1200">
              <a:latin typeface="微软雅黑" panose="020b0503020204020204" pitchFamily="34" charset="-122"/>
              <a:ea typeface="微软雅黑" panose="020b0503020204020204" pitchFamily="34" charset="-122"/>
              <a:cs typeface="Noto Sans" panose="020b0502040504020204" pitchFamily="34"/>
            </a:endParaRPr>
          </a:p>
        </p:txBody>
      </p:sp>
      <p:sp>
        <p:nvSpPr>
          <p:cNvPr id="24" name="テキスト ボックス 177">
            <a:extLst>
              <a:ext uri="{FF2B5EF4-FFF2-40B4-BE49-F238E27FC236}">
                <a16:creationId xmlns:a16="http://schemas.microsoft.com/office/drawing/2014/main" id="{7D953CB9-B749-4466-A783-00110124A884}"/>
              </a:ext>
            </a:extLst>
          </p:cNvPr>
          <p:cNvSpPr txBox="1">
            <a:spLocks noChangeArrowheads="1"/>
          </p:cNvSpPr>
          <p:nvPr/>
        </p:nvSpPr>
        <p:spPr bwMode="auto">
          <a:xfrm>
            <a:off x="6407210" y="3205797"/>
            <a:ext cx="50179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200">
                <a:latin typeface="微软雅黑" panose="020b0503020204020204" pitchFamily="34" charset="-122"/>
                <a:ea typeface="微软雅黑" panose="020b0503020204020204" pitchFamily="34" charset="-122"/>
                <a:cs typeface="Noto Sans" panose="020b0502040504020204" pitchFamily="34"/>
              </a:rPr>
              <a:t>硅油</a:t>
            </a:r>
            <a:endParaRPr lang="ja-JP" altLang="en-US" sz="1200">
              <a:latin typeface="微软雅黑" panose="020b0503020204020204" pitchFamily="34" charset="-122"/>
              <a:ea typeface="微软雅黑" panose="020b0503020204020204" pitchFamily="34" charset="-122"/>
              <a:cs typeface="Noto Sans" panose="020b0502040504020204" pitchFamily="34"/>
            </a:endParaRPr>
          </a:p>
        </p:txBody>
      </p:sp>
      <p:sp>
        <p:nvSpPr>
          <p:cNvPr id="25" name="右矢印 178">
            <a:extLst>
              <a:ext uri="{FF2B5EF4-FFF2-40B4-BE49-F238E27FC236}">
                <a16:creationId xmlns:a16="http://schemas.microsoft.com/office/drawing/2014/main" id="{4F97AA61-8EEC-4230-A9AA-1FFC9FE9AA43}"/>
              </a:ext>
            </a:extLst>
          </p:cNvPr>
          <p:cNvSpPr>
            <a:spLocks noChangeArrowheads="1"/>
          </p:cNvSpPr>
          <p:nvPr/>
        </p:nvSpPr>
        <p:spPr bwMode="auto">
          <a:xfrm>
            <a:off x="6907107" y="2799410"/>
            <a:ext cx="190500" cy="273050"/>
          </a:xfrm>
          <a:prstGeom prst="rightArrow">
            <a:avLst>
              <a:gd name="adj1" fmla="val 50000"/>
              <a:gd name="adj2" fmla="val 50000"/>
            </a:avLst>
          </a:prstGeom>
          <a:solidFill>
            <a:srgbClr val="92D050"/>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26" name="角丸四角形吹き出し 179">
            <a:extLst>
              <a:ext uri="{FF2B5EF4-FFF2-40B4-BE49-F238E27FC236}">
                <a16:creationId xmlns:a16="http://schemas.microsoft.com/office/drawing/2014/main" id="{25523063-0584-4DF1-99A1-EFBE92855491}"/>
              </a:ext>
            </a:extLst>
          </p:cNvPr>
          <p:cNvSpPr>
            <a:spLocks noChangeArrowheads="1"/>
          </p:cNvSpPr>
          <p:nvPr/>
        </p:nvSpPr>
        <p:spPr bwMode="auto">
          <a:xfrm>
            <a:off x="6421517" y="1771294"/>
            <a:ext cx="1772741" cy="378221"/>
          </a:xfrm>
          <a:prstGeom prst="wedgeRoundRectCallout">
            <a:avLst>
              <a:gd name="adj1" fmla="val -5197"/>
              <a:gd name="adj2" fmla="val 94837"/>
              <a:gd name="adj3" fmla="val 16667"/>
            </a:avLst>
          </a:prstGeom>
          <a:solidFill>
            <a:srgbClr val="FFFF99"/>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57263" fontAlgn="base">
              <a:spcBef>
                <a:spcPct val="0"/>
              </a:spcBef>
              <a:spcAft>
                <a:spcPct val="0"/>
              </a:spcAft>
            </a:pPr>
            <a:r>
              <a:rPr lang="zh-CN" altLang="en-US" sz="1100" kern="0">
                <a:solidFill>
                  <a:srgbClr val="333333"/>
                </a:solidFill>
                <a:latin typeface="微软雅黑" panose="020b0503020204020204" pitchFamily="34" charset="-122"/>
                <a:ea typeface="微软雅黑" panose="020b0503020204020204" pitchFamily="34" charset="-122"/>
                <a:cs typeface="Noto Sans" panose="020b0502040504020204" pitchFamily="34"/>
              </a:rPr>
              <a:t>让我们用其他有库存的油</a:t>
            </a:r>
            <a:endParaRPr kumimoji="0" lang="en-US" altLang="ja-JP" sz="11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27" name="テキスト ボックス 180">
            <a:extLst>
              <a:ext uri="{FF2B5EF4-FFF2-40B4-BE49-F238E27FC236}">
                <a16:creationId xmlns:a16="http://schemas.microsoft.com/office/drawing/2014/main" id="{FE57CBA5-3544-4E4E-B4D2-B1D6FA5CFAC4}"/>
              </a:ext>
            </a:extLst>
          </p:cNvPr>
          <p:cNvSpPr txBox="1">
            <a:spLocks noChangeArrowheads="1"/>
          </p:cNvSpPr>
          <p:nvPr/>
        </p:nvSpPr>
        <p:spPr bwMode="auto">
          <a:xfrm>
            <a:off x="8301497" y="3002595"/>
            <a:ext cx="2860522" cy="600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en-US" altLang="zh-CN" sz="1100">
                <a:latin typeface="微软雅黑" panose="020b0503020204020204" pitchFamily="34" charset="-122"/>
                <a:ea typeface="微软雅黑" panose="020b0503020204020204" pitchFamily="34" charset="-122"/>
                <a:cs typeface="Noto Sans" panose="020b0502040504020204" pitchFamily="34"/>
              </a:rPr>
              <a:t>-</a:t>
            </a:r>
            <a:r>
              <a:rPr lang="zh-CN" altLang="en-US" sz="1100">
                <a:latin typeface="微软雅黑" panose="020b0503020204020204" pitchFamily="34" charset="-122"/>
                <a:ea typeface="微软雅黑" panose="020b0503020204020204" pitchFamily="34" charset="-122"/>
                <a:cs typeface="Noto Sans" panose="020b0502040504020204" pitchFamily="34"/>
              </a:rPr>
              <a:t>对于材料变更，设计团队的验证是强制要求。</a:t>
            </a:r>
            <a:endParaRPr lang="en-US" altLang="zh-CN" sz="1100">
              <a:latin typeface="微软雅黑" panose="020b0503020204020204" pitchFamily="34" charset="-122"/>
              <a:ea typeface="微软雅黑" panose="020b0503020204020204" pitchFamily="34" charset="-122"/>
              <a:cs typeface="Noto Sans" panose="020b0502040504020204" pitchFamily="34"/>
            </a:endParaRPr>
          </a:p>
          <a:p>
            <a:pPr eaLnBrk="1" fontAlgn="base" hangingPunct="1">
              <a:spcBef>
                <a:spcPct val="0"/>
              </a:spcBef>
              <a:spcAft>
                <a:spcPct val="0"/>
              </a:spcAft>
            </a:pPr>
            <a:r>
              <a:rPr lang="en-US" altLang="zh-CN" sz="1100">
                <a:latin typeface="微软雅黑" panose="020b0503020204020204" pitchFamily="34" charset="-122"/>
                <a:ea typeface="微软雅黑" panose="020b0503020204020204" pitchFamily="34" charset="-122"/>
                <a:cs typeface="Noto Sans" panose="020b0502040504020204" pitchFamily="34"/>
              </a:rPr>
              <a:t>-</a:t>
            </a:r>
            <a:r>
              <a:rPr lang="zh-CN" altLang="en-US" sz="1100">
                <a:latin typeface="微软雅黑" panose="020b0503020204020204" pitchFamily="34" charset="-122"/>
                <a:ea typeface="微软雅黑" panose="020b0503020204020204" pitchFamily="34" charset="-122"/>
                <a:cs typeface="Noto Sans" panose="020b0502040504020204" pitchFamily="34"/>
              </a:rPr>
              <a:t>需要与设计团队确认适用的机油类型</a:t>
            </a:r>
            <a:endParaRPr lang="en-US" altLang="ja-JP" sz="1100">
              <a:latin typeface="微软雅黑" panose="020b0503020204020204" pitchFamily="34" charset="-122"/>
              <a:ea typeface="微软雅黑" panose="020b0503020204020204" pitchFamily="34" charset="-122"/>
              <a:cs typeface="Noto Sans" panose="020b0502040504020204" pitchFamily="34"/>
            </a:endParaRPr>
          </a:p>
        </p:txBody>
      </p:sp>
      <p:sp>
        <p:nvSpPr>
          <p:cNvPr id="28" name="テキスト ボックス 181">
            <a:extLst>
              <a:ext uri="{FF2B5EF4-FFF2-40B4-BE49-F238E27FC236}">
                <a16:creationId xmlns:a16="http://schemas.microsoft.com/office/drawing/2014/main" id="{7BCA8220-6D46-40EC-A48B-FDC3AC53CF0F}"/>
              </a:ext>
            </a:extLst>
          </p:cNvPr>
          <p:cNvSpPr txBox="1">
            <a:spLocks noChangeArrowheads="1"/>
          </p:cNvSpPr>
          <p:nvPr/>
        </p:nvSpPr>
        <p:spPr bwMode="auto">
          <a:xfrm>
            <a:off x="8301497" y="2077452"/>
            <a:ext cx="263102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200">
                <a:latin typeface="微软雅黑" panose="020b0503020204020204" pitchFamily="34" charset="-122"/>
                <a:ea typeface="微软雅黑" panose="020b0503020204020204" pitchFamily="34" charset="-122"/>
                <a:cs typeface="Noto Sans" panose="020b0502040504020204" pitchFamily="34"/>
              </a:rPr>
              <a:t>化学侵蚀引起的裂缝。</a:t>
            </a:r>
            <a:endParaRPr lang="ja-JP" altLang="en-US" sz="1200">
              <a:latin typeface="微软雅黑" panose="020b0503020204020204" pitchFamily="34" charset="-122"/>
              <a:ea typeface="微软雅黑" panose="020b0503020204020204" pitchFamily="34" charset="-122"/>
              <a:cs typeface="Noto Sans" panose="020b0502040504020204" pitchFamily="34"/>
            </a:endParaRPr>
          </a:p>
        </p:txBody>
      </p:sp>
      <p:sp>
        <p:nvSpPr>
          <p:cNvPr id="29" name="テキスト ボックス 182">
            <a:extLst>
              <a:ext uri="{FF2B5EF4-FFF2-40B4-BE49-F238E27FC236}">
                <a16:creationId xmlns:a16="http://schemas.microsoft.com/office/drawing/2014/main" id="{85FA9878-9B6F-4318-8A85-4EA0DA1459DD}"/>
              </a:ext>
            </a:extLst>
          </p:cNvPr>
          <p:cNvSpPr txBox="1">
            <a:spLocks noChangeArrowheads="1"/>
          </p:cNvSpPr>
          <p:nvPr/>
        </p:nvSpPr>
        <p:spPr bwMode="auto">
          <a:xfrm>
            <a:off x="8304589" y="4578854"/>
            <a:ext cx="2641850"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100">
                <a:latin typeface="微软雅黑" panose="020b0503020204020204" pitchFamily="34" charset="-122"/>
                <a:ea typeface="微软雅黑" panose="020b0503020204020204" pitchFamily="34" charset="-122"/>
                <a:cs typeface="Noto Sans" panose="020b0502040504020204" pitchFamily="34"/>
              </a:rPr>
              <a:t>因未使用夹具而超出规格尺寸。</a:t>
            </a:r>
            <a:endParaRPr lang="en-US" altLang="ja-JP" sz="1100">
              <a:latin typeface="微软雅黑" panose="020b0503020204020204" pitchFamily="34" charset="-122"/>
              <a:ea typeface="微软雅黑" panose="020b0503020204020204" pitchFamily="34" charset="-122"/>
              <a:cs typeface="Noto Sans" panose="020b0502040504020204" pitchFamily="34"/>
            </a:endParaRPr>
          </a:p>
        </p:txBody>
      </p:sp>
      <p:sp>
        <p:nvSpPr>
          <p:cNvPr id="30" name="正方形/長方形 182">
            <a:extLst>
              <a:ext uri="{FF2B5EF4-FFF2-40B4-BE49-F238E27FC236}">
                <a16:creationId xmlns:a16="http://schemas.microsoft.com/office/drawing/2014/main" id="{C6056EB6-6420-4510-8E7E-3D03DE11FAB6}"/>
              </a:ext>
            </a:extLst>
          </p:cNvPr>
          <p:cNvSpPr>
            <a:spLocks noChangeArrowheads="1"/>
          </p:cNvSpPr>
          <p:nvPr/>
        </p:nvSpPr>
        <p:spPr bwMode="auto">
          <a:xfrm>
            <a:off x="2152945" y="1376374"/>
            <a:ext cx="3807513" cy="287201"/>
          </a:xfrm>
          <a:prstGeom prst="rect">
            <a:avLst/>
          </a:prstGeom>
          <a:solidFill>
            <a:srgbClr val="FFFFFF"/>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31" name="テキスト ボックス 340">
            <a:extLst>
              <a:ext uri="{FF2B5EF4-FFF2-40B4-BE49-F238E27FC236}">
                <a16:creationId xmlns:a16="http://schemas.microsoft.com/office/drawing/2014/main" id="{09CFEC23-DECD-4782-ABB8-782B2E01AB5B}"/>
              </a:ext>
            </a:extLst>
          </p:cNvPr>
          <p:cNvSpPr txBox="1">
            <a:spLocks noChangeArrowheads="1"/>
          </p:cNvSpPr>
          <p:nvPr/>
        </p:nvSpPr>
        <p:spPr bwMode="auto">
          <a:xfrm>
            <a:off x="2985643" y="1315927"/>
            <a:ext cx="271706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800">
                <a:latin typeface="微软雅黑" panose="020b0503020204020204" pitchFamily="34" charset="-122"/>
                <a:ea typeface="微软雅黑" panose="020b0503020204020204" pitchFamily="34" charset="-122"/>
                <a:cs typeface="Noto Sans" panose="020b0502040504020204" pitchFamily="34"/>
              </a:rPr>
              <a:t>突发缺勤</a:t>
            </a:r>
            <a:endParaRPr lang="ja-JP" altLang="en-US" sz="1800">
              <a:latin typeface="微软雅黑" panose="020b0503020204020204" pitchFamily="34" charset="-122"/>
              <a:ea typeface="微软雅黑" panose="020b0503020204020204" pitchFamily="34" charset="-122"/>
              <a:cs typeface="Noto Sans" panose="020b0502040504020204" pitchFamily="34"/>
            </a:endParaRPr>
          </a:p>
        </p:txBody>
      </p:sp>
      <p:sp>
        <p:nvSpPr>
          <p:cNvPr id="32" name="角丸四角形 132">
            <a:extLst>
              <a:ext uri="{FF2B5EF4-FFF2-40B4-BE49-F238E27FC236}">
                <a16:creationId xmlns:a16="http://schemas.microsoft.com/office/drawing/2014/main" id="{D2CF7FD9-F359-473E-8271-3C72AEA89510}"/>
              </a:ext>
            </a:extLst>
          </p:cNvPr>
          <p:cNvSpPr/>
          <p:nvPr/>
        </p:nvSpPr>
        <p:spPr bwMode="auto">
          <a:xfrm>
            <a:off x="2191317" y="1379548"/>
            <a:ext cx="743608" cy="341729"/>
          </a:xfrm>
          <a:prstGeom prst="roundRect">
            <a:avLst/>
          </a:prstGeom>
          <a:gradFill flip="none" rotWithShape="1">
            <a:gsLst>
              <a:gs pos="50000">
                <a:srgbClr val="B4F7DA"/>
              </a:gs>
              <a:gs pos="0">
                <a:srgbClr val="00CC99">
                  <a:tint val="66000"/>
                  <a:satMod val="160000"/>
                </a:srgbClr>
              </a:gs>
              <a:gs pos="100000">
                <a:srgbClr val="00CC99">
                  <a:tint val="23500"/>
                  <a:satMod val="160000"/>
                </a:srgbClr>
              </a:gs>
            </a:gsLst>
            <a:path path="circle">
              <a:fillToRect l="50000" t="50000" r="50000" b="50000"/>
            </a:path>
          </a:gradFill>
          <a:ln w="9525" cap="flat" cmpd="sng" algn="ctr">
            <a:solidFill>
              <a:srgbClr val="000000"/>
            </a:solidFill>
            <a:prstDash val="solid"/>
            <a:round/>
            <a:headEnd type="none" w="med" len="med"/>
            <a:tailEnd type="none" w="med" len="med"/>
          </a:ln>
          <a:effectLst/>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kumimoji="0" lang="zh-CN"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rPr>
              <a:t>人</a:t>
            </a: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33" name="テキスト ボックス 347">
            <a:extLst>
              <a:ext uri="{FF2B5EF4-FFF2-40B4-BE49-F238E27FC236}">
                <a16:creationId xmlns:a16="http://schemas.microsoft.com/office/drawing/2014/main" id="{4761E542-CA8E-4A56-A496-668AB3348A85}"/>
              </a:ext>
            </a:extLst>
          </p:cNvPr>
          <p:cNvSpPr txBox="1">
            <a:spLocks noChangeArrowheads="1"/>
          </p:cNvSpPr>
          <p:nvPr/>
        </p:nvSpPr>
        <p:spPr bwMode="auto">
          <a:xfrm>
            <a:off x="7933909" y="1273910"/>
            <a:ext cx="203199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800">
                <a:latin typeface="微软雅黑" panose="020b0503020204020204" pitchFamily="34" charset="-122"/>
                <a:ea typeface="微软雅黑" panose="020b0503020204020204" pitchFamily="34" charset="-122"/>
                <a:cs typeface="Noto Sans" panose="020b0502040504020204" pitchFamily="34"/>
              </a:rPr>
              <a:t>油库存不足</a:t>
            </a:r>
            <a:endParaRPr lang="ja-JP" altLang="en-US" sz="1800">
              <a:latin typeface="微软雅黑" panose="020b0503020204020204" pitchFamily="34" charset="-122"/>
              <a:ea typeface="微软雅黑" panose="020b0503020204020204" pitchFamily="34" charset="-122"/>
              <a:cs typeface="Noto Sans" panose="020b0502040504020204" pitchFamily="34"/>
            </a:endParaRPr>
          </a:p>
        </p:txBody>
      </p:sp>
      <p:sp>
        <p:nvSpPr>
          <p:cNvPr id="34" name="テキスト ボックス 350">
            <a:extLst>
              <a:ext uri="{FF2B5EF4-FFF2-40B4-BE49-F238E27FC236}">
                <a16:creationId xmlns:a16="http://schemas.microsoft.com/office/drawing/2014/main" id="{9FA910D1-0340-4D95-9710-C01B64073FDA}"/>
              </a:ext>
            </a:extLst>
          </p:cNvPr>
          <p:cNvSpPr txBox="1">
            <a:spLocks noChangeArrowheads="1"/>
          </p:cNvSpPr>
          <p:nvPr/>
        </p:nvSpPr>
        <p:spPr bwMode="auto">
          <a:xfrm>
            <a:off x="2934925" y="3806104"/>
            <a:ext cx="275251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800">
                <a:latin typeface="微软雅黑" panose="020b0503020204020204" pitchFamily="34" charset="-122"/>
                <a:ea typeface="微软雅黑" panose="020b0503020204020204" pitchFamily="34" charset="-122"/>
                <a:cs typeface="Noto Sans" panose="020b0502040504020204" pitchFamily="34"/>
              </a:rPr>
              <a:t>机器故障</a:t>
            </a:r>
            <a:endParaRPr lang="ja-JP" altLang="en-US" sz="1800">
              <a:latin typeface="微软雅黑" panose="020b0503020204020204" pitchFamily="34" charset="-122"/>
              <a:ea typeface="微软雅黑" panose="020b0503020204020204" pitchFamily="34" charset="-122"/>
              <a:cs typeface="Noto Sans" panose="020b0502040504020204" pitchFamily="34"/>
            </a:endParaRPr>
          </a:p>
        </p:txBody>
      </p:sp>
      <p:sp>
        <p:nvSpPr>
          <p:cNvPr id="35" name="テキスト ボックス 327">
            <a:extLst>
              <a:ext uri="{FF2B5EF4-FFF2-40B4-BE49-F238E27FC236}">
                <a16:creationId xmlns:a16="http://schemas.microsoft.com/office/drawing/2014/main" id="{A0CB7883-E396-42E0-B5D8-24AD98501CBB}"/>
              </a:ext>
            </a:extLst>
          </p:cNvPr>
          <p:cNvSpPr txBox="1">
            <a:spLocks noChangeArrowheads="1"/>
          </p:cNvSpPr>
          <p:nvPr/>
        </p:nvSpPr>
        <p:spPr bwMode="auto">
          <a:xfrm>
            <a:off x="3333262" y="4584763"/>
            <a:ext cx="2794310"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en-US" altLang="zh-CN" sz="1100">
                <a:latin typeface="微软雅黑" panose="020b0503020204020204" pitchFamily="34" charset="-122"/>
                <a:ea typeface="微软雅黑" panose="020b0503020204020204" pitchFamily="34" charset="-122"/>
                <a:cs typeface="Noto Sans" panose="020b0502040504020204" pitchFamily="34"/>
              </a:rPr>
              <a:t>-</a:t>
            </a:r>
            <a:r>
              <a:rPr lang="zh-CN" altLang="en-US" sz="1100">
                <a:latin typeface="微软雅黑" panose="020b0503020204020204" pitchFamily="34" charset="-122"/>
                <a:ea typeface="微软雅黑" panose="020b0503020204020204" pitchFamily="34" charset="-122"/>
                <a:cs typeface="Noto Sans" panose="020b0502040504020204" pitchFamily="34"/>
              </a:rPr>
              <a:t>超出规格尺寸。</a:t>
            </a:r>
            <a:endParaRPr lang="en-US" altLang="zh-CN" sz="1100">
              <a:latin typeface="微软雅黑" panose="020b0503020204020204" pitchFamily="34" charset="-122"/>
              <a:ea typeface="微软雅黑" panose="020b0503020204020204" pitchFamily="34" charset="-122"/>
              <a:cs typeface="Noto Sans" panose="020b0502040504020204" pitchFamily="34"/>
            </a:endParaRPr>
          </a:p>
          <a:p>
            <a:pPr eaLnBrk="1" fontAlgn="base" hangingPunct="1">
              <a:spcBef>
                <a:spcPct val="0"/>
              </a:spcBef>
              <a:spcAft>
                <a:spcPct val="0"/>
              </a:spcAft>
            </a:pPr>
            <a:r>
              <a:rPr lang="en-US" altLang="zh-CN" sz="1100">
                <a:latin typeface="微软雅黑" panose="020b0503020204020204" pitchFamily="34" charset="-122"/>
                <a:ea typeface="微软雅黑" panose="020b0503020204020204" pitchFamily="34" charset="-122"/>
                <a:cs typeface="Noto Sans" panose="020b0502040504020204" pitchFamily="34"/>
              </a:rPr>
              <a:t>-</a:t>
            </a:r>
            <a:r>
              <a:rPr lang="zh-CN" altLang="en-US" sz="1100">
                <a:latin typeface="微软雅黑" panose="020b0503020204020204" pitchFamily="34" charset="-122"/>
                <a:ea typeface="微软雅黑" panose="020b0503020204020204" pitchFamily="34" charset="-122"/>
                <a:cs typeface="Noto Sans" panose="020b0502040504020204" pitchFamily="34"/>
              </a:rPr>
              <a:t>模具因未维修而损坏。</a:t>
            </a:r>
            <a:endParaRPr lang="ja-JP" altLang="en-US" sz="1100">
              <a:latin typeface="微软雅黑" panose="020b0503020204020204" pitchFamily="34" charset="-122"/>
              <a:ea typeface="微软雅黑" panose="020b0503020204020204" pitchFamily="34" charset="-122"/>
              <a:cs typeface="Noto Sans" panose="020b0502040504020204" pitchFamily="34"/>
            </a:endParaRPr>
          </a:p>
        </p:txBody>
      </p:sp>
      <p:sp>
        <p:nvSpPr>
          <p:cNvPr id="36" name="テキスト ボックス 327">
            <a:extLst>
              <a:ext uri="{FF2B5EF4-FFF2-40B4-BE49-F238E27FC236}">
                <a16:creationId xmlns:a16="http://schemas.microsoft.com/office/drawing/2014/main" id="{5BB7FEBB-8475-4047-9A76-559793DDCB30}"/>
              </a:ext>
            </a:extLst>
          </p:cNvPr>
          <p:cNvSpPr txBox="1">
            <a:spLocks noChangeArrowheads="1"/>
          </p:cNvSpPr>
          <p:nvPr/>
        </p:nvSpPr>
        <p:spPr bwMode="auto">
          <a:xfrm>
            <a:off x="3332609" y="5573090"/>
            <a:ext cx="269839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en-US" altLang="zh-CN" sz="1200">
                <a:latin typeface="微软雅黑" panose="020b0503020204020204" pitchFamily="34" charset="-122"/>
                <a:ea typeface="微软雅黑" panose="020b0503020204020204" pitchFamily="34" charset="-122"/>
                <a:cs typeface="Noto Sans" panose="020b0502040504020204" pitchFamily="34"/>
              </a:rPr>
              <a:t>-</a:t>
            </a:r>
            <a:r>
              <a:rPr lang="zh-CN" altLang="en-US" sz="1200">
                <a:latin typeface="微软雅黑" panose="020b0503020204020204" pitchFamily="34" charset="-122"/>
                <a:ea typeface="微软雅黑" panose="020b0503020204020204" pitchFamily="34" charset="-122"/>
                <a:cs typeface="Noto Sans" panose="020b0502040504020204" pitchFamily="34"/>
              </a:rPr>
              <a:t>当机器发生故障时，进行回顾性质量检查并隔离受影响的零件。</a:t>
            </a:r>
            <a:endParaRPr lang="en-US" altLang="zh-CN" sz="1200">
              <a:latin typeface="微软雅黑" panose="020b0503020204020204" pitchFamily="34" charset="-122"/>
              <a:ea typeface="微软雅黑" panose="020b0503020204020204" pitchFamily="34" charset="-122"/>
              <a:cs typeface="Noto Sans" panose="020b0502040504020204" pitchFamily="34"/>
            </a:endParaRPr>
          </a:p>
          <a:p>
            <a:pPr eaLnBrk="1" fontAlgn="base" hangingPunct="1">
              <a:spcBef>
                <a:spcPct val="0"/>
              </a:spcBef>
              <a:spcAft>
                <a:spcPct val="0"/>
              </a:spcAft>
            </a:pPr>
            <a:r>
              <a:rPr lang="en-US" altLang="zh-CN" sz="1200">
                <a:latin typeface="微软雅黑" panose="020b0503020204020204" pitchFamily="34" charset="-122"/>
                <a:ea typeface="微软雅黑" panose="020b0503020204020204" pitchFamily="34" charset="-122"/>
                <a:cs typeface="Noto Sans" panose="020b0502040504020204" pitchFamily="34"/>
              </a:rPr>
              <a:t>-</a:t>
            </a:r>
            <a:r>
              <a:rPr lang="zh-CN" altLang="en-US" sz="1200">
                <a:latin typeface="微软雅黑" panose="020b0503020204020204" pitchFamily="34" charset="-122"/>
                <a:ea typeface="微软雅黑" panose="020b0503020204020204" pitchFamily="34" charset="-122"/>
                <a:cs typeface="Noto Sans" panose="020b0502040504020204" pitchFamily="34"/>
              </a:rPr>
              <a:t>机器维护。</a:t>
            </a:r>
            <a:endParaRPr lang="en-US" altLang="zh-CN" sz="1200">
              <a:latin typeface="微软雅黑" panose="020b0503020204020204" pitchFamily="34" charset="-122"/>
              <a:ea typeface="微软雅黑" panose="020b0503020204020204" pitchFamily="34" charset="-122"/>
              <a:cs typeface="Noto Sans" panose="020b0502040504020204" pitchFamily="34"/>
            </a:endParaRPr>
          </a:p>
          <a:p>
            <a:pPr eaLnBrk="1" fontAlgn="base" hangingPunct="1">
              <a:spcBef>
                <a:spcPct val="0"/>
              </a:spcBef>
              <a:spcAft>
                <a:spcPct val="0"/>
              </a:spcAft>
            </a:pPr>
            <a:r>
              <a:rPr lang="en-US" altLang="zh-CN" sz="1200">
                <a:latin typeface="微软雅黑" panose="020b0503020204020204" pitchFamily="34" charset="-122"/>
                <a:ea typeface="微软雅黑" panose="020b0503020204020204" pitchFamily="34" charset="-122"/>
                <a:cs typeface="Noto Sans" panose="020b0502040504020204" pitchFamily="34"/>
              </a:rPr>
              <a:t>-</a:t>
            </a:r>
            <a:r>
              <a:rPr lang="zh-CN" altLang="en-US" sz="1200" b="1">
                <a:solidFill>
                  <a:srgbClr val="FF0000"/>
                </a:solidFill>
                <a:latin typeface="微软雅黑" panose="020b0503020204020204" pitchFamily="34" charset="-122"/>
                <a:ea typeface="微软雅黑" panose="020b0503020204020204" pitchFamily="34" charset="-122"/>
                <a:cs typeface="Noto Sans" panose="020b0502040504020204" pitchFamily="34"/>
              </a:rPr>
              <a:t>变更前后产品维度</a:t>
            </a:r>
            <a:r>
              <a:rPr lang="en-US" altLang="zh-CN" sz="1200" b="1">
                <a:solidFill>
                  <a:srgbClr val="FF0000"/>
                </a:solidFill>
                <a:latin typeface="微软雅黑" panose="020b0503020204020204" pitchFamily="34" charset="-122"/>
                <a:ea typeface="微软雅黑" panose="020b0503020204020204" pitchFamily="34" charset="-122"/>
                <a:cs typeface="Noto Sans" panose="020b0502040504020204" pitchFamily="34"/>
              </a:rPr>
              <a:t>/</a:t>
            </a:r>
            <a:r>
              <a:rPr lang="zh-CN" altLang="en-US" sz="1200" b="1">
                <a:solidFill>
                  <a:srgbClr val="FF0000"/>
                </a:solidFill>
                <a:latin typeface="微软雅黑" panose="020b0503020204020204" pitchFamily="34" charset="-122"/>
                <a:ea typeface="微软雅黑" panose="020b0503020204020204" pitchFamily="34" charset="-122"/>
                <a:cs typeface="Noto Sans" panose="020b0502040504020204" pitchFamily="34"/>
              </a:rPr>
              <a:t>质量绩效比较。</a:t>
            </a:r>
            <a:endParaRPr lang="ja-JP" altLang="en-US" sz="1200" b="1">
              <a:solidFill>
                <a:srgbClr val="FF0000"/>
              </a:solidFill>
              <a:latin typeface="微软雅黑" panose="020b0503020204020204" pitchFamily="34" charset="-122"/>
              <a:ea typeface="微软雅黑" panose="020b0503020204020204" pitchFamily="34" charset="-122"/>
              <a:cs typeface="Noto Sans" panose="020b0502040504020204" pitchFamily="34"/>
            </a:endParaRPr>
          </a:p>
        </p:txBody>
      </p:sp>
      <p:grpSp>
        <p:nvGrpSpPr>
          <p:cNvPr id="37" name="Group 46">
            <a:extLst>
              <a:ext uri="{FF2B5EF4-FFF2-40B4-BE49-F238E27FC236}">
                <a16:creationId xmlns:a16="http://schemas.microsoft.com/office/drawing/2014/main" id="{FFF87F81-B389-45A1-AC48-0D8DE177C73A}"/>
              </a:ext>
            </a:extLst>
          </p:cNvPr>
          <p:cNvGrpSpPr/>
          <p:nvPr/>
        </p:nvGrpSpPr>
        <p:grpSpPr>
          <a:xfrm>
            <a:off x="6581932" y="5145229"/>
            <a:ext cx="1051451" cy="1231115"/>
            <a:chOff x="4751" y="1195"/>
            <a:chExt cx="556" cy="623"/>
          </a:xfrm>
        </p:grpSpPr>
        <p:sp>
          <p:nvSpPr>
            <p:cNvPr id="65" name="Freeform 47">
              <a:extLst>
                <a:ext uri="{FF2B5EF4-FFF2-40B4-BE49-F238E27FC236}">
                  <a16:creationId xmlns:a16="http://schemas.microsoft.com/office/drawing/2014/main" id="{F1BBD350-3FF3-444D-9238-DCBA477F9D12}"/>
                </a:ext>
              </a:extLst>
            </p:cNvPr>
            <p:cNvSpPr/>
            <p:nvPr/>
          </p:nvSpPr>
          <p:spPr bwMode="auto">
            <a:xfrm>
              <a:off x="4751" y="1398"/>
              <a:ext cx="409" cy="420"/>
            </a:xfrm>
            <a:custGeom>
              <a:gdLst>
                <a:gd name="T0" fmla="*/ 0 w 1636"/>
                <a:gd name="T1" fmla="*/ 0 h 1681"/>
                <a:gd name="T2" fmla="*/ 0 w 1636"/>
                <a:gd name="T3" fmla="*/ 0 h 1681"/>
                <a:gd name="T4" fmla="*/ 0 w 1636"/>
                <a:gd name="T5" fmla="*/ 0 h 1681"/>
                <a:gd name="T6" fmla="*/ 0 w 1636"/>
                <a:gd name="T7" fmla="*/ 0 h 1681"/>
                <a:gd name="T8" fmla="*/ 0 w 1636"/>
                <a:gd name="T9" fmla="*/ 0 h 1681"/>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1636" h="1681">
                  <a:moveTo>
                    <a:pt x="0" y="633"/>
                  </a:moveTo>
                  <a:lnTo>
                    <a:pt x="0" y="1681"/>
                  </a:lnTo>
                  <a:lnTo>
                    <a:pt x="1636" y="1681"/>
                  </a:lnTo>
                  <a:lnTo>
                    <a:pt x="1632" y="0"/>
                  </a:lnTo>
                  <a:lnTo>
                    <a:pt x="0" y="633"/>
                  </a:lnTo>
                  <a:close/>
                </a:path>
              </a:pathLst>
            </a:custGeom>
            <a:solidFill>
              <a:srgbClr val="8C8C8C"/>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66" name="Freeform 48">
              <a:extLst>
                <a:ext uri="{FF2B5EF4-FFF2-40B4-BE49-F238E27FC236}">
                  <a16:creationId xmlns:a16="http://schemas.microsoft.com/office/drawing/2014/main" id="{02A97D51-0155-4795-ACF1-80EE58BDC0DE}"/>
                </a:ext>
              </a:extLst>
            </p:cNvPr>
            <p:cNvSpPr/>
            <p:nvPr/>
          </p:nvSpPr>
          <p:spPr bwMode="auto">
            <a:xfrm>
              <a:off x="5083" y="1488"/>
              <a:ext cx="119" cy="50"/>
            </a:xfrm>
            <a:custGeom>
              <a:gdLst>
                <a:gd name="T0" fmla="*/ 0 w 475"/>
                <a:gd name="T1" fmla="*/ 0 h 202"/>
                <a:gd name="T2" fmla="*/ 0 w 475"/>
                <a:gd name="T3" fmla="*/ 0 h 202"/>
                <a:gd name="T4" fmla="*/ 0 w 475"/>
                <a:gd name="T5" fmla="*/ 0 h 202"/>
                <a:gd name="T6" fmla="*/ 0 w 475"/>
                <a:gd name="T7" fmla="*/ 0 h 202"/>
                <a:gd name="T8" fmla="*/ 0 w 475"/>
                <a:gd name="T9" fmla="*/ 0 h 202"/>
                <a:gd name="T10" fmla="*/ 0 w 475"/>
                <a:gd name="T11" fmla="*/ 0 h 202"/>
                <a:gd name="T12" fmla="*/ 0 w 475"/>
                <a:gd name="T13" fmla="*/ 0 h 202"/>
                <a:gd name="T14" fmla="*/ 0 w 475"/>
                <a:gd name="T15" fmla="*/ 0 h 202"/>
                <a:gd name="T16" fmla="*/ 0 w 475"/>
                <a:gd name="T17" fmla="*/ 0 h 202"/>
                <a:gd name="T18" fmla="*/ 0 w 475"/>
                <a:gd name="T19" fmla="*/ 0 h 202"/>
                <a:gd name="T20" fmla="*/ 0 w 475"/>
                <a:gd name="T21" fmla="*/ 0 h 202"/>
                <a:gd name="T22" fmla="*/ 0 w 475"/>
                <a:gd name="T23" fmla="*/ 0 h 202"/>
                <a:gd name="T24" fmla="*/ 0 w 475"/>
                <a:gd name="T25" fmla="*/ 0 h 202"/>
                <a:gd name="T26" fmla="*/ 0 w 475"/>
                <a:gd name="T27" fmla="*/ 0 h 202"/>
                <a:gd name="T28" fmla="*/ 0 w 475"/>
                <a:gd name="T29" fmla="*/ 0 h 202"/>
                <a:gd name="T30" fmla="*/ 0 w 475"/>
                <a:gd name="T31" fmla="*/ 0 h 202"/>
                <a:gd name="T32" fmla="*/ 0 w 475"/>
                <a:gd name="T33" fmla="*/ 0 h 202"/>
                <a:gd name="T34" fmla="*/ 0 w 475"/>
                <a:gd name="T35" fmla="*/ 0 h 202"/>
                <a:gd name="T36" fmla="*/ 0 w 475"/>
                <a:gd name="T37" fmla="*/ 0 h 202"/>
                <a:gd name="T38" fmla="*/ 0 w 475"/>
                <a:gd name="T39" fmla="*/ 0 h 202"/>
                <a:gd name="T40" fmla="*/ 0 w 475"/>
                <a:gd name="T41" fmla="*/ 0 h 202"/>
                <a:gd name="T42" fmla="*/ 0 w 475"/>
                <a:gd name="T43" fmla="*/ 0 h 202"/>
                <a:gd name="T44" fmla="*/ 0 w 475"/>
                <a:gd name="T45" fmla="*/ 0 h 202"/>
                <a:gd name="T46" fmla="*/ 0 w 475"/>
                <a:gd name="T47" fmla="*/ 0 h 202"/>
                <a:gd name="T48" fmla="*/ 0 w 475"/>
                <a:gd name="T49" fmla="*/ 0 h 202"/>
                <a:gd name="T50" fmla="*/ 0 w 475"/>
                <a:gd name="T51" fmla="*/ 0 h 202"/>
                <a:gd name="T52" fmla="*/ 0 w 475"/>
                <a:gd name="T53" fmla="*/ 0 h 202"/>
                <a:gd name="T54" fmla="*/ 0 w 475"/>
                <a:gd name="T55" fmla="*/ 0 h 202"/>
                <a:gd name="T56" fmla="*/ 0 w 475"/>
                <a:gd name="T57" fmla="*/ 0 h 202"/>
                <a:gd name="T58" fmla="*/ 0 w 475"/>
                <a:gd name="T59" fmla="*/ 0 h 202"/>
                <a:gd name="T60" fmla="*/ 0 w 475"/>
                <a:gd name="T61" fmla="*/ 0 h 202"/>
                <a:gd name="T62" fmla="*/ 0 w 475"/>
                <a:gd name="T63" fmla="*/ 0 h 202"/>
                <a:gd name="T64" fmla="*/ 0 w 475"/>
                <a:gd name="T65" fmla="*/ 0 h 202"/>
                <a:gd name="T66" fmla="*/ 0 w 475"/>
                <a:gd name="T67" fmla="*/ 0 h 202"/>
                <a:gd name="T68" fmla="*/ 0 w 475"/>
                <a:gd name="T69" fmla="*/ 0 h 202"/>
                <a:gd name="T70" fmla="*/ 0 w 475"/>
                <a:gd name="T71" fmla="*/ 0 h 202"/>
                <a:gd name="T72" fmla="*/ 0 w 475"/>
                <a:gd name="T73" fmla="*/ 0 h 202"/>
                <a:gd name="T74" fmla="*/ 0 w 475"/>
                <a:gd name="T75" fmla="*/ 0 h 202"/>
                <a:gd name="T76" fmla="*/ 0 w 475"/>
                <a:gd name="T77" fmla="*/ 0 h 202"/>
                <a:gd name="T78" fmla="*/ 0 w 475"/>
                <a:gd name="T79" fmla="*/ 0 h 202"/>
                <a:gd name="T80" fmla="*/ 0 w 475"/>
                <a:gd name="T81" fmla="*/ 0 h 202"/>
                <a:gd name="T82" fmla="*/ 0 w 475"/>
                <a:gd name="T83" fmla="*/ 0 h 202"/>
                <a:gd name="T84" fmla="*/ 0 w 475"/>
                <a:gd name="T85" fmla="*/ 0 h 202"/>
                <a:gd name="T86" fmla="*/ 0 w 475"/>
                <a:gd name="T87" fmla="*/ 0 h 202"/>
                <a:gd name="T88" fmla="*/ 0 w 475"/>
                <a:gd name="T89" fmla="*/ 0 h 202"/>
                <a:gd name="T90" fmla="*/ 0 w 475"/>
                <a:gd name="T91" fmla="*/ 0 h 20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475" h="201">
                  <a:moveTo>
                    <a:pt x="239" y="22"/>
                  </a:moveTo>
                  <a:lnTo>
                    <a:pt x="232" y="60"/>
                  </a:lnTo>
                  <a:lnTo>
                    <a:pt x="172" y="35"/>
                  </a:lnTo>
                  <a:lnTo>
                    <a:pt x="0" y="0"/>
                  </a:lnTo>
                  <a:lnTo>
                    <a:pt x="2" y="7"/>
                  </a:lnTo>
                  <a:lnTo>
                    <a:pt x="10" y="23"/>
                  </a:lnTo>
                  <a:lnTo>
                    <a:pt x="21" y="47"/>
                  </a:lnTo>
                  <a:lnTo>
                    <a:pt x="35" y="74"/>
                  </a:lnTo>
                  <a:lnTo>
                    <a:pt x="51" y="103"/>
                  </a:lnTo>
                  <a:lnTo>
                    <a:pt x="70" y="132"/>
                  </a:lnTo>
                  <a:lnTo>
                    <a:pt x="88" y="155"/>
                  </a:lnTo>
                  <a:lnTo>
                    <a:pt x="108" y="173"/>
                  </a:lnTo>
                  <a:lnTo>
                    <a:pt x="126" y="183"/>
                  </a:lnTo>
                  <a:lnTo>
                    <a:pt x="145" y="190"/>
                  </a:lnTo>
                  <a:lnTo>
                    <a:pt x="163" y="195"/>
                  </a:lnTo>
                  <a:lnTo>
                    <a:pt x="181" y="199"/>
                  </a:lnTo>
                  <a:lnTo>
                    <a:pt x="199" y="202"/>
                  </a:lnTo>
                  <a:lnTo>
                    <a:pt x="216" y="202"/>
                  </a:lnTo>
                  <a:lnTo>
                    <a:pt x="232" y="202"/>
                  </a:lnTo>
                  <a:lnTo>
                    <a:pt x="249" y="200"/>
                  </a:lnTo>
                  <a:lnTo>
                    <a:pt x="262" y="198"/>
                  </a:lnTo>
                  <a:lnTo>
                    <a:pt x="276" y="195"/>
                  </a:lnTo>
                  <a:lnTo>
                    <a:pt x="287" y="193"/>
                  </a:lnTo>
                  <a:lnTo>
                    <a:pt x="297" y="189"/>
                  </a:lnTo>
                  <a:lnTo>
                    <a:pt x="305" y="187"/>
                  </a:lnTo>
                  <a:lnTo>
                    <a:pt x="311" y="185"/>
                  </a:lnTo>
                  <a:lnTo>
                    <a:pt x="315" y="183"/>
                  </a:lnTo>
                  <a:lnTo>
                    <a:pt x="316" y="183"/>
                  </a:lnTo>
                  <a:lnTo>
                    <a:pt x="394" y="105"/>
                  </a:lnTo>
                  <a:lnTo>
                    <a:pt x="397" y="104"/>
                  </a:lnTo>
                  <a:lnTo>
                    <a:pt x="406" y="99"/>
                  </a:lnTo>
                  <a:lnTo>
                    <a:pt x="419" y="93"/>
                  </a:lnTo>
                  <a:lnTo>
                    <a:pt x="432" y="84"/>
                  </a:lnTo>
                  <a:lnTo>
                    <a:pt x="447" y="77"/>
                  </a:lnTo>
                  <a:lnTo>
                    <a:pt x="461" y="68"/>
                  </a:lnTo>
                  <a:lnTo>
                    <a:pt x="470" y="62"/>
                  </a:lnTo>
                  <a:lnTo>
                    <a:pt x="475" y="57"/>
                  </a:lnTo>
                  <a:lnTo>
                    <a:pt x="471" y="52"/>
                  </a:lnTo>
                  <a:lnTo>
                    <a:pt x="459" y="47"/>
                  </a:lnTo>
                  <a:lnTo>
                    <a:pt x="440" y="42"/>
                  </a:lnTo>
                  <a:lnTo>
                    <a:pt x="419" y="37"/>
                  </a:lnTo>
                  <a:lnTo>
                    <a:pt x="396" y="32"/>
                  </a:lnTo>
                  <a:lnTo>
                    <a:pt x="377" y="28"/>
                  </a:lnTo>
                  <a:lnTo>
                    <a:pt x="364" y="25"/>
                  </a:lnTo>
                  <a:lnTo>
                    <a:pt x="359" y="24"/>
                  </a:lnTo>
                  <a:lnTo>
                    <a:pt x="239" y="22"/>
                  </a:lnTo>
                  <a:close/>
                </a:path>
              </a:pathLst>
            </a:custGeom>
            <a:solidFill>
              <a:srgbClr val="E5A599"/>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67" name="Freeform 49">
              <a:extLst>
                <a:ext uri="{FF2B5EF4-FFF2-40B4-BE49-F238E27FC236}">
                  <a16:creationId xmlns:a16="http://schemas.microsoft.com/office/drawing/2014/main" id="{F30D8EEE-1A73-46DE-8DE8-27ED3F106D3B}"/>
                </a:ext>
              </a:extLst>
            </p:cNvPr>
            <p:cNvSpPr/>
            <p:nvPr/>
          </p:nvSpPr>
          <p:spPr bwMode="auto">
            <a:xfrm>
              <a:off x="5001" y="1467"/>
              <a:ext cx="85" cy="46"/>
            </a:xfrm>
            <a:custGeom>
              <a:gdLst>
                <a:gd name="T0" fmla="*/ 0 w 341"/>
                <a:gd name="T1" fmla="*/ 0 h 183"/>
                <a:gd name="T2" fmla="*/ 0 w 341"/>
                <a:gd name="T3" fmla="*/ 0 h 183"/>
                <a:gd name="T4" fmla="*/ 0 w 341"/>
                <a:gd name="T5" fmla="*/ 0 h 183"/>
                <a:gd name="T6" fmla="*/ 0 w 341"/>
                <a:gd name="T7" fmla="*/ 0 h 183"/>
                <a:gd name="T8" fmla="*/ 0 w 341"/>
                <a:gd name="T9" fmla="*/ 0 h 183"/>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341" h="183">
                  <a:moveTo>
                    <a:pt x="0" y="138"/>
                  </a:moveTo>
                  <a:lnTo>
                    <a:pt x="131" y="183"/>
                  </a:lnTo>
                  <a:lnTo>
                    <a:pt x="341" y="74"/>
                  </a:lnTo>
                  <a:lnTo>
                    <a:pt x="282" y="0"/>
                  </a:lnTo>
                  <a:lnTo>
                    <a:pt x="0" y="138"/>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68" name="Freeform 50">
              <a:extLst>
                <a:ext uri="{FF2B5EF4-FFF2-40B4-BE49-F238E27FC236}">
                  <a16:creationId xmlns:a16="http://schemas.microsoft.com/office/drawing/2014/main" id="{16D695B8-9A5A-4192-892C-A59A347CFE8A}"/>
                </a:ext>
              </a:extLst>
            </p:cNvPr>
            <p:cNvSpPr/>
            <p:nvPr/>
          </p:nvSpPr>
          <p:spPr bwMode="auto">
            <a:xfrm>
              <a:off x="4919" y="1588"/>
              <a:ext cx="181" cy="220"/>
            </a:xfrm>
            <a:custGeom>
              <a:gdLst>
                <a:gd name="T0" fmla="*/ 0 w 724"/>
                <a:gd name="T1" fmla="*/ 0 h 882"/>
                <a:gd name="T2" fmla="*/ 0 w 724"/>
                <a:gd name="T3" fmla="*/ 0 h 882"/>
                <a:gd name="T4" fmla="*/ 0 w 724"/>
                <a:gd name="T5" fmla="*/ 0 h 882"/>
                <a:gd name="T6" fmla="*/ 0 w 724"/>
                <a:gd name="T7" fmla="*/ 0 h 882"/>
                <a:gd name="T8" fmla="*/ 0 w 724"/>
                <a:gd name="T9" fmla="*/ 0 h 882"/>
                <a:gd name="T10" fmla="*/ 0 w 724"/>
                <a:gd name="T11" fmla="*/ 0 h 882"/>
                <a:gd name="T12" fmla="*/ 0 60000 65536"/>
                <a:gd name="T13" fmla="*/ 0 60000 65536"/>
                <a:gd name="T14" fmla="*/ 0 60000 65536"/>
                <a:gd name="T15" fmla="*/ 0 60000 65536"/>
                <a:gd name="T16" fmla="*/ 0 60000 65536"/>
                <a:gd name="T17" fmla="*/ 0 60000 65536"/>
              </a:gdLst>
              <a:cxnLst>
                <a:cxn ang="T12">
                  <a:pos x="T0" y="T1"/>
                </a:cxn>
                <a:cxn ang="T13">
                  <a:pos x="T2" y="T3"/>
                </a:cxn>
                <a:cxn ang="T14">
                  <a:pos x="T4" y="T5"/>
                </a:cxn>
                <a:cxn ang="T15">
                  <a:pos x="T6" y="T7"/>
                </a:cxn>
                <a:cxn ang="T16">
                  <a:pos x="T8" y="T9"/>
                </a:cxn>
                <a:cxn ang="T17">
                  <a:pos x="T10" y="T11"/>
                </a:cxn>
              </a:cxnLst>
              <a:rect l="0" t="0" r="r" b="b"/>
              <a:pathLst>
                <a:path w="724" h="882">
                  <a:moveTo>
                    <a:pt x="0" y="437"/>
                  </a:moveTo>
                  <a:lnTo>
                    <a:pt x="0" y="848"/>
                  </a:lnTo>
                  <a:lnTo>
                    <a:pt x="137" y="882"/>
                  </a:lnTo>
                  <a:lnTo>
                    <a:pt x="724" y="282"/>
                  </a:lnTo>
                  <a:lnTo>
                    <a:pt x="675" y="0"/>
                  </a:lnTo>
                  <a:lnTo>
                    <a:pt x="0" y="437"/>
                  </a:lnTo>
                  <a:close/>
                </a:path>
              </a:pathLst>
            </a:custGeom>
            <a:solidFill>
              <a:srgbClr val="595959"/>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69" name="Freeform 51">
              <a:extLst>
                <a:ext uri="{FF2B5EF4-FFF2-40B4-BE49-F238E27FC236}">
                  <a16:creationId xmlns:a16="http://schemas.microsoft.com/office/drawing/2014/main" id="{78E63BCA-F74A-4B3C-8015-0A3A00885574}"/>
                </a:ext>
              </a:extLst>
            </p:cNvPr>
            <p:cNvSpPr/>
            <p:nvPr/>
          </p:nvSpPr>
          <p:spPr bwMode="auto">
            <a:xfrm>
              <a:off x="4883" y="1195"/>
              <a:ext cx="163" cy="120"/>
            </a:xfrm>
            <a:custGeom>
              <a:gdLst>
                <a:gd name="T0" fmla="*/ 0 w 650"/>
                <a:gd name="T1" fmla="*/ 0 h 478"/>
                <a:gd name="T2" fmla="*/ 0 w 650"/>
                <a:gd name="T3" fmla="*/ 0 h 478"/>
                <a:gd name="T4" fmla="*/ 0 w 650"/>
                <a:gd name="T5" fmla="*/ 0 h 478"/>
                <a:gd name="T6" fmla="*/ 0 w 650"/>
                <a:gd name="T7" fmla="*/ 0 h 478"/>
                <a:gd name="T8" fmla="*/ 0 w 650"/>
                <a:gd name="T9" fmla="*/ 0 h 478"/>
                <a:gd name="T10" fmla="*/ 0 w 650"/>
                <a:gd name="T11" fmla="*/ 0 h 478"/>
                <a:gd name="T12" fmla="*/ 0 w 650"/>
                <a:gd name="T13" fmla="*/ 0 h 478"/>
                <a:gd name="T14" fmla="*/ 0 w 650"/>
                <a:gd name="T15" fmla="*/ 0 h 478"/>
                <a:gd name="T16" fmla="*/ 0 w 650"/>
                <a:gd name="T17" fmla="*/ 0 h 478"/>
                <a:gd name="T18" fmla="*/ 0 w 650"/>
                <a:gd name="T19" fmla="*/ 0 h 478"/>
                <a:gd name="T20" fmla="*/ 0 w 650"/>
                <a:gd name="T21" fmla="*/ 0 h 478"/>
                <a:gd name="T22" fmla="*/ 0 w 650"/>
                <a:gd name="T23" fmla="*/ 0 h 478"/>
                <a:gd name="T24" fmla="*/ 0 w 650"/>
                <a:gd name="T25" fmla="*/ 0 h 478"/>
                <a:gd name="T26" fmla="*/ 0 w 650"/>
                <a:gd name="T27" fmla="*/ 0 h 478"/>
                <a:gd name="T28" fmla="*/ 0 w 650"/>
                <a:gd name="T29" fmla="*/ 0 h 478"/>
                <a:gd name="T30" fmla="*/ 0 w 650"/>
                <a:gd name="T31" fmla="*/ 0 h 478"/>
                <a:gd name="T32" fmla="*/ 0 w 650"/>
                <a:gd name="T33" fmla="*/ 0 h 478"/>
                <a:gd name="T34" fmla="*/ 0 w 650"/>
                <a:gd name="T35" fmla="*/ 0 h 478"/>
                <a:gd name="T36" fmla="*/ 0 w 650"/>
                <a:gd name="T37" fmla="*/ 0 h 478"/>
                <a:gd name="T38" fmla="*/ 0 w 650"/>
                <a:gd name="T39" fmla="*/ 0 h 478"/>
                <a:gd name="T40" fmla="*/ 0 w 650"/>
                <a:gd name="T41" fmla="*/ 0 h 478"/>
                <a:gd name="T42" fmla="*/ 0 w 650"/>
                <a:gd name="T43" fmla="*/ 0 h 478"/>
                <a:gd name="T44" fmla="*/ 0 w 650"/>
                <a:gd name="T45" fmla="*/ 0 h 478"/>
                <a:gd name="T46" fmla="*/ 0 w 650"/>
                <a:gd name="T47" fmla="*/ 0 h 478"/>
                <a:gd name="T48" fmla="*/ 0 w 650"/>
                <a:gd name="T49" fmla="*/ 0 h 478"/>
                <a:gd name="T50" fmla="*/ 0 w 650"/>
                <a:gd name="T51" fmla="*/ 0 h 478"/>
                <a:gd name="T52" fmla="*/ 0 w 650"/>
                <a:gd name="T53" fmla="*/ 0 h 478"/>
                <a:gd name="T54" fmla="*/ 0 w 650"/>
                <a:gd name="T55" fmla="*/ 0 h 478"/>
                <a:gd name="T56" fmla="*/ 0 w 650"/>
                <a:gd name="T57" fmla="*/ 0 h 478"/>
                <a:gd name="T58" fmla="*/ 0 w 650"/>
                <a:gd name="T59" fmla="*/ 0 h 478"/>
                <a:gd name="T60" fmla="*/ 0 w 650"/>
                <a:gd name="T61" fmla="*/ 0 h 478"/>
                <a:gd name="T62" fmla="*/ 0 w 650"/>
                <a:gd name="T63" fmla="*/ 0 h 478"/>
                <a:gd name="T64" fmla="*/ 0 w 650"/>
                <a:gd name="T65" fmla="*/ 0 h 478"/>
                <a:gd name="T66" fmla="*/ 0 w 650"/>
                <a:gd name="T67" fmla="*/ 0 h 478"/>
                <a:gd name="T68" fmla="*/ 0 w 650"/>
                <a:gd name="T69" fmla="*/ 0 h 478"/>
                <a:gd name="T70" fmla="*/ 0 w 650"/>
                <a:gd name="T71" fmla="*/ 0 h 478"/>
                <a:gd name="T72" fmla="*/ 0 w 650"/>
                <a:gd name="T73" fmla="*/ 0 h 478"/>
                <a:gd name="T74" fmla="*/ 0 w 650"/>
                <a:gd name="T75" fmla="*/ 0 h 478"/>
                <a:gd name="T76" fmla="*/ 0 w 650"/>
                <a:gd name="T77" fmla="*/ 0 h 478"/>
                <a:gd name="T78" fmla="*/ 0 w 650"/>
                <a:gd name="T79" fmla="*/ 0 h 478"/>
                <a:gd name="T80" fmla="*/ 0 w 650"/>
                <a:gd name="T81" fmla="*/ 0 h 478"/>
                <a:gd name="T82" fmla="*/ 0 w 650"/>
                <a:gd name="T83" fmla="*/ 0 h 478"/>
                <a:gd name="T84" fmla="*/ 0 w 650"/>
                <a:gd name="T85" fmla="*/ 0 h 478"/>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50" h="478">
                  <a:moveTo>
                    <a:pt x="17" y="292"/>
                  </a:moveTo>
                  <a:lnTo>
                    <a:pt x="15" y="295"/>
                  </a:lnTo>
                  <a:lnTo>
                    <a:pt x="10" y="304"/>
                  </a:lnTo>
                  <a:lnTo>
                    <a:pt x="5" y="318"/>
                  </a:lnTo>
                  <a:lnTo>
                    <a:pt x="1" y="332"/>
                  </a:lnTo>
                  <a:lnTo>
                    <a:pt x="0" y="350"/>
                  </a:lnTo>
                  <a:lnTo>
                    <a:pt x="2" y="373"/>
                  </a:lnTo>
                  <a:lnTo>
                    <a:pt x="9" y="399"/>
                  </a:lnTo>
                  <a:lnTo>
                    <a:pt x="24" y="425"/>
                  </a:lnTo>
                  <a:lnTo>
                    <a:pt x="34" y="435"/>
                  </a:lnTo>
                  <a:lnTo>
                    <a:pt x="45" y="445"/>
                  </a:lnTo>
                  <a:lnTo>
                    <a:pt x="56" y="454"/>
                  </a:lnTo>
                  <a:lnTo>
                    <a:pt x="69" y="460"/>
                  </a:lnTo>
                  <a:lnTo>
                    <a:pt x="79" y="467"/>
                  </a:lnTo>
                  <a:lnTo>
                    <a:pt x="89" y="472"/>
                  </a:lnTo>
                  <a:lnTo>
                    <a:pt x="96" y="475"/>
                  </a:lnTo>
                  <a:lnTo>
                    <a:pt x="101" y="478"/>
                  </a:lnTo>
                  <a:lnTo>
                    <a:pt x="107" y="477"/>
                  </a:lnTo>
                  <a:lnTo>
                    <a:pt x="122" y="474"/>
                  </a:lnTo>
                  <a:lnTo>
                    <a:pt x="144" y="469"/>
                  </a:lnTo>
                  <a:lnTo>
                    <a:pt x="171" y="462"/>
                  </a:lnTo>
                  <a:lnTo>
                    <a:pt x="204" y="453"/>
                  </a:lnTo>
                  <a:lnTo>
                    <a:pt x="240" y="444"/>
                  </a:lnTo>
                  <a:lnTo>
                    <a:pt x="279" y="434"/>
                  </a:lnTo>
                  <a:lnTo>
                    <a:pt x="319" y="423"/>
                  </a:lnTo>
                  <a:lnTo>
                    <a:pt x="358" y="413"/>
                  </a:lnTo>
                  <a:lnTo>
                    <a:pt x="396" y="402"/>
                  </a:lnTo>
                  <a:lnTo>
                    <a:pt x="431" y="392"/>
                  </a:lnTo>
                  <a:lnTo>
                    <a:pt x="464" y="383"/>
                  </a:lnTo>
                  <a:lnTo>
                    <a:pt x="490" y="377"/>
                  </a:lnTo>
                  <a:lnTo>
                    <a:pt x="511" y="370"/>
                  </a:lnTo>
                  <a:lnTo>
                    <a:pt x="524" y="367"/>
                  </a:lnTo>
                  <a:lnTo>
                    <a:pt x="529" y="365"/>
                  </a:lnTo>
                  <a:lnTo>
                    <a:pt x="530" y="367"/>
                  </a:lnTo>
                  <a:lnTo>
                    <a:pt x="534" y="368"/>
                  </a:lnTo>
                  <a:lnTo>
                    <a:pt x="540" y="370"/>
                  </a:lnTo>
                  <a:lnTo>
                    <a:pt x="549" y="373"/>
                  </a:lnTo>
                  <a:lnTo>
                    <a:pt x="559" y="374"/>
                  </a:lnTo>
                  <a:lnTo>
                    <a:pt x="570" y="375"/>
                  </a:lnTo>
                  <a:lnTo>
                    <a:pt x="583" y="373"/>
                  </a:lnTo>
                  <a:lnTo>
                    <a:pt x="597" y="369"/>
                  </a:lnTo>
                  <a:lnTo>
                    <a:pt x="619" y="357"/>
                  </a:lnTo>
                  <a:lnTo>
                    <a:pt x="632" y="340"/>
                  </a:lnTo>
                  <a:lnTo>
                    <a:pt x="638" y="324"/>
                  </a:lnTo>
                  <a:lnTo>
                    <a:pt x="638" y="307"/>
                  </a:lnTo>
                  <a:lnTo>
                    <a:pt x="635" y="292"/>
                  </a:lnTo>
                  <a:lnTo>
                    <a:pt x="630" y="278"/>
                  </a:lnTo>
                  <a:lnTo>
                    <a:pt x="625" y="270"/>
                  </a:lnTo>
                  <a:lnTo>
                    <a:pt x="624" y="267"/>
                  </a:lnTo>
                  <a:lnTo>
                    <a:pt x="623" y="264"/>
                  </a:lnTo>
                  <a:lnTo>
                    <a:pt x="619" y="258"/>
                  </a:lnTo>
                  <a:lnTo>
                    <a:pt x="615" y="250"/>
                  </a:lnTo>
                  <a:lnTo>
                    <a:pt x="617" y="245"/>
                  </a:lnTo>
                  <a:lnTo>
                    <a:pt x="624" y="240"/>
                  </a:lnTo>
                  <a:lnTo>
                    <a:pt x="635" y="228"/>
                  </a:lnTo>
                  <a:lnTo>
                    <a:pt x="645" y="203"/>
                  </a:lnTo>
                  <a:lnTo>
                    <a:pt x="650" y="160"/>
                  </a:lnTo>
                  <a:lnTo>
                    <a:pt x="649" y="157"/>
                  </a:lnTo>
                  <a:lnTo>
                    <a:pt x="648" y="150"/>
                  </a:lnTo>
                  <a:lnTo>
                    <a:pt x="644" y="142"/>
                  </a:lnTo>
                  <a:lnTo>
                    <a:pt x="639" y="132"/>
                  </a:lnTo>
                  <a:lnTo>
                    <a:pt x="633" y="120"/>
                  </a:lnTo>
                  <a:lnTo>
                    <a:pt x="627" y="108"/>
                  </a:lnTo>
                  <a:lnTo>
                    <a:pt x="619" y="95"/>
                  </a:lnTo>
                  <a:lnTo>
                    <a:pt x="612" y="83"/>
                  </a:lnTo>
                  <a:lnTo>
                    <a:pt x="607" y="74"/>
                  </a:lnTo>
                  <a:lnTo>
                    <a:pt x="602" y="67"/>
                  </a:lnTo>
                  <a:lnTo>
                    <a:pt x="597" y="59"/>
                  </a:lnTo>
                  <a:lnTo>
                    <a:pt x="591" y="54"/>
                  </a:lnTo>
                  <a:lnTo>
                    <a:pt x="584" y="49"/>
                  </a:lnTo>
                  <a:lnTo>
                    <a:pt x="575" y="45"/>
                  </a:lnTo>
                  <a:lnTo>
                    <a:pt x="563" y="42"/>
                  </a:lnTo>
                  <a:lnTo>
                    <a:pt x="546" y="38"/>
                  </a:lnTo>
                  <a:lnTo>
                    <a:pt x="539" y="37"/>
                  </a:lnTo>
                  <a:lnTo>
                    <a:pt x="529" y="35"/>
                  </a:lnTo>
                  <a:lnTo>
                    <a:pt x="516" y="34"/>
                  </a:lnTo>
                  <a:lnTo>
                    <a:pt x="505" y="34"/>
                  </a:lnTo>
                  <a:lnTo>
                    <a:pt x="495" y="33"/>
                  </a:lnTo>
                  <a:lnTo>
                    <a:pt x="486" y="33"/>
                  </a:lnTo>
                  <a:lnTo>
                    <a:pt x="480" y="33"/>
                  </a:lnTo>
                  <a:lnTo>
                    <a:pt x="478" y="33"/>
                  </a:lnTo>
                  <a:lnTo>
                    <a:pt x="475" y="32"/>
                  </a:lnTo>
                  <a:lnTo>
                    <a:pt x="469" y="28"/>
                  </a:lnTo>
                  <a:lnTo>
                    <a:pt x="459" y="23"/>
                  </a:lnTo>
                  <a:lnTo>
                    <a:pt x="446" y="17"/>
                  </a:lnTo>
                  <a:lnTo>
                    <a:pt x="430" y="10"/>
                  </a:lnTo>
                  <a:lnTo>
                    <a:pt x="414" y="5"/>
                  </a:lnTo>
                  <a:lnTo>
                    <a:pt x="396" y="2"/>
                  </a:lnTo>
                  <a:lnTo>
                    <a:pt x="378" y="0"/>
                  </a:lnTo>
                  <a:lnTo>
                    <a:pt x="356" y="2"/>
                  </a:lnTo>
                  <a:lnTo>
                    <a:pt x="339" y="7"/>
                  </a:lnTo>
                  <a:lnTo>
                    <a:pt x="324" y="13"/>
                  </a:lnTo>
                  <a:lnTo>
                    <a:pt x="311" y="20"/>
                  </a:lnTo>
                  <a:lnTo>
                    <a:pt x="303" y="29"/>
                  </a:lnTo>
                  <a:lnTo>
                    <a:pt x="295" y="35"/>
                  </a:lnTo>
                  <a:lnTo>
                    <a:pt x="291" y="40"/>
                  </a:lnTo>
                  <a:lnTo>
                    <a:pt x="290" y="42"/>
                  </a:lnTo>
                  <a:lnTo>
                    <a:pt x="289" y="40"/>
                  </a:lnTo>
                  <a:lnTo>
                    <a:pt x="284" y="39"/>
                  </a:lnTo>
                  <a:lnTo>
                    <a:pt x="275" y="37"/>
                  </a:lnTo>
                  <a:lnTo>
                    <a:pt x="264" y="34"/>
                  </a:lnTo>
                  <a:lnTo>
                    <a:pt x="249" y="33"/>
                  </a:lnTo>
                  <a:lnTo>
                    <a:pt x="231" y="33"/>
                  </a:lnTo>
                  <a:lnTo>
                    <a:pt x="211" y="35"/>
                  </a:lnTo>
                  <a:lnTo>
                    <a:pt x="187" y="39"/>
                  </a:lnTo>
                  <a:lnTo>
                    <a:pt x="176" y="43"/>
                  </a:lnTo>
                  <a:lnTo>
                    <a:pt x="166" y="49"/>
                  </a:lnTo>
                  <a:lnTo>
                    <a:pt x="159" y="57"/>
                  </a:lnTo>
                  <a:lnTo>
                    <a:pt x="151" y="64"/>
                  </a:lnTo>
                  <a:lnTo>
                    <a:pt x="144" y="73"/>
                  </a:lnTo>
                  <a:lnTo>
                    <a:pt x="139" y="79"/>
                  </a:lnTo>
                  <a:lnTo>
                    <a:pt x="134" y="85"/>
                  </a:lnTo>
                  <a:lnTo>
                    <a:pt x="130" y="88"/>
                  </a:lnTo>
                  <a:lnTo>
                    <a:pt x="99" y="100"/>
                  </a:lnTo>
                  <a:lnTo>
                    <a:pt x="75" y="115"/>
                  </a:lnTo>
                  <a:lnTo>
                    <a:pt x="59" y="130"/>
                  </a:lnTo>
                  <a:lnTo>
                    <a:pt x="49" y="145"/>
                  </a:lnTo>
                  <a:lnTo>
                    <a:pt x="41" y="160"/>
                  </a:lnTo>
                  <a:lnTo>
                    <a:pt x="37" y="173"/>
                  </a:lnTo>
                  <a:lnTo>
                    <a:pt x="35" y="183"/>
                  </a:lnTo>
                  <a:lnTo>
                    <a:pt x="31" y="189"/>
                  </a:lnTo>
                  <a:lnTo>
                    <a:pt x="22" y="203"/>
                  </a:lnTo>
                  <a:lnTo>
                    <a:pt x="12" y="223"/>
                  </a:lnTo>
                  <a:lnTo>
                    <a:pt x="6" y="245"/>
                  </a:lnTo>
                  <a:lnTo>
                    <a:pt x="9" y="262"/>
                  </a:lnTo>
                  <a:lnTo>
                    <a:pt x="14" y="273"/>
                  </a:lnTo>
                  <a:lnTo>
                    <a:pt x="17" y="283"/>
                  </a:lnTo>
                  <a:lnTo>
                    <a:pt x="17" y="289"/>
                  </a:lnTo>
                  <a:lnTo>
                    <a:pt x="17" y="292"/>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0" name="Freeform 52">
              <a:extLst>
                <a:ext uri="{FF2B5EF4-FFF2-40B4-BE49-F238E27FC236}">
                  <a16:creationId xmlns:a16="http://schemas.microsoft.com/office/drawing/2014/main" id="{B653E2AA-7297-4146-8F7E-0A377E323F97}"/>
                </a:ext>
              </a:extLst>
            </p:cNvPr>
            <p:cNvSpPr/>
            <p:nvPr/>
          </p:nvSpPr>
          <p:spPr bwMode="auto">
            <a:xfrm>
              <a:off x="4812" y="1352"/>
              <a:ext cx="170" cy="174"/>
            </a:xfrm>
            <a:custGeom>
              <a:gdLst>
                <a:gd name="T0" fmla="*/ 0 w 681"/>
                <a:gd name="T1" fmla="*/ 0 h 696"/>
                <a:gd name="T2" fmla="*/ 0 w 681"/>
                <a:gd name="T3" fmla="*/ 0 h 696"/>
                <a:gd name="T4" fmla="*/ 0 w 681"/>
                <a:gd name="T5" fmla="*/ 0 h 696"/>
                <a:gd name="T6" fmla="*/ 0 w 681"/>
                <a:gd name="T7" fmla="*/ 0 h 696"/>
                <a:gd name="T8" fmla="*/ 0 w 681"/>
                <a:gd name="T9" fmla="*/ 0 h 696"/>
                <a:gd name="T10" fmla="*/ 0 w 681"/>
                <a:gd name="T11" fmla="*/ 0 h 696"/>
                <a:gd name="T12" fmla="*/ 0 w 681"/>
                <a:gd name="T13" fmla="*/ 0 h 696"/>
                <a:gd name="T14" fmla="*/ 0 w 681"/>
                <a:gd name="T15" fmla="*/ 0 h 696"/>
                <a:gd name="T16" fmla="*/ 0 w 681"/>
                <a:gd name="T17" fmla="*/ 0 h 696"/>
                <a:gd name="T18" fmla="*/ 0 w 681"/>
                <a:gd name="T19" fmla="*/ 0 h 696"/>
                <a:gd name="T20" fmla="*/ 0 w 681"/>
                <a:gd name="T21" fmla="*/ 0 h 696"/>
                <a:gd name="T22" fmla="*/ 0 w 681"/>
                <a:gd name="T23" fmla="*/ 0 h 696"/>
                <a:gd name="T24" fmla="*/ 0 w 681"/>
                <a:gd name="T25" fmla="*/ 0 h 696"/>
                <a:gd name="T26" fmla="*/ 0 w 681"/>
                <a:gd name="T27" fmla="*/ 0 h 696"/>
                <a:gd name="T28" fmla="*/ 0 w 681"/>
                <a:gd name="T29" fmla="*/ 0 h 696"/>
                <a:gd name="T30" fmla="*/ 0 w 681"/>
                <a:gd name="T31" fmla="*/ 0 h 696"/>
                <a:gd name="T32" fmla="*/ 0 w 681"/>
                <a:gd name="T33" fmla="*/ 0 h 696"/>
                <a:gd name="T34" fmla="*/ 0 w 681"/>
                <a:gd name="T35" fmla="*/ 0 h 696"/>
                <a:gd name="T36" fmla="*/ 0 w 681"/>
                <a:gd name="T37" fmla="*/ 0 h 696"/>
                <a:gd name="T38" fmla="*/ 0 w 681"/>
                <a:gd name="T39" fmla="*/ 0 h 696"/>
                <a:gd name="T40" fmla="*/ 0 w 681"/>
                <a:gd name="T41" fmla="*/ 0 h 696"/>
                <a:gd name="T42" fmla="*/ 0 w 681"/>
                <a:gd name="T43" fmla="*/ 0 h 696"/>
                <a:gd name="T44" fmla="*/ 0 w 681"/>
                <a:gd name="T45" fmla="*/ 0 h 696"/>
                <a:gd name="T46" fmla="*/ 0 w 681"/>
                <a:gd name="T47" fmla="*/ 0 h 696"/>
                <a:gd name="T48" fmla="*/ 0 w 681"/>
                <a:gd name="T49" fmla="*/ 0 h 696"/>
                <a:gd name="T50" fmla="*/ 0 w 681"/>
                <a:gd name="T51" fmla="*/ 0 h 696"/>
                <a:gd name="T52" fmla="*/ 0 w 681"/>
                <a:gd name="T53" fmla="*/ 0 h 696"/>
                <a:gd name="T54" fmla="*/ 0 w 681"/>
                <a:gd name="T55" fmla="*/ 0 h 696"/>
                <a:gd name="T56" fmla="*/ 0 w 681"/>
                <a:gd name="T57" fmla="*/ 0 h 696"/>
                <a:gd name="T58" fmla="*/ 0 w 681"/>
                <a:gd name="T59" fmla="*/ 0 h 696"/>
                <a:gd name="T60" fmla="*/ 0 w 681"/>
                <a:gd name="T61" fmla="*/ 0 h 696"/>
                <a:gd name="T62" fmla="*/ 0 w 681"/>
                <a:gd name="T63" fmla="*/ 0 h 696"/>
                <a:gd name="T64" fmla="*/ 0 w 681"/>
                <a:gd name="T65" fmla="*/ 0 h 696"/>
                <a:gd name="T66" fmla="*/ 0 w 681"/>
                <a:gd name="T67" fmla="*/ 0 h 696"/>
                <a:gd name="T68" fmla="*/ 0 w 681"/>
                <a:gd name="T69" fmla="*/ 0 h 696"/>
                <a:gd name="T70" fmla="*/ 0 w 681"/>
                <a:gd name="T71" fmla="*/ 0 h 696"/>
                <a:gd name="T72" fmla="*/ 0 w 681"/>
                <a:gd name="T73" fmla="*/ 0 h 696"/>
                <a:gd name="T74" fmla="*/ 0 w 681"/>
                <a:gd name="T75" fmla="*/ 0 h 696"/>
                <a:gd name="T76" fmla="*/ 0 w 681"/>
                <a:gd name="T77" fmla="*/ 0 h 696"/>
                <a:gd name="T78" fmla="*/ 0 w 681"/>
                <a:gd name="T79" fmla="*/ 0 h 696"/>
                <a:gd name="T80" fmla="*/ 0 w 681"/>
                <a:gd name="T81" fmla="*/ 0 h 69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681" h="696">
                  <a:moveTo>
                    <a:pt x="153" y="41"/>
                  </a:moveTo>
                  <a:lnTo>
                    <a:pt x="149" y="46"/>
                  </a:lnTo>
                  <a:lnTo>
                    <a:pt x="139" y="61"/>
                  </a:lnTo>
                  <a:lnTo>
                    <a:pt x="125" y="81"/>
                  </a:lnTo>
                  <a:lnTo>
                    <a:pt x="110" y="106"/>
                  </a:lnTo>
                  <a:lnTo>
                    <a:pt x="94" y="131"/>
                  </a:lnTo>
                  <a:lnTo>
                    <a:pt x="79" y="154"/>
                  </a:lnTo>
                  <a:lnTo>
                    <a:pt x="68" y="171"/>
                  </a:lnTo>
                  <a:lnTo>
                    <a:pt x="61" y="182"/>
                  </a:lnTo>
                  <a:lnTo>
                    <a:pt x="51" y="205"/>
                  </a:lnTo>
                  <a:lnTo>
                    <a:pt x="45" y="226"/>
                  </a:lnTo>
                  <a:lnTo>
                    <a:pt x="39" y="245"/>
                  </a:lnTo>
                  <a:lnTo>
                    <a:pt x="35" y="264"/>
                  </a:lnTo>
                  <a:lnTo>
                    <a:pt x="33" y="280"/>
                  </a:lnTo>
                  <a:lnTo>
                    <a:pt x="29" y="296"/>
                  </a:lnTo>
                  <a:lnTo>
                    <a:pt x="24" y="311"/>
                  </a:lnTo>
                  <a:lnTo>
                    <a:pt x="19" y="326"/>
                  </a:lnTo>
                  <a:lnTo>
                    <a:pt x="11" y="358"/>
                  </a:lnTo>
                  <a:lnTo>
                    <a:pt x="13" y="389"/>
                  </a:lnTo>
                  <a:lnTo>
                    <a:pt x="16" y="411"/>
                  </a:lnTo>
                  <a:lnTo>
                    <a:pt x="19" y="421"/>
                  </a:lnTo>
                  <a:lnTo>
                    <a:pt x="18" y="433"/>
                  </a:lnTo>
                  <a:lnTo>
                    <a:pt x="15" y="459"/>
                  </a:lnTo>
                  <a:lnTo>
                    <a:pt x="11" y="490"/>
                  </a:lnTo>
                  <a:lnTo>
                    <a:pt x="8" y="516"/>
                  </a:lnTo>
                  <a:lnTo>
                    <a:pt x="4" y="541"/>
                  </a:lnTo>
                  <a:lnTo>
                    <a:pt x="0" y="573"/>
                  </a:lnTo>
                  <a:lnTo>
                    <a:pt x="1" y="610"/>
                  </a:lnTo>
                  <a:lnTo>
                    <a:pt x="14" y="653"/>
                  </a:lnTo>
                  <a:lnTo>
                    <a:pt x="28" y="671"/>
                  </a:lnTo>
                  <a:lnTo>
                    <a:pt x="48" y="684"/>
                  </a:lnTo>
                  <a:lnTo>
                    <a:pt x="71" y="691"/>
                  </a:lnTo>
                  <a:lnTo>
                    <a:pt x="95" y="695"/>
                  </a:lnTo>
                  <a:lnTo>
                    <a:pt x="118" y="696"/>
                  </a:lnTo>
                  <a:lnTo>
                    <a:pt x="138" y="695"/>
                  </a:lnTo>
                  <a:lnTo>
                    <a:pt x="150" y="694"/>
                  </a:lnTo>
                  <a:lnTo>
                    <a:pt x="155" y="693"/>
                  </a:lnTo>
                  <a:lnTo>
                    <a:pt x="413" y="489"/>
                  </a:lnTo>
                  <a:lnTo>
                    <a:pt x="681" y="151"/>
                  </a:lnTo>
                  <a:lnTo>
                    <a:pt x="269" y="0"/>
                  </a:lnTo>
                  <a:lnTo>
                    <a:pt x="153" y="41"/>
                  </a:lnTo>
                  <a:close/>
                </a:path>
              </a:pathLst>
            </a:custGeom>
            <a:solidFill>
              <a:srgbClr val="CCFFCC"/>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1" name="Freeform 53">
              <a:extLst>
                <a:ext uri="{FF2B5EF4-FFF2-40B4-BE49-F238E27FC236}">
                  <a16:creationId xmlns:a16="http://schemas.microsoft.com/office/drawing/2014/main" id="{31CFEF5A-047F-4E81-9F00-6CA87A5C6C9F}"/>
                </a:ext>
              </a:extLst>
            </p:cNvPr>
            <p:cNvSpPr/>
            <p:nvPr/>
          </p:nvSpPr>
          <p:spPr bwMode="auto">
            <a:xfrm>
              <a:off x="4839" y="1475"/>
              <a:ext cx="98" cy="52"/>
            </a:xfrm>
            <a:custGeom>
              <a:gdLst>
                <a:gd name="T0" fmla="*/ 0 w 391"/>
                <a:gd name="T1" fmla="*/ 0 h 209"/>
                <a:gd name="T2" fmla="*/ 0 w 391"/>
                <a:gd name="T3" fmla="*/ 0 h 209"/>
                <a:gd name="T4" fmla="*/ 0 w 391"/>
                <a:gd name="T5" fmla="*/ 0 h 209"/>
                <a:gd name="T6" fmla="*/ 0 w 391"/>
                <a:gd name="T7" fmla="*/ 0 h 209"/>
                <a:gd name="T8" fmla="*/ 0 w 391"/>
                <a:gd name="T9" fmla="*/ 0 h 209"/>
                <a:gd name="T10" fmla="*/ 0 w 391"/>
                <a:gd name="T11" fmla="*/ 0 h 209"/>
                <a:gd name="T12" fmla="*/ 0 w 391"/>
                <a:gd name="T13" fmla="*/ 0 h 209"/>
                <a:gd name="T14" fmla="*/ 0 w 391"/>
                <a:gd name="T15" fmla="*/ 0 h 209"/>
                <a:gd name="T16" fmla="*/ 0 w 391"/>
                <a:gd name="T17" fmla="*/ 0 h 209"/>
                <a:gd name="T18" fmla="*/ 0 w 391"/>
                <a:gd name="T19" fmla="*/ 0 h 209"/>
                <a:gd name="T20" fmla="*/ 0 w 391"/>
                <a:gd name="T21" fmla="*/ 0 h 209"/>
                <a:gd name="T22" fmla="*/ 0 w 391"/>
                <a:gd name="T23" fmla="*/ 0 h 209"/>
                <a:gd name="T24" fmla="*/ 0 w 391"/>
                <a:gd name="T25" fmla="*/ 0 h 209"/>
                <a:gd name="T26" fmla="*/ 0 w 391"/>
                <a:gd name="T27" fmla="*/ 0 h 209"/>
                <a:gd name="T28" fmla="*/ 0 w 391"/>
                <a:gd name="T29" fmla="*/ 0 h 209"/>
                <a:gd name="T30" fmla="*/ 0 w 391"/>
                <a:gd name="T31" fmla="*/ 0 h 209"/>
                <a:gd name="T32" fmla="*/ 0 w 391"/>
                <a:gd name="T33" fmla="*/ 0 h 209"/>
                <a:gd name="T34" fmla="*/ 0 w 391"/>
                <a:gd name="T35" fmla="*/ 0 h 209"/>
                <a:gd name="T36" fmla="*/ 0 w 391"/>
                <a:gd name="T37" fmla="*/ 0 h 209"/>
                <a:gd name="T38" fmla="*/ 0 w 391"/>
                <a:gd name="T39" fmla="*/ 0 h 209"/>
                <a:gd name="T40" fmla="*/ 0 w 391"/>
                <a:gd name="T41" fmla="*/ 0 h 209"/>
                <a:gd name="T42" fmla="*/ 0 w 391"/>
                <a:gd name="T43" fmla="*/ 0 h 209"/>
                <a:gd name="T44" fmla="*/ 0 w 391"/>
                <a:gd name="T45" fmla="*/ 0 h 209"/>
                <a:gd name="T46" fmla="*/ 0 w 391"/>
                <a:gd name="T47" fmla="*/ 0 h 209"/>
                <a:gd name="T48" fmla="*/ 0 w 391"/>
                <a:gd name="T49" fmla="*/ 0 h 209"/>
                <a:gd name="T50" fmla="*/ 0 w 391"/>
                <a:gd name="T51" fmla="*/ 0 h 209"/>
                <a:gd name="T52" fmla="*/ 0 w 391"/>
                <a:gd name="T53" fmla="*/ 0 h 209"/>
                <a:gd name="T54" fmla="*/ 0 w 391"/>
                <a:gd name="T55" fmla="*/ 0 h 209"/>
                <a:gd name="T56" fmla="*/ 0 w 391"/>
                <a:gd name="T57" fmla="*/ 0 h 209"/>
                <a:gd name="T58" fmla="*/ 0 w 391"/>
                <a:gd name="T59" fmla="*/ 0 h 209"/>
                <a:gd name="T60" fmla="*/ 0 w 391"/>
                <a:gd name="T61" fmla="*/ 0 h 209"/>
                <a:gd name="T62" fmla="*/ 0 w 391"/>
                <a:gd name="T63" fmla="*/ 0 h 209"/>
                <a:gd name="T64" fmla="*/ 0 w 391"/>
                <a:gd name="T65" fmla="*/ 0 h 209"/>
                <a:gd name="T66" fmla="*/ 0 w 391"/>
                <a:gd name="T67" fmla="*/ 0 h 209"/>
                <a:gd name="T68" fmla="*/ 0 w 391"/>
                <a:gd name="T69" fmla="*/ 0 h 209"/>
                <a:gd name="T70" fmla="*/ 0 w 391"/>
                <a:gd name="T71" fmla="*/ 0 h 209"/>
                <a:gd name="T72" fmla="*/ 0 w 391"/>
                <a:gd name="T73" fmla="*/ 0 h 209"/>
                <a:gd name="T74" fmla="*/ 0 w 391"/>
                <a:gd name="T75" fmla="*/ 0 h 209"/>
                <a:gd name="T76" fmla="*/ 0 w 391"/>
                <a:gd name="T77" fmla="*/ 0 h 209"/>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391" h="209">
                  <a:moveTo>
                    <a:pt x="134" y="17"/>
                  </a:moveTo>
                  <a:lnTo>
                    <a:pt x="131" y="18"/>
                  </a:lnTo>
                  <a:lnTo>
                    <a:pt x="124" y="23"/>
                  </a:lnTo>
                  <a:lnTo>
                    <a:pt x="114" y="30"/>
                  </a:lnTo>
                  <a:lnTo>
                    <a:pt x="101" y="39"/>
                  </a:lnTo>
                  <a:lnTo>
                    <a:pt x="86" y="50"/>
                  </a:lnTo>
                  <a:lnTo>
                    <a:pt x="71" y="62"/>
                  </a:lnTo>
                  <a:lnTo>
                    <a:pt x="57" y="73"/>
                  </a:lnTo>
                  <a:lnTo>
                    <a:pt x="45" y="85"/>
                  </a:lnTo>
                  <a:lnTo>
                    <a:pt x="34" y="98"/>
                  </a:lnTo>
                  <a:lnTo>
                    <a:pt x="25" y="114"/>
                  </a:lnTo>
                  <a:lnTo>
                    <a:pt x="17" y="130"/>
                  </a:lnTo>
                  <a:lnTo>
                    <a:pt x="11" y="148"/>
                  </a:lnTo>
                  <a:lnTo>
                    <a:pt x="6" y="163"/>
                  </a:lnTo>
                  <a:lnTo>
                    <a:pt x="2" y="177"/>
                  </a:lnTo>
                  <a:lnTo>
                    <a:pt x="1" y="184"/>
                  </a:lnTo>
                  <a:lnTo>
                    <a:pt x="0" y="188"/>
                  </a:lnTo>
                  <a:lnTo>
                    <a:pt x="2" y="192"/>
                  </a:lnTo>
                  <a:lnTo>
                    <a:pt x="7" y="198"/>
                  </a:lnTo>
                  <a:lnTo>
                    <a:pt x="17" y="205"/>
                  </a:lnTo>
                  <a:lnTo>
                    <a:pt x="30" y="209"/>
                  </a:lnTo>
                  <a:lnTo>
                    <a:pt x="40" y="208"/>
                  </a:lnTo>
                  <a:lnTo>
                    <a:pt x="56" y="205"/>
                  </a:lnTo>
                  <a:lnTo>
                    <a:pt x="76" y="202"/>
                  </a:lnTo>
                  <a:lnTo>
                    <a:pt x="100" y="197"/>
                  </a:lnTo>
                  <a:lnTo>
                    <a:pt x="125" y="192"/>
                  </a:lnTo>
                  <a:lnTo>
                    <a:pt x="150" y="185"/>
                  </a:lnTo>
                  <a:lnTo>
                    <a:pt x="174" y="179"/>
                  </a:lnTo>
                  <a:lnTo>
                    <a:pt x="195" y="174"/>
                  </a:lnTo>
                  <a:lnTo>
                    <a:pt x="217" y="168"/>
                  </a:lnTo>
                  <a:lnTo>
                    <a:pt x="244" y="160"/>
                  </a:lnTo>
                  <a:lnTo>
                    <a:pt x="271" y="152"/>
                  </a:lnTo>
                  <a:lnTo>
                    <a:pt x="300" y="142"/>
                  </a:lnTo>
                  <a:lnTo>
                    <a:pt x="325" y="134"/>
                  </a:lnTo>
                  <a:lnTo>
                    <a:pt x="346" y="127"/>
                  </a:lnTo>
                  <a:lnTo>
                    <a:pt x="361" y="122"/>
                  </a:lnTo>
                  <a:lnTo>
                    <a:pt x="366" y="120"/>
                  </a:lnTo>
                  <a:lnTo>
                    <a:pt x="391" y="0"/>
                  </a:lnTo>
                  <a:lnTo>
                    <a:pt x="134" y="17"/>
                  </a:lnTo>
                  <a:close/>
                </a:path>
              </a:pathLst>
            </a:custGeom>
            <a:solidFill>
              <a:srgbClr val="8C3F2B"/>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2" name="Freeform 54">
              <a:extLst>
                <a:ext uri="{FF2B5EF4-FFF2-40B4-BE49-F238E27FC236}">
                  <a16:creationId xmlns:a16="http://schemas.microsoft.com/office/drawing/2014/main" id="{BE5F693B-777D-45B1-BFC0-22C9F0B9AB24}"/>
                </a:ext>
              </a:extLst>
            </p:cNvPr>
            <p:cNvSpPr/>
            <p:nvPr/>
          </p:nvSpPr>
          <p:spPr bwMode="auto">
            <a:xfrm>
              <a:off x="4850" y="1335"/>
              <a:ext cx="180" cy="140"/>
            </a:xfrm>
            <a:custGeom>
              <a:gdLst>
                <a:gd name="T0" fmla="*/ 0 w 716"/>
                <a:gd name="T1" fmla="*/ 0 h 561"/>
                <a:gd name="T2" fmla="*/ 0 w 716"/>
                <a:gd name="T3" fmla="*/ 0 h 561"/>
                <a:gd name="T4" fmla="*/ 0 w 716"/>
                <a:gd name="T5" fmla="*/ 0 h 561"/>
                <a:gd name="T6" fmla="*/ 0 w 716"/>
                <a:gd name="T7" fmla="*/ 0 h 561"/>
                <a:gd name="T8" fmla="*/ 0 w 716"/>
                <a:gd name="T9" fmla="*/ 0 h 561"/>
                <a:gd name="T10" fmla="*/ 0 w 716"/>
                <a:gd name="T11" fmla="*/ 0 h 561"/>
                <a:gd name="T12" fmla="*/ 0 w 716"/>
                <a:gd name="T13" fmla="*/ 0 h 561"/>
                <a:gd name="T14" fmla="*/ 0 w 716"/>
                <a:gd name="T15" fmla="*/ 0 h 561"/>
                <a:gd name="T16" fmla="*/ 0 w 716"/>
                <a:gd name="T17" fmla="*/ 0 h 561"/>
                <a:gd name="T18" fmla="*/ 0 w 716"/>
                <a:gd name="T19" fmla="*/ 0 h 561"/>
                <a:gd name="T20" fmla="*/ 0 w 716"/>
                <a:gd name="T21" fmla="*/ 0 h 561"/>
                <a:gd name="T22" fmla="*/ 0 w 716"/>
                <a:gd name="T23" fmla="*/ 0 h 561"/>
                <a:gd name="T24" fmla="*/ 0 w 716"/>
                <a:gd name="T25" fmla="*/ 0 h 561"/>
                <a:gd name="T26" fmla="*/ 0 w 716"/>
                <a:gd name="T27" fmla="*/ 0 h 561"/>
                <a:gd name="T28" fmla="*/ 0 w 716"/>
                <a:gd name="T29" fmla="*/ 0 h 561"/>
                <a:gd name="T30" fmla="*/ 0 w 716"/>
                <a:gd name="T31" fmla="*/ 0 h 561"/>
                <a:gd name="T32" fmla="*/ 0 w 716"/>
                <a:gd name="T33" fmla="*/ 0 h 561"/>
                <a:gd name="T34" fmla="*/ 0 w 716"/>
                <a:gd name="T35" fmla="*/ 0 h 561"/>
                <a:gd name="T36" fmla="*/ 0 w 716"/>
                <a:gd name="T37" fmla="*/ 0 h 561"/>
                <a:gd name="T38" fmla="*/ 0 w 716"/>
                <a:gd name="T39" fmla="*/ 0 h 561"/>
                <a:gd name="T40" fmla="*/ 0 w 716"/>
                <a:gd name="T41" fmla="*/ 0 h 561"/>
                <a:gd name="T42" fmla="*/ 0 w 716"/>
                <a:gd name="T43" fmla="*/ 0 h 561"/>
                <a:gd name="T44" fmla="*/ 0 w 716"/>
                <a:gd name="T45" fmla="*/ 0 h 561"/>
                <a:gd name="T46" fmla="*/ 0 w 716"/>
                <a:gd name="T47" fmla="*/ 0 h 561"/>
                <a:gd name="T48" fmla="*/ 0 w 716"/>
                <a:gd name="T49" fmla="*/ 0 h 561"/>
                <a:gd name="T50" fmla="*/ 0 w 716"/>
                <a:gd name="T51" fmla="*/ 0 h 561"/>
                <a:gd name="T52" fmla="*/ 0 w 716"/>
                <a:gd name="T53" fmla="*/ 0 h 561"/>
                <a:gd name="T54" fmla="*/ 0 w 716"/>
                <a:gd name="T55" fmla="*/ 0 h 561"/>
                <a:gd name="T56" fmla="*/ 0 w 716"/>
                <a:gd name="T57" fmla="*/ 0 h 561"/>
                <a:gd name="T58" fmla="*/ 0 w 716"/>
                <a:gd name="T59" fmla="*/ 0 h 561"/>
                <a:gd name="T60" fmla="*/ 0 w 716"/>
                <a:gd name="T61" fmla="*/ 0 h 561"/>
                <a:gd name="T62" fmla="*/ 0 w 716"/>
                <a:gd name="T63" fmla="*/ 0 h 561"/>
                <a:gd name="T64" fmla="*/ 0 w 716"/>
                <a:gd name="T65" fmla="*/ 0 h 561"/>
                <a:gd name="T66" fmla="*/ 0 w 716"/>
                <a:gd name="T67" fmla="*/ 0 h 561"/>
                <a:gd name="T68" fmla="*/ 0 w 716"/>
                <a:gd name="T69" fmla="*/ 0 h 561"/>
                <a:gd name="T70" fmla="*/ 0 w 716"/>
                <a:gd name="T71" fmla="*/ 0 h 561"/>
                <a:gd name="T72" fmla="*/ 0 w 716"/>
                <a:gd name="T73" fmla="*/ 0 h 561"/>
                <a:gd name="T74" fmla="*/ 0 w 716"/>
                <a:gd name="T75" fmla="*/ 0 h 561"/>
                <a:gd name="T76" fmla="*/ 0 w 716"/>
                <a:gd name="T77" fmla="*/ 0 h 561"/>
                <a:gd name="T78" fmla="*/ 0 w 716"/>
                <a:gd name="T79" fmla="*/ 0 h 561"/>
                <a:gd name="T80" fmla="*/ 0 w 716"/>
                <a:gd name="T81" fmla="*/ 0 h 561"/>
                <a:gd name="T82" fmla="*/ 0 w 716"/>
                <a:gd name="T83" fmla="*/ 0 h 561"/>
                <a:gd name="T84" fmla="*/ 0 w 716"/>
                <a:gd name="T85" fmla="*/ 0 h 561"/>
                <a:gd name="T86" fmla="*/ 0 w 716"/>
                <a:gd name="T87" fmla="*/ 0 h 561"/>
                <a:gd name="T88" fmla="*/ 0 w 716"/>
                <a:gd name="T89" fmla="*/ 0 h 561"/>
                <a:gd name="T90" fmla="*/ 0 w 716"/>
                <a:gd name="T91" fmla="*/ 0 h 561"/>
                <a:gd name="T92" fmla="*/ 0 w 716"/>
                <a:gd name="T93" fmla="*/ 0 h 561"/>
                <a:gd name="T94" fmla="*/ 0 w 716"/>
                <a:gd name="T95" fmla="*/ 0 h 561"/>
                <a:gd name="T96" fmla="*/ 0 w 716"/>
                <a:gd name="T97" fmla="*/ 0 h 561"/>
                <a:gd name="T98" fmla="*/ 0 w 716"/>
                <a:gd name="T99" fmla="*/ 0 h 561"/>
                <a:gd name="T100" fmla="*/ 0 w 716"/>
                <a:gd name="T101" fmla="*/ 0 h 561"/>
                <a:gd name="T102" fmla="*/ 0 w 716"/>
                <a:gd name="T103" fmla="*/ 0 h 561"/>
                <a:gd name="T104" fmla="*/ 0 w 716"/>
                <a:gd name="T105" fmla="*/ 0 h 561"/>
                <a:gd name="T106" fmla="*/ 0 w 716"/>
                <a:gd name="T107" fmla="*/ 0 h 561"/>
                <a:gd name="T108" fmla="*/ 0 w 716"/>
                <a:gd name="T109" fmla="*/ 0 h 561"/>
                <a:gd name="T110" fmla="*/ 0 w 716"/>
                <a:gd name="T111" fmla="*/ 0 h 561"/>
                <a:gd name="T112" fmla="*/ 0 w 716"/>
                <a:gd name="T113" fmla="*/ 0 h 561"/>
                <a:gd name="T114" fmla="*/ 0 w 716"/>
                <a:gd name="T115" fmla="*/ 0 h 561"/>
                <a:gd name="T116" fmla="*/ 0 w 716"/>
                <a:gd name="T117" fmla="*/ 0 h 561"/>
                <a:gd name="T118" fmla="*/ 0 w 716"/>
                <a:gd name="T119" fmla="*/ 0 h 561"/>
                <a:gd name="T120" fmla="*/ 0 w 716"/>
                <a:gd name="T121" fmla="*/ 0 h 56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716" h="561">
                  <a:moveTo>
                    <a:pt x="71" y="105"/>
                  </a:moveTo>
                  <a:lnTo>
                    <a:pt x="10" y="148"/>
                  </a:lnTo>
                  <a:lnTo>
                    <a:pt x="9" y="147"/>
                  </a:lnTo>
                  <a:lnTo>
                    <a:pt x="5" y="143"/>
                  </a:lnTo>
                  <a:lnTo>
                    <a:pt x="2" y="137"/>
                  </a:lnTo>
                  <a:lnTo>
                    <a:pt x="0" y="127"/>
                  </a:lnTo>
                  <a:lnTo>
                    <a:pt x="1" y="114"/>
                  </a:lnTo>
                  <a:lnTo>
                    <a:pt x="6" y="98"/>
                  </a:lnTo>
                  <a:lnTo>
                    <a:pt x="16" y="78"/>
                  </a:lnTo>
                  <a:lnTo>
                    <a:pt x="35" y="53"/>
                  </a:lnTo>
                  <a:lnTo>
                    <a:pt x="40" y="48"/>
                  </a:lnTo>
                  <a:lnTo>
                    <a:pt x="49" y="43"/>
                  </a:lnTo>
                  <a:lnTo>
                    <a:pt x="61" y="35"/>
                  </a:lnTo>
                  <a:lnTo>
                    <a:pt x="75" y="29"/>
                  </a:lnTo>
                  <a:lnTo>
                    <a:pt x="90" y="22"/>
                  </a:lnTo>
                  <a:lnTo>
                    <a:pt x="107" y="15"/>
                  </a:lnTo>
                  <a:lnTo>
                    <a:pt x="125" y="9"/>
                  </a:lnTo>
                  <a:lnTo>
                    <a:pt x="144" y="4"/>
                  </a:lnTo>
                  <a:lnTo>
                    <a:pt x="157" y="2"/>
                  </a:lnTo>
                  <a:lnTo>
                    <a:pt x="171" y="0"/>
                  </a:lnTo>
                  <a:lnTo>
                    <a:pt x="185" y="0"/>
                  </a:lnTo>
                  <a:lnTo>
                    <a:pt x="197" y="0"/>
                  </a:lnTo>
                  <a:lnTo>
                    <a:pt x="209" y="2"/>
                  </a:lnTo>
                  <a:lnTo>
                    <a:pt x="217" y="3"/>
                  </a:lnTo>
                  <a:lnTo>
                    <a:pt x="222" y="4"/>
                  </a:lnTo>
                  <a:lnTo>
                    <a:pt x="225" y="4"/>
                  </a:lnTo>
                  <a:lnTo>
                    <a:pt x="425" y="363"/>
                  </a:lnTo>
                  <a:lnTo>
                    <a:pt x="428" y="363"/>
                  </a:lnTo>
                  <a:lnTo>
                    <a:pt x="433" y="361"/>
                  </a:lnTo>
                  <a:lnTo>
                    <a:pt x="443" y="348"/>
                  </a:lnTo>
                  <a:lnTo>
                    <a:pt x="456" y="321"/>
                  </a:lnTo>
                  <a:lnTo>
                    <a:pt x="468" y="258"/>
                  </a:lnTo>
                  <a:lnTo>
                    <a:pt x="473" y="168"/>
                  </a:lnTo>
                  <a:lnTo>
                    <a:pt x="474" y="88"/>
                  </a:lnTo>
                  <a:lnTo>
                    <a:pt x="474" y="53"/>
                  </a:lnTo>
                  <a:lnTo>
                    <a:pt x="530" y="39"/>
                  </a:lnTo>
                  <a:lnTo>
                    <a:pt x="533" y="40"/>
                  </a:lnTo>
                  <a:lnTo>
                    <a:pt x="538" y="44"/>
                  </a:lnTo>
                  <a:lnTo>
                    <a:pt x="545" y="50"/>
                  </a:lnTo>
                  <a:lnTo>
                    <a:pt x="555" y="58"/>
                  </a:lnTo>
                  <a:lnTo>
                    <a:pt x="565" y="67"/>
                  </a:lnTo>
                  <a:lnTo>
                    <a:pt x="576" y="77"/>
                  </a:lnTo>
                  <a:lnTo>
                    <a:pt x="588" y="88"/>
                  </a:lnTo>
                  <a:lnTo>
                    <a:pt x="598" y="99"/>
                  </a:lnTo>
                  <a:lnTo>
                    <a:pt x="610" y="118"/>
                  </a:lnTo>
                  <a:lnTo>
                    <a:pt x="626" y="150"/>
                  </a:lnTo>
                  <a:lnTo>
                    <a:pt x="645" y="192"/>
                  </a:lnTo>
                  <a:lnTo>
                    <a:pt x="665" y="238"/>
                  </a:lnTo>
                  <a:lnTo>
                    <a:pt x="683" y="287"/>
                  </a:lnTo>
                  <a:lnTo>
                    <a:pt x="699" y="332"/>
                  </a:lnTo>
                  <a:lnTo>
                    <a:pt x="711" y="372"/>
                  </a:lnTo>
                  <a:lnTo>
                    <a:pt x="716" y="402"/>
                  </a:lnTo>
                  <a:lnTo>
                    <a:pt x="716" y="434"/>
                  </a:lnTo>
                  <a:lnTo>
                    <a:pt x="714" y="461"/>
                  </a:lnTo>
                  <a:lnTo>
                    <a:pt x="709" y="476"/>
                  </a:lnTo>
                  <a:lnTo>
                    <a:pt x="706" y="482"/>
                  </a:lnTo>
                  <a:lnTo>
                    <a:pt x="231" y="561"/>
                  </a:lnTo>
                  <a:lnTo>
                    <a:pt x="239" y="532"/>
                  </a:lnTo>
                  <a:lnTo>
                    <a:pt x="219" y="254"/>
                  </a:lnTo>
                  <a:lnTo>
                    <a:pt x="147" y="107"/>
                  </a:lnTo>
                  <a:lnTo>
                    <a:pt x="71" y="105"/>
                  </a:lnTo>
                  <a:close/>
                </a:path>
              </a:pathLst>
            </a:custGeom>
            <a:solidFill>
              <a:srgbClr val="72FFB2"/>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3" name="Freeform 55">
              <a:extLst>
                <a:ext uri="{FF2B5EF4-FFF2-40B4-BE49-F238E27FC236}">
                  <a16:creationId xmlns:a16="http://schemas.microsoft.com/office/drawing/2014/main" id="{140F575E-17B2-478A-8073-81B6D894A569}"/>
                </a:ext>
              </a:extLst>
            </p:cNvPr>
            <p:cNvSpPr/>
            <p:nvPr/>
          </p:nvSpPr>
          <p:spPr bwMode="auto">
            <a:xfrm>
              <a:off x="4928" y="1448"/>
              <a:ext cx="91" cy="62"/>
            </a:xfrm>
            <a:custGeom>
              <a:gdLst>
                <a:gd name="T0" fmla="*/ 0 w 366"/>
                <a:gd name="T1" fmla="*/ 0 h 248"/>
                <a:gd name="T2" fmla="*/ 0 w 366"/>
                <a:gd name="T3" fmla="*/ 0 h 248"/>
                <a:gd name="T4" fmla="*/ 0 w 366"/>
                <a:gd name="T5" fmla="*/ 0 h 248"/>
                <a:gd name="T6" fmla="*/ 0 w 366"/>
                <a:gd name="T7" fmla="*/ 0 h 248"/>
                <a:gd name="T8" fmla="*/ 0 w 366"/>
                <a:gd name="T9" fmla="*/ 0 h 248"/>
                <a:gd name="T10" fmla="*/ 0 w 366"/>
                <a:gd name="T11" fmla="*/ 0 h 248"/>
                <a:gd name="T12" fmla="*/ 0 w 366"/>
                <a:gd name="T13" fmla="*/ 0 h 248"/>
                <a:gd name="T14" fmla="*/ 0 w 366"/>
                <a:gd name="T15" fmla="*/ 0 h 248"/>
                <a:gd name="T16" fmla="*/ 0 w 366"/>
                <a:gd name="T17" fmla="*/ 0 h 248"/>
                <a:gd name="T18" fmla="*/ 0 w 366"/>
                <a:gd name="T19" fmla="*/ 0 h 248"/>
                <a:gd name="T20" fmla="*/ 0 w 366"/>
                <a:gd name="T21" fmla="*/ 0 h 24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66" h="248">
                  <a:moveTo>
                    <a:pt x="8" y="53"/>
                  </a:moveTo>
                  <a:lnTo>
                    <a:pt x="0" y="248"/>
                  </a:lnTo>
                  <a:lnTo>
                    <a:pt x="116" y="207"/>
                  </a:lnTo>
                  <a:lnTo>
                    <a:pt x="182" y="186"/>
                  </a:lnTo>
                  <a:lnTo>
                    <a:pt x="236" y="186"/>
                  </a:lnTo>
                  <a:lnTo>
                    <a:pt x="310" y="141"/>
                  </a:lnTo>
                  <a:lnTo>
                    <a:pt x="366" y="120"/>
                  </a:lnTo>
                  <a:lnTo>
                    <a:pt x="355" y="25"/>
                  </a:lnTo>
                  <a:lnTo>
                    <a:pt x="306" y="0"/>
                  </a:lnTo>
                  <a:lnTo>
                    <a:pt x="186" y="17"/>
                  </a:lnTo>
                  <a:lnTo>
                    <a:pt x="8" y="53"/>
                  </a:lnTo>
                  <a:close/>
                </a:path>
              </a:pathLst>
            </a:custGeom>
            <a:solidFill>
              <a:srgbClr val="E0FCF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4" name="Freeform 56">
              <a:extLst>
                <a:ext uri="{FF2B5EF4-FFF2-40B4-BE49-F238E27FC236}">
                  <a16:creationId xmlns:a16="http://schemas.microsoft.com/office/drawing/2014/main" id="{FB11BC02-C936-41A2-9FAC-89A92B13BE21}"/>
                </a:ext>
              </a:extLst>
            </p:cNvPr>
            <p:cNvSpPr/>
            <p:nvPr/>
          </p:nvSpPr>
          <p:spPr bwMode="auto">
            <a:xfrm>
              <a:off x="5046" y="1570"/>
              <a:ext cx="74" cy="79"/>
            </a:xfrm>
            <a:custGeom>
              <a:gdLst>
                <a:gd name="T0" fmla="*/ 0 w 299"/>
                <a:gd name="T1" fmla="*/ 0 h 317"/>
                <a:gd name="T2" fmla="*/ 0 w 299"/>
                <a:gd name="T3" fmla="*/ 0 h 317"/>
                <a:gd name="T4" fmla="*/ 0 w 299"/>
                <a:gd name="T5" fmla="*/ 0 h 317"/>
                <a:gd name="T6" fmla="*/ 0 w 299"/>
                <a:gd name="T7" fmla="*/ 0 h 317"/>
                <a:gd name="T8" fmla="*/ 0 w 299"/>
                <a:gd name="T9" fmla="*/ 0 h 317"/>
                <a:gd name="T10" fmla="*/ 0 w 299"/>
                <a:gd name="T11" fmla="*/ 0 h 317"/>
                <a:gd name="T12" fmla="*/ 0 w 299"/>
                <a:gd name="T13" fmla="*/ 0 h 317"/>
                <a:gd name="T14" fmla="*/ 0 w 299"/>
                <a:gd name="T15" fmla="*/ 0 h 317"/>
                <a:gd name="T16" fmla="*/ 0 w 299"/>
                <a:gd name="T17" fmla="*/ 0 h 317"/>
                <a:gd name="T18" fmla="*/ 0 w 299"/>
                <a:gd name="T19" fmla="*/ 0 h 317"/>
                <a:gd name="T20" fmla="*/ 0 w 299"/>
                <a:gd name="T21" fmla="*/ 0 h 317"/>
                <a:gd name="T22" fmla="*/ 0 w 299"/>
                <a:gd name="T23" fmla="*/ 0 h 317"/>
                <a:gd name="T24" fmla="*/ 0 w 299"/>
                <a:gd name="T25" fmla="*/ 0 h 317"/>
                <a:gd name="T26" fmla="*/ 0 w 299"/>
                <a:gd name="T27" fmla="*/ 0 h 317"/>
                <a:gd name="T28" fmla="*/ 0 w 299"/>
                <a:gd name="T29" fmla="*/ 0 h 317"/>
                <a:gd name="T30" fmla="*/ 0 w 299"/>
                <a:gd name="T31" fmla="*/ 0 h 317"/>
                <a:gd name="T32" fmla="*/ 0 w 299"/>
                <a:gd name="T33" fmla="*/ 0 h 317"/>
                <a:gd name="T34" fmla="*/ 0 w 299"/>
                <a:gd name="T35" fmla="*/ 0 h 317"/>
                <a:gd name="T36" fmla="*/ 0 w 299"/>
                <a:gd name="T37" fmla="*/ 0 h 317"/>
                <a:gd name="T38" fmla="*/ 0 w 299"/>
                <a:gd name="T39" fmla="*/ 0 h 317"/>
                <a:gd name="T40" fmla="*/ 0 w 299"/>
                <a:gd name="T41" fmla="*/ 0 h 317"/>
                <a:gd name="T42" fmla="*/ 0 w 299"/>
                <a:gd name="T43" fmla="*/ 0 h 317"/>
                <a:gd name="T44" fmla="*/ 0 w 299"/>
                <a:gd name="T45" fmla="*/ 0 h 317"/>
                <a:gd name="T46" fmla="*/ 0 w 299"/>
                <a:gd name="T47" fmla="*/ 0 h 317"/>
                <a:gd name="T48" fmla="*/ 0 w 299"/>
                <a:gd name="T49" fmla="*/ 0 h 317"/>
                <a:gd name="T50" fmla="*/ 0 w 299"/>
                <a:gd name="T51" fmla="*/ 0 h 317"/>
                <a:gd name="T52" fmla="*/ 0 w 299"/>
                <a:gd name="T53" fmla="*/ 0 h 317"/>
                <a:gd name="T54" fmla="*/ 0 w 299"/>
                <a:gd name="T55" fmla="*/ 0 h 317"/>
                <a:gd name="T56" fmla="*/ 0 w 299"/>
                <a:gd name="T57" fmla="*/ 0 h 317"/>
                <a:gd name="T58" fmla="*/ 0 w 299"/>
                <a:gd name="T59" fmla="*/ 0 h 317"/>
                <a:gd name="T60" fmla="*/ 0 w 299"/>
                <a:gd name="T61" fmla="*/ 0 h 317"/>
                <a:gd name="T62" fmla="*/ 0 w 299"/>
                <a:gd name="T63" fmla="*/ 0 h 317"/>
                <a:gd name="T64" fmla="*/ 0 w 299"/>
                <a:gd name="T65" fmla="*/ 0 h 317"/>
                <a:gd name="T66" fmla="*/ 0 w 299"/>
                <a:gd name="T67" fmla="*/ 0 h 317"/>
                <a:gd name="T68" fmla="*/ 0 w 299"/>
                <a:gd name="T69" fmla="*/ 0 h 317"/>
                <a:gd name="T70" fmla="*/ 0 w 299"/>
                <a:gd name="T71" fmla="*/ 0 h 317"/>
                <a:gd name="T72" fmla="*/ 0 w 299"/>
                <a:gd name="T73" fmla="*/ 0 h 317"/>
                <a:gd name="T74" fmla="*/ 0 w 299"/>
                <a:gd name="T75" fmla="*/ 0 h 317"/>
                <a:gd name="T76" fmla="*/ 0 w 299"/>
                <a:gd name="T77" fmla="*/ 0 h 317"/>
                <a:gd name="T78" fmla="*/ 0 w 299"/>
                <a:gd name="T79" fmla="*/ 0 h 317"/>
                <a:gd name="T80" fmla="*/ 0 w 299"/>
                <a:gd name="T81" fmla="*/ 0 h 317"/>
                <a:gd name="T82" fmla="*/ 0 w 299"/>
                <a:gd name="T83" fmla="*/ 0 h 317"/>
                <a:gd name="T84" fmla="*/ 0 w 299"/>
                <a:gd name="T85" fmla="*/ 0 h 317"/>
                <a:gd name="T86" fmla="*/ 0 w 299"/>
                <a:gd name="T87" fmla="*/ 0 h 317"/>
                <a:gd name="T88" fmla="*/ 0 w 299"/>
                <a:gd name="T89" fmla="*/ 0 h 317"/>
                <a:gd name="T90" fmla="*/ 0 w 299"/>
                <a:gd name="T91" fmla="*/ 0 h 317"/>
                <a:gd name="T92" fmla="*/ 0 w 299"/>
                <a:gd name="T93" fmla="*/ 0 h 317"/>
                <a:gd name="T94" fmla="*/ 0 w 299"/>
                <a:gd name="T95" fmla="*/ 0 h 317"/>
                <a:gd name="T96" fmla="*/ 0 w 299"/>
                <a:gd name="T97" fmla="*/ 0 h 317"/>
                <a:gd name="T98" fmla="*/ 0 w 299"/>
                <a:gd name="T99" fmla="*/ 0 h 317"/>
                <a:gd name="T100" fmla="*/ 0 w 299"/>
                <a:gd name="T101" fmla="*/ 0 h 317"/>
                <a:gd name="T102" fmla="*/ 0 w 299"/>
                <a:gd name="T103" fmla="*/ 0 h 317"/>
                <a:gd name="T104" fmla="*/ 0 w 299"/>
                <a:gd name="T105" fmla="*/ 0 h 317"/>
                <a:gd name="T106" fmla="*/ 0 w 299"/>
                <a:gd name="T107" fmla="*/ 0 h 317"/>
                <a:gd name="T108" fmla="*/ 0 w 299"/>
                <a:gd name="T109" fmla="*/ 0 h 317"/>
                <a:gd name="T110" fmla="*/ 0 w 299"/>
                <a:gd name="T111" fmla="*/ 0 h 317"/>
                <a:gd name="T112" fmla="*/ 0 w 299"/>
                <a:gd name="T113" fmla="*/ 0 h 317"/>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299" h="317">
                  <a:moveTo>
                    <a:pt x="0" y="187"/>
                  </a:moveTo>
                  <a:lnTo>
                    <a:pt x="47" y="88"/>
                  </a:lnTo>
                  <a:lnTo>
                    <a:pt x="49" y="87"/>
                  </a:lnTo>
                  <a:lnTo>
                    <a:pt x="54" y="83"/>
                  </a:lnTo>
                  <a:lnTo>
                    <a:pt x="62" y="78"/>
                  </a:lnTo>
                  <a:lnTo>
                    <a:pt x="70" y="72"/>
                  </a:lnTo>
                  <a:lnTo>
                    <a:pt x="80" y="65"/>
                  </a:lnTo>
                  <a:lnTo>
                    <a:pt x="90" y="60"/>
                  </a:lnTo>
                  <a:lnTo>
                    <a:pt x="99" y="55"/>
                  </a:lnTo>
                  <a:lnTo>
                    <a:pt x="105" y="53"/>
                  </a:lnTo>
                  <a:lnTo>
                    <a:pt x="110" y="50"/>
                  </a:lnTo>
                  <a:lnTo>
                    <a:pt x="113" y="48"/>
                  </a:lnTo>
                  <a:lnTo>
                    <a:pt x="115" y="44"/>
                  </a:lnTo>
                  <a:lnTo>
                    <a:pt x="118" y="39"/>
                  </a:lnTo>
                  <a:lnTo>
                    <a:pt x="123" y="34"/>
                  </a:lnTo>
                  <a:lnTo>
                    <a:pt x="129" y="29"/>
                  </a:lnTo>
                  <a:lnTo>
                    <a:pt x="140" y="23"/>
                  </a:lnTo>
                  <a:lnTo>
                    <a:pt x="155" y="18"/>
                  </a:lnTo>
                  <a:lnTo>
                    <a:pt x="175" y="13"/>
                  </a:lnTo>
                  <a:lnTo>
                    <a:pt x="198" y="9"/>
                  </a:lnTo>
                  <a:lnTo>
                    <a:pt x="222" y="7"/>
                  </a:lnTo>
                  <a:lnTo>
                    <a:pt x="244" y="4"/>
                  </a:lnTo>
                  <a:lnTo>
                    <a:pt x="265" y="3"/>
                  </a:lnTo>
                  <a:lnTo>
                    <a:pt x="283" y="2"/>
                  </a:lnTo>
                  <a:lnTo>
                    <a:pt x="295" y="0"/>
                  </a:lnTo>
                  <a:lnTo>
                    <a:pt x="299" y="0"/>
                  </a:lnTo>
                  <a:lnTo>
                    <a:pt x="260" y="138"/>
                  </a:lnTo>
                  <a:lnTo>
                    <a:pt x="215" y="293"/>
                  </a:lnTo>
                  <a:lnTo>
                    <a:pt x="214" y="292"/>
                  </a:lnTo>
                  <a:lnTo>
                    <a:pt x="212" y="287"/>
                  </a:lnTo>
                  <a:lnTo>
                    <a:pt x="208" y="281"/>
                  </a:lnTo>
                  <a:lnTo>
                    <a:pt x="200" y="276"/>
                  </a:lnTo>
                  <a:lnTo>
                    <a:pt x="192" y="271"/>
                  </a:lnTo>
                  <a:lnTo>
                    <a:pt x="182" y="269"/>
                  </a:lnTo>
                  <a:lnTo>
                    <a:pt x="168" y="271"/>
                  </a:lnTo>
                  <a:lnTo>
                    <a:pt x="152" y="278"/>
                  </a:lnTo>
                  <a:lnTo>
                    <a:pt x="135" y="288"/>
                  </a:lnTo>
                  <a:lnTo>
                    <a:pt x="119" y="297"/>
                  </a:lnTo>
                  <a:lnTo>
                    <a:pt x="105" y="303"/>
                  </a:lnTo>
                  <a:lnTo>
                    <a:pt x="94" y="308"/>
                  </a:lnTo>
                  <a:lnTo>
                    <a:pt x="84" y="312"/>
                  </a:lnTo>
                  <a:lnTo>
                    <a:pt x="77" y="314"/>
                  </a:lnTo>
                  <a:lnTo>
                    <a:pt x="72" y="317"/>
                  </a:lnTo>
                  <a:lnTo>
                    <a:pt x="70" y="317"/>
                  </a:lnTo>
                  <a:lnTo>
                    <a:pt x="67" y="309"/>
                  </a:lnTo>
                  <a:lnTo>
                    <a:pt x="57" y="292"/>
                  </a:lnTo>
                  <a:lnTo>
                    <a:pt x="49" y="268"/>
                  </a:lnTo>
                  <a:lnTo>
                    <a:pt x="47" y="243"/>
                  </a:lnTo>
                  <a:lnTo>
                    <a:pt x="50" y="231"/>
                  </a:lnTo>
                  <a:lnTo>
                    <a:pt x="58" y="217"/>
                  </a:lnTo>
                  <a:lnTo>
                    <a:pt x="69" y="203"/>
                  </a:lnTo>
                  <a:lnTo>
                    <a:pt x="80" y="189"/>
                  </a:lnTo>
                  <a:lnTo>
                    <a:pt x="93" y="178"/>
                  </a:lnTo>
                  <a:lnTo>
                    <a:pt x="103" y="168"/>
                  </a:lnTo>
                  <a:lnTo>
                    <a:pt x="110" y="162"/>
                  </a:lnTo>
                  <a:lnTo>
                    <a:pt x="113" y="159"/>
                  </a:lnTo>
                  <a:lnTo>
                    <a:pt x="0" y="187"/>
                  </a:lnTo>
                  <a:close/>
                </a:path>
              </a:pathLst>
            </a:custGeom>
            <a:solidFill>
              <a:srgbClr val="E0FCF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5" name="Freeform 57">
              <a:extLst>
                <a:ext uri="{FF2B5EF4-FFF2-40B4-BE49-F238E27FC236}">
                  <a16:creationId xmlns:a16="http://schemas.microsoft.com/office/drawing/2014/main" id="{6D3FDDEC-BFA8-46F9-9DCF-FE23AB1C5CA5}"/>
                </a:ext>
              </a:extLst>
            </p:cNvPr>
            <p:cNvSpPr/>
            <p:nvPr/>
          </p:nvSpPr>
          <p:spPr bwMode="auto">
            <a:xfrm>
              <a:off x="5091" y="1521"/>
              <a:ext cx="216" cy="297"/>
            </a:xfrm>
            <a:custGeom>
              <a:gdLst>
                <a:gd name="T0" fmla="*/ 0 w 864"/>
                <a:gd name="T1" fmla="*/ 0 h 1188"/>
                <a:gd name="T2" fmla="*/ 0 w 864"/>
                <a:gd name="T3" fmla="*/ 0 h 1188"/>
                <a:gd name="T4" fmla="*/ 0 w 864"/>
                <a:gd name="T5" fmla="*/ 0 h 1188"/>
                <a:gd name="T6" fmla="*/ 0 w 864"/>
                <a:gd name="T7" fmla="*/ 0 h 1188"/>
                <a:gd name="T8" fmla="*/ 0 w 864"/>
                <a:gd name="T9" fmla="*/ 0 h 1188"/>
                <a:gd name="T10" fmla="*/ 0 w 864"/>
                <a:gd name="T11" fmla="*/ 0 h 1188"/>
                <a:gd name="T12" fmla="*/ 0 w 864"/>
                <a:gd name="T13" fmla="*/ 0 h 1188"/>
                <a:gd name="T14" fmla="*/ 0 w 864"/>
                <a:gd name="T15" fmla="*/ 0 h 1188"/>
                <a:gd name="T16" fmla="*/ 0 w 864"/>
                <a:gd name="T17" fmla="*/ 0 h 1188"/>
                <a:gd name="T18" fmla="*/ 0 w 864"/>
                <a:gd name="T19" fmla="*/ 0 h 1188"/>
                <a:gd name="T20" fmla="*/ 0 w 864"/>
                <a:gd name="T21" fmla="*/ 0 h 1188"/>
                <a:gd name="T22" fmla="*/ 0 w 864"/>
                <a:gd name="T23" fmla="*/ 0 h 1188"/>
                <a:gd name="T24" fmla="*/ 0 w 864"/>
                <a:gd name="T25" fmla="*/ 0 h 1188"/>
                <a:gd name="T26" fmla="*/ 0 w 864"/>
                <a:gd name="T27" fmla="*/ 0 h 1188"/>
                <a:gd name="T28" fmla="*/ 0 w 864"/>
                <a:gd name="T29" fmla="*/ 0 h 1188"/>
                <a:gd name="T30" fmla="*/ 0 w 864"/>
                <a:gd name="T31" fmla="*/ 0 h 1188"/>
                <a:gd name="T32" fmla="*/ 0 w 864"/>
                <a:gd name="T33" fmla="*/ 0 h 1188"/>
                <a:gd name="T34" fmla="*/ 0 w 864"/>
                <a:gd name="T35" fmla="*/ 0 h 1188"/>
                <a:gd name="T36" fmla="*/ 0 w 864"/>
                <a:gd name="T37" fmla="*/ 0 h 1188"/>
                <a:gd name="T38" fmla="*/ 0 w 864"/>
                <a:gd name="T39" fmla="*/ 0 h 1188"/>
                <a:gd name="T40" fmla="*/ 0 w 864"/>
                <a:gd name="T41" fmla="*/ 0 h 1188"/>
                <a:gd name="T42" fmla="*/ 0 w 864"/>
                <a:gd name="T43" fmla="*/ 0 h 1188"/>
                <a:gd name="T44" fmla="*/ 0 w 864"/>
                <a:gd name="T45" fmla="*/ 0 h 1188"/>
                <a:gd name="T46" fmla="*/ 0 w 864"/>
                <a:gd name="T47" fmla="*/ 0 h 1188"/>
                <a:gd name="T48" fmla="*/ 0 w 864"/>
                <a:gd name="T49" fmla="*/ 0 h 1188"/>
                <a:gd name="T50" fmla="*/ 0 w 864"/>
                <a:gd name="T51" fmla="*/ 0 h 1188"/>
                <a:gd name="T52" fmla="*/ 0 w 864"/>
                <a:gd name="T53" fmla="*/ 0 h 1188"/>
                <a:gd name="T54" fmla="*/ 0 w 864"/>
                <a:gd name="T55" fmla="*/ 0 h 1188"/>
                <a:gd name="T56" fmla="*/ 0 w 864"/>
                <a:gd name="T57" fmla="*/ 0 h 1188"/>
                <a:gd name="T58" fmla="*/ 0 w 864"/>
                <a:gd name="T59" fmla="*/ 0 h 1188"/>
                <a:gd name="T60" fmla="*/ 0 w 864"/>
                <a:gd name="T61" fmla="*/ 0 h 1188"/>
                <a:gd name="T62" fmla="*/ 0 w 864"/>
                <a:gd name="T63" fmla="*/ 0 h 1188"/>
                <a:gd name="T64" fmla="*/ 0 w 864"/>
                <a:gd name="T65" fmla="*/ 0 h 1188"/>
                <a:gd name="T66" fmla="*/ 0 w 864"/>
                <a:gd name="T67" fmla="*/ 0 h 1188"/>
                <a:gd name="T68" fmla="*/ 0 w 864"/>
                <a:gd name="T69" fmla="*/ 0 h 1188"/>
                <a:gd name="T70" fmla="*/ 0 w 864"/>
                <a:gd name="T71" fmla="*/ 0 h 1188"/>
                <a:gd name="T72" fmla="*/ 0 w 864"/>
                <a:gd name="T73" fmla="*/ 0 h 1188"/>
                <a:gd name="T74" fmla="*/ 0 w 864"/>
                <a:gd name="T75" fmla="*/ 0 h 1188"/>
                <a:gd name="T76" fmla="*/ 0 w 864"/>
                <a:gd name="T77" fmla="*/ 0 h 1188"/>
                <a:gd name="T78" fmla="*/ 0 w 864"/>
                <a:gd name="T79" fmla="*/ 0 h 1188"/>
                <a:gd name="T80" fmla="*/ 0 w 864"/>
                <a:gd name="T81" fmla="*/ 0 h 1188"/>
                <a:gd name="T82" fmla="*/ 0 w 864"/>
                <a:gd name="T83" fmla="*/ 0 h 1188"/>
                <a:gd name="T84" fmla="*/ 0 w 864"/>
                <a:gd name="T85" fmla="*/ 0 h 1188"/>
                <a:gd name="T86" fmla="*/ 0 w 864"/>
                <a:gd name="T87" fmla="*/ 0 h 1188"/>
                <a:gd name="T88" fmla="*/ 0 w 864"/>
                <a:gd name="T89" fmla="*/ 0 h 1188"/>
                <a:gd name="T90" fmla="*/ 0 w 864"/>
                <a:gd name="T91" fmla="*/ 0 h 1188"/>
                <a:gd name="T92" fmla="*/ 0 w 864"/>
                <a:gd name="T93" fmla="*/ 0 h 1188"/>
                <a:gd name="T94" fmla="*/ 0 w 864"/>
                <a:gd name="T95" fmla="*/ 0 h 1188"/>
                <a:gd name="T96" fmla="*/ 0 w 864"/>
                <a:gd name="T97" fmla="*/ 0 h 1188"/>
                <a:gd name="T98" fmla="*/ 0 w 864"/>
                <a:gd name="T99" fmla="*/ 0 h 1188"/>
                <a:gd name="T100" fmla="*/ 0 w 864"/>
                <a:gd name="T101" fmla="*/ 0 h 1188"/>
                <a:gd name="T102" fmla="*/ 0 w 864"/>
                <a:gd name="T103" fmla="*/ 0 h 1188"/>
                <a:gd name="T104" fmla="*/ 0 w 864"/>
                <a:gd name="T105" fmla="*/ 0 h 1188"/>
                <a:gd name="T106" fmla="*/ 0 w 864"/>
                <a:gd name="T107" fmla="*/ 0 h 118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864" h="1188">
                  <a:moveTo>
                    <a:pt x="223" y="70"/>
                  </a:moveTo>
                  <a:lnTo>
                    <a:pt x="219" y="73"/>
                  </a:lnTo>
                  <a:lnTo>
                    <a:pt x="210" y="78"/>
                  </a:lnTo>
                  <a:lnTo>
                    <a:pt x="198" y="88"/>
                  </a:lnTo>
                  <a:lnTo>
                    <a:pt x="181" y="99"/>
                  </a:lnTo>
                  <a:lnTo>
                    <a:pt x="163" y="113"/>
                  </a:lnTo>
                  <a:lnTo>
                    <a:pt x="141" y="128"/>
                  </a:lnTo>
                  <a:lnTo>
                    <a:pt x="121" y="143"/>
                  </a:lnTo>
                  <a:lnTo>
                    <a:pt x="102" y="158"/>
                  </a:lnTo>
                  <a:lnTo>
                    <a:pt x="86" y="183"/>
                  </a:lnTo>
                  <a:lnTo>
                    <a:pt x="87" y="209"/>
                  </a:lnTo>
                  <a:lnTo>
                    <a:pt x="94" y="229"/>
                  </a:lnTo>
                  <a:lnTo>
                    <a:pt x="99" y="238"/>
                  </a:lnTo>
                  <a:lnTo>
                    <a:pt x="138" y="221"/>
                  </a:lnTo>
                  <a:lnTo>
                    <a:pt x="240" y="225"/>
                  </a:lnTo>
                  <a:lnTo>
                    <a:pt x="331" y="313"/>
                  </a:lnTo>
                  <a:lnTo>
                    <a:pt x="334" y="316"/>
                  </a:lnTo>
                  <a:lnTo>
                    <a:pt x="343" y="325"/>
                  </a:lnTo>
                  <a:lnTo>
                    <a:pt x="354" y="340"/>
                  </a:lnTo>
                  <a:lnTo>
                    <a:pt x="368" y="356"/>
                  </a:lnTo>
                  <a:lnTo>
                    <a:pt x="383" y="377"/>
                  </a:lnTo>
                  <a:lnTo>
                    <a:pt x="396" y="397"/>
                  </a:lnTo>
                  <a:lnTo>
                    <a:pt x="408" y="417"/>
                  </a:lnTo>
                  <a:lnTo>
                    <a:pt x="415" y="435"/>
                  </a:lnTo>
                  <a:lnTo>
                    <a:pt x="420" y="450"/>
                  </a:lnTo>
                  <a:lnTo>
                    <a:pt x="425" y="463"/>
                  </a:lnTo>
                  <a:lnTo>
                    <a:pt x="430" y="474"/>
                  </a:lnTo>
                  <a:lnTo>
                    <a:pt x="435" y="488"/>
                  </a:lnTo>
                  <a:lnTo>
                    <a:pt x="441" y="505"/>
                  </a:lnTo>
                  <a:lnTo>
                    <a:pt x="448" y="532"/>
                  </a:lnTo>
                  <a:lnTo>
                    <a:pt x="454" y="567"/>
                  </a:lnTo>
                  <a:lnTo>
                    <a:pt x="461" y="615"/>
                  </a:lnTo>
                  <a:lnTo>
                    <a:pt x="469" y="707"/>
                  </a:lnTo>
                  <a:lnTo>
                    <a:pt x="464" y="763"/>
                  </a:lnTo>
                  <a:lnTo>
                    <a:pt x="455" y="794"/>
                  </a:lnTo>
                  <a:lnTo>
                    <a:pt x="450" y="808"/>
                  </a:lnTo>
                  <a:lnTo>
                    <a:pt x="448" y="815"/>
                  </a:lnTo>
                  <a:lnTo>
                    <a:pt x="441" y="827"/>
                  </a:lnTo>
                  <a:lnTo>
                    <a:pt x="433" y="842"/>
                  </a:lnTo>
                  <a:lnTo>
                    <a:pt x="423" y="858"/>
                  </a:lnTo>
                  <a:lnTo>
                    <a:pt x="411" y="874"/>
                  </a:lnTo>
                  <a:lnTo>
                    <a:pt x="403" y="888"/>
                  </a:lnTo>
                  <a:lnTo>
                    <a:pt x="396" y="897"/>
                  </a:lnTo>
                  <a:lnTo>
                    <a:pt x="394" y="900"/>
                  </a:lnTo>
                  <a:lnTo>
                    <a:pt x="359" y="918"/>
                  </a:lnTo>
                  <a:lnTo>
                    <a:pt x="39" y="1079"/>
                  </a:lnTo>
                  <a:lnTo>
                    <a:pt x="0" y="1188"/>
                  </a:lnTo>
                  <a:lnTo>
                    <a:pt x="848" y="1188"/>
                  </a:lnTo>
                  <a:lnTo>
                    <a:pt x="847" y="1182"/>
                  </a:lnTo>
                  <a:lnTo>
                    <a:pt x="845" y="1165"/>
                  </a:lnTo>
                  <a:lnTo>
                    <a:pt x="842" y="1138"/>
                  </a:lnTo>
                  <a:lnTo>
                    <a:pt x="838" y="1100"/>
                  </a:lnTo>
                  <a:lnTo>
                    <a:pt x="834" y="1079"/>
                  </a:lnTo>
                  <a:lnTo>
                    <a:pt x="828" y="1059"/>
                  </a:lnTo>
                  <a:lnTo>
                    <a:pt x="822" y="1040"/>
                  </a:lnTo>
                  <a:lnTo>
                    <a:pt x="814" y="1023"/>
                  </a:lnTo>
                  <a:lnTo>
                    <a:pt x="807" y="1009"/>
                  </a:lnTo>
                  <a:lnTo>
                    <a:pt x="800" y="998"/>
                  </a:lnTo>
                  <a:lnTo>
                    <a:pt x="797" y="990"/>
                  </a:lnTo>
                  <a:lnTo>
                    <a:pt x="795" y="988"/>
                  </a:lnTo>
                  <a:lnTo>
                    <a:pt x="794" y="989"/>
                  </a:lnTo>
                  <a:lnTo>
                    <a:pt x="795" y="989"/>
                  </a:lnTo>
                  <a:lnTo>
                    <a:pt x="797" y="988"/>
                  </a:lnTo>
                  <a:lnTo>
                    <a:pt x="800" y="987"/>
                  </a:lnTo>
                  <a:lnTo>
                    <a:pt x="808" y="982"/>
                  </a:lnTo>
                  <a:lnTo>
                    <a:pt x="818" y="974"/>
                  </a:lnTo>
                  <a:lnTo>
                    <a:pt x="834" y="963"/>
                  </a:lnTo>
                  <a:lnTo>
                    <a:pt x="849" y="949"/>
                  </a:lnTo>
                  <a:lnTo>
                    <a:pt x="859" y="934"/>
                  </a:lnTo>
                  <a:lnTo>
                    <a:pt x="863" y="918"/>
                  </a:lnTo>
                  <a:lnTo>
                    <a:pt x="864" y="900"/>
                  </a:lnTo>
                  <a:lnTo>
                    <a:pt x="863" y="883"/>
                  </a:lnTo>
                  <a:lnTo>
                    <a:pt x="860" y="864"/>
                  </a:lnTo>
                  <a:lnTo>
                    <a:pt x="858" y="847"/>
                  </a:lnTo>
                  <a:lnTo>
                    <a:pt x="855" y="829"/>
                  </a:lnTo>
                  <a:lnTo>
                    <a:pt x="852" y="809"/>
                  </a:lnTo>
                  <a:lnTo>
                    <a:pt x="847" y="772"/>
                  </a:lnTo>
                  <a:lnTo>
                    <a:pt x="842" y="724"/>
                  </a:lnTo>
                  <a:lnTo>
                    <a:pt x="842" y="672"/>
                  </a:lnTo>
                  <a:lnTo>
                    <a:pt x="840" y="643"/>
                  </a:lnTo>
                  <a:lnTo>
                    <a:pt x="835" y="593"/>
                  </a:lnTo>
                  <a:lnTo>
                    <a:pt x="830" y="542"/>
                  </a:lnTo>
                  <a:lnTo>
                    <a:pt x="827" y="503"/>
                  </a:lnTo>
                  <a:lnTo>
                    <a:pt x="824" y="484"/>
                  </a:lnTo>
                  <a:lnTo>
                    <a:pt x="819" y="454"/>
                  </a:lnTo>
                  <a:lnTo>
                    <a:pt x="814" y="419"/>
                  </a:lnTo>
                  <a:lnTo>
                    <a:pt x="808" y="380"/>
                  </a:lnTo>
                  <a:lnTo>
                    <a:pt x="800" y="344"/>
                  </a:lnTo>
                  <a:lnTo>
                    <a:pt x="795" y="313"/>
                  </a:lnTo>
                  <a:lnTo>
                    <a:pt x="790" y="289"/>
                  </a:lnTo>
                  <a:lnTo>
                    <a:pt x="788" y="278"/>
                  </a:lnTo>
                  <a:lnTo>
                    <a:pt x="778" y="248"/>
                  </a:lnTo>
                  <a:lnTo>
                    <a:pt x="769" y="221"/>
                  </a:lnTo>
                  <a:lnTo>
                    <a:pt x="762" y="198"/>
                  </a:lnTo>
                  <a:lnTo>
                    <a:pt x="754" y="176"/>
                  </a:lnTo>
                  <a:lnTo>
                    <a:pt x="747" y="156"/>
                  </a:lnTo>
                  <a:lnTo>
                    <a:pt x="738" y="136"/>
                  </a:lnTo>
                  <a:lnTo>
                    <a:pt x="729" y="118"/>
                  </a:lnTo>
                  <a:lnTo>
                    <a:pt x="718" y="98"/>
                  </a:lnTo>
                  <a:lnTo>
                    <a:pt x="704" y="79"/>
                  </a:lnTo>
                  <a:lnTo>
                    <a:pt x="689" y="60"/>
                  </a:lnTo>
                  <a:lnTo>
                    <a:pt x="673" y="44"/>
                  </a:lnTo>
                  <a:lnTo>
                    <a:pt x="657" y="29"/>
                  </a:lnTo>
                  <a:lnTo>
                    <a:pt x="642" y="18"/>
                  </a:lnTo>
                  <a:lnTo>
                    <a:pt x="630" y="8"/>
                  </a:lnTo>
                  <a:lnTo>
                    <a:pt x="622" y="3"/>
                  </a:lnTo>
                  <a:lnTo>
                    <a:pt x="619" y="0"/>
                  </a:lnTo>
                  <a:lnTo>
                    <a:pt x="223" y="70"/>
                  </a:lnTo>
                  <a:close/>
                </a:path>
              </a:pathLst>
            </a:custGeom>
            <a:solidFill>
              <a:srgbClr val="72FFB2"/>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6" name="Freeform 58">
              <a:extLst>
                <a:ext uri="{FF2B5EF4-FFF2-40B4-BE49-F238E27FC236}">
                  <a16:creationId xmlns:a16="http://schemas.microsoft.com/office/drawing/2014/main" id="{688115E2-BBA3-440C-8E2B-5705127B0E23}"/>
                </a:ext>
              </a:extLst>
            </p:cNvPr>
            <p:cNvSpPr/>
            <p:nvPr/>
          </p:nvSpPr>
          <p:spPr bwMode="auto">
            <a:xfrm>
              <a:off x="5080" y="1569"/>
              <a:ext cx="142" cy="221"/>
            </a:xfrm>
            <a:custGeom>
              <a:gdLst>
                <a:gd name="T0" fmla="*/ 0 w 569"/>
                <a:gd name="T1" fmla="*/ 0 h 882"/>
                <a:gd name="T2" fmla="*/ 0 w 569"/>
                <a:gd name="T3" fmla="*/ 0 h 882"/>
                <a:gd name="T4" fmla="*/ 0 w 569"/>
                <a:gd name="T5" fmla="*/ 0 h 882"/>
                <a:gd name="T6" fmla="*/ 0 w 569"/>
                <a:gd name="T7" fmla="*/ 0 h 882"/>
                <a:gd name="T8" fmla="*/ 0 w 569"/>
                <a:gd name="T9" fmla="*/ 0 h 882"/>
                <a:gd name="T10" fmla="*/ 0 w 569"/>
                <a:gd name="T11" fmla="*/ 0 h 882"/>
                <a:gd name="T12" fmla="*/ 0 w 569"/>
                <a:gd name="T13" fmla="*/ 0 h 882"/>
                <a:gd name="T14" fmla="*/ 0 w 569"/>
                <a:gd name="T15" fmla="*/ 0 h 882"/>
                <a:gd name="T16" fmla="*/ 0 w 569"/>
                <a:gd name="T17" fmla="*/ 0 h 882"/>
                <a:gd name="T18" fmla="*/ 0 w 569"/>
                <a:gd name="T19" fmla="*/ 0 h 882"/>
                <a:gd name="T20" fmla="*/ 0 w 569"/>
                <a:gd name="T21" fmla="*/ 0 h 882"/>
                <a:gd name="T22" fmla="*/ 0 w 569"/>
                <a:gd name="T23" fmla="*/ 0 h 882"/>
                <a:gd name="T24" fmla="*/ 0 w 569"/>
                <a:gd name="T25" fmla="*/ 0 h 882"/>
                <a:gd name="T26" fmla="*/ 0 w 569"/>
                <a:gd name="T27" fmla="*/ 0 h 882"/>
                <a:gd name="T28" fmla="*/ 0 w 569"/>
                <a:gd name="T29" fmla="*/ 0 h 882"/>
                <a:gd name="T30" fmla="*/ 0 w 569"/>
                <a:gd name="T31" fmla="*/ 0 h 882"/>
                <a:gd name="T32" fmla="*/ 0 w 569"/>
                <a:gd name="T33" fmla="*/ 0 h 882"/>
                <a:gd name="T34" fmla="*/ 0 w 569"/>
                <a:gd name="T35" fmla="*/ 0 h 882"/>
                <a:gd name="T36" fmla="*/ 0 w 569"/>
                <a:gd name="T37" fmla="*/ 0 h 882"/>
                <a:gd name="T38" fmla="*/ 0 w 569"/>
                <a:gd name="T39" fmla="*/ 0 h 882"/>
                <a:gd name="T40" fmla="*/ 0 w 569"/>
                <a:gd name="T41" fmla="*/ 0 h 882"/>
                <a:gd name="T42" fmla="*/ 0 w 569"/>
                <a:gd name="T43" fmla="*/ 0 h 882"/>
                <a:gd name="T44" fmla="*/ 0 w 569"/>
                <a:gd name="T45" fmla="*/ 0 h 882"/>
                <a:gd name="T46" fmla="*/ 0 w 569"/>
                <a:gd name="T47" fmla="*/ 0 h 882"/>
                <a:gd name="T48" fmla="*/ 0 w 569"/>
                <a:gd name="T49" fmla="*/ 0 h 882"/>
                <a:gd name="T50" fmla="*/ 0 w 569"/>
                <a:gd name="T51" fmla="*/ 0 h 882"/>
                <a:gd name="T52" fmla="*/ 0 w 569"/>
                <a:gd name="T53" fmla="*/ 0 h 882"/>
                <a:gd name="T54" fmla="*/ 0 w 569"/>
                <a:gd name="T55" fmla="*/ 0 h 882"/>
                <a:gd name="T56" fmla="*/ 0 w 569"/>
                <a:gd name="T57" fmla="*/ 0 h 882"/>
                <a:gd name="T58" fmla="*/ 0 w 569"/>
                <a:gd name="T59" fmla="*/ 0 h 882"/>
                <a:gd name="T60" fmla="*/ 0 w 569"/>
                <a:gd name="T61" fmla="*/ 0 h 882"/>
                <a:gd name="T62" fmla="*/ 0 w 569"/>
                <a:gd name="T63" fmla="*/ 0 h 882"/>
                <a:gd name="T64" fmla="*/ 0 w 569"/>
                <a:gd name="T65" fmla="*/ 0 h 882"/>
                <a:gd name="T66" fmla="*/ 0 w 569"/>
                <a:gd name="T67" fmla="*/ 0 h 882"/>
                <a:gd name="T68" fmla="*/ 0 w 569"/>
                <a:gd name="T69" fmla="*/ 0 h 882"/>
                <a:gd name="T70" fmla="*/ 0 w 569"/>
                <a:gd name="T71" fmla="*/ 0 h 882"/>
                <a:gd name="T72" fmla="*/ 0 w 569"/>
                <a:gd name="T73" fmla="*/ 0 h 88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569" h="882">
                  <a:moveTo>
                    <a:pt x="157" y="11"/>
                  </a:moveTo>
                  <a:lnTo>
                    <a:pt x="155" y="11"/>
                  </a:lnTo>
                  <a:lnTo>
                    <a:pt x="150" y="15"/>
                  </a:lnTo>
                  <a:lnTo>
                    <a:pt x="140" y="22"/>
                  </a:lnTo>
                  <a:lnTo>
                    <a:pt x="127" y="35"/>
                  </a:lnTo>
                  <a:lnTo>
                    <a:pt x="111" y="57"/>
                  </a:lnTo>
                  <a:lnTo>
                    <a:pt x="91" y="88"/>
                  </a:lnTo>
                  <a:lnTo>
                    <a:pt x="69" y="132"/>
                  </a:lnTo>
                  <a:lnTo>
                    <a:pt x="42" y="190"/>
                  </a:lnTo>
                  <a:lnTo>
                    <a:pt x="35" y="230"/>
                  </a:lnTo>
                  <a:lnTo>
                    <a:pt x="27" y="297"/>
                  </a:lnTo>
                  <a:lnTo>
                    <a:pt x="22" y="371"/>
                  </a:lnTo>
                  <a:lnTo>
                    <a:pt x="20" y="430"/>
                  </a:lnTo>
                  <a:lnTo>
                    <a:pt x="16" y="480"/>
                  </a:lnTo>
                  <a:lnTo>
                    <a:pt x="10" y="537"/>
                  </a:lnTo>
                  <a:lnTo>
                    <a:pt x="4" y="587"/>
                  </a:lnTo>
                  <a:lnTo>
                    <a:pt x="0" y="612"/>
                  </a:lnTo>
                  <a:lnTo>
                    <a:pt x="1" y="617"/>
                  </a:lnTo>
                  <a:lnTo>
                    <a:pt x="9" y="624"/>
                  </a:lnTo>
                  <a:lnTo>
                    <a:pt x="19" y="631"/>
                  </a:lnTo>
                  <a:lnTo>
                    <a:pt x="30" y="639"/>
                  </a:lnTo>
                  <a:lnTo>
                    <a:pt x="42" y="647"/>
                  </a:lnTo>
                  <a:lnTo>
                    <a:pt x="54" y="655"/>
                  </a:lnTo>
                  <a:lnTo>
                    <a:pt x="62" y="662"/>
                  </a:lnTo>
                  <a:lnTo>
                    <a:pt x="66" y="669"/>
                  </a:lnTo>
                  <a:lnTo>
                    <a:pt x="69" y="675"/>
                  </a:lnTo>
                  <a:lnTo>
                    <a:pt x="72" y="682"/>
                  </a:lnTo>
                  <a:lnTo>
                    <a:pt x="79" y="690"/>
                  </a:lnTo>
                  <a:lnTo>
                    <a:pt x="87" y="699"/>
                  </a:lnTo>
                  <a:lnTo>
                    <a:pt x="97" y="707"/>
                  </a:lnTo>
                  <a:lnTo>
                    <a:pt x="109" y="715"/>
                  </a:lnTo>
                  <a:lnTo>
                    <a:pt x="121" y="721"/>
                  </a:lnTo>
                  <a:lnTo>
                    <a:pt x="136" y="725"/>
                  </a:lnTo>
                  <a:lnTo>
                    <a:pt x="151" y="729"/>
                  </a:lnTo>
                  <a:lnTo>
                    <a:pt x="165" y="735"/>
                  </a:lnTo>
                  <a:lnTo>
                    <a:pt x="177" y="742"/>
                  </a:lnTo>
                  <a:lnTo>
                    <a:pt x="189" y="751"/>
                  </a:lnTo>
                  <a:lnTo>
                    <a:pt x="198" y="760"/>
                  </a:lnTo>
                  <a:lnTo>
                    <a:pt x="205" y="769"/>
                  </a:lnTo>
                  <a:lnTo>
                    <a:pt x="210" y="776"/>
                  </a:lnTo>
                  <a:lnTo>
                    <a:pt x="214" y="781"/>
                  </a:lnTo>
                  <a:lnTo>
                    <a:pt x="220" y="789"/>
                  </a:lnTo>
                  <a:lnTo>
                    <a:pt x="230" y="801"/>
                  </a:lnTo>
                  <a:lnTo>
                    <a:pt x="244" y="817"/>
                  </a:lnTo>
                  <a:lnTo>
                    <a:pt x="260" y="835"/>
                  </a:lnTo>
                  <a:lnTo>
                    <a:pt x="278" y="852"/>
                  </a:lnTo>
                  <a:lnTo>
                    <a:pt x="294" y="867"/>
                  </a:lnTo>
                  <a:lnTo>
                    <a:pt x="309" y="879"/>
                  </a:lnTo>
                  <a:lnTo>
                    <a:pt x="320" y="882"/>
                  </a:lnTo>
                  <a:lnTo>
                    <a:pt x="333" y="881"/>
                  </a:lnTo>
                  <a:lnTo>
                    <a:pt x="350" y="879"/>
                  </a:lnTo>
                  <a:lnTo>
                    <a:pt x="371" y="875"/>
                  </a:lnTo>
                  <a:lnTo>
                    <a:pt x="394" y="870"/>
                  </a:lnTo>
                  <a:lnTo>
                    <a:pt x="415" y="866"/>
                  </a:lnTo>
                  <a:lnTo>
                    <a:pt x="433" y="862"/>
                  </a:lnTo>
                  <a:lnTo>
                    <a:pt x="445" y="860"/>
                  </a:lnTo>
                  <a:lnTo>
                    <a:pt x="450" y="859"/>
                  </a:lnTo>
                  <a:lnTo>
                    <a:pt x="503" y="735"/>
                  </a:lnTo>
                  <a:lnTo>
                    <a:pt x="505" y="731"/>
                  </a:lnTo>
                  <a:lnTo>
                    <a:pt x="510" y="721"/>
                  </a:lnTo>
                  <a:lnTo>
                    <a:pt x="518" y="707"/>
                  </a:lnTo>
                  <a:lnTo>
                    <a:pt x="528" y="691"/>
                  </a:lnTo>
                  <a:lnTo>
                    <a:pt x="536" y="675"/>
                  </a:lnTo>
                  <a:lnTo>
                    <a:pt x="545" y="660"/>
                  </a:lnTo>
                  <a:lnTo>
                    <a:pt x="551" y="647"/>
                  </a:lnTo>
                  <a:lnTo>
                    <a:pt x="555" y="640"/>
                  </a:lnTo>
                  <a:lnTo>
                    <a:pt x="559" y="607"/>
                  </a:lnTo>
                  <a:lnTo>
                    <a:pt x="564" y="545"/>
                  </a:lnTo>
                  <a:lnTo>
                    <a:pt x="568" y="485"/>
                  </a:lnTo>
                  <a:lnTo>
                    <a:pt x="569" y="457"/>
                  </a:lnTo>
                  <a:lnTo>
                    <a:pt x="510" y="246"/>
                  </a:lnTo>
                  <a:lnTo>
                    <a:pt x="386" y="71"/>
                  </a:lnTo>
                  <a:lnTo>
                    <a:pt x="256" y="0"/>
                  </a:lnTo>
                  <a:lnTo>
                    <a:pt x="157" y="11"/>
                  </a:lnTo>
                  <a:close/>
                </a:path>
              </a:pathLst>
            </a:custGeom>
            <a:solidFill>
              <a:srgbClr val="CCFFCC"/>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7" name="Freeform 59">
              <a:extLst>
                <a:ext uri="{FF2B5EF4-FFF2-40B4-BE49-F238E27FC236}">
                  <a16:creationId xmlns:a16="http://schemas.microsoft.com/office/drawing/2014/main" id="{99F67468-254B-40AD-8568-D40F6D9DA268}"/>
                </a:ext>
              </a:extLst>
            </p:cNvPr>
            <p:cNvSpPr/>
            <p:nvPr/>
          </p:nvSpPr>
          <p:spPr bwMode="auto">
            <a:xfrm>
              <a:off x="5139" y="1488"/>
              <a:ext cx="111" cy="110"/>
            </a:xfrm>
            <a:custGeom>
              <a:gdLst>
                <a:gd name="T0" fmla="*/ 0 w 444"/>
                <a:gd name="T1" fmla="*/ 0 h 443"/>
                <a:gd name="T2" fmla="*/ 0 w 444"/>
                <a:gd name="T3" fmla="*/ 0 h 443"/>
                <a:gd name="T4" fmla="*/ 0 w 444"/>
                <a:gd name="T5" fmla="*/ 0 h 443"/>
                <a:gd name="T6" fmla="*/ 0 w 444"/>
                <a:gd name="T7" fmla="*/ 0 h 443"/>
                <a:gd name="T8" fmla="*/ 0 w 444"/>
                <a:gd name="T9" fmla="*/ 0 h 443"/>
                <a:gd name="T10" fmla="*/ 0 w 444"/>
                <a:gd name="T11" fmla="*/ 0 h 443"/>
                <a:gd name="T12" fmla="*/ 0 w 444"/>
                <a:gd name="T13" fmla="*/ 0 h 443"/>
                <a:gd name="T14" fmla="*/ 0 w 444"/>
                <a:gd name="T15" fmla="*/ 0 h 443"/>
                <a:gd name="T16" fmla="*/ 0 w 444"/>
                <a:gd name="T17" fmla="*/ 0 h 443"/>
                <a:gd name="T18" fmla="*/ 0 w 444"/>
                <a:gd name="T19" fmla="*/ 0 h 443"/>
                <a:gd name="T20" fmla="*/ 0 w 444"/>
                <a:gd name="T21" fmla="*/ 0 h 443"/>
                <a:gd name="T22" fmla="*/ 0 w 444"/>
                <a:gd name="T23" fmla="*/ 0 h 443"/>
                <a:gd name="T24" fmla="*/ 0 w 444"/>
                <a:gd name="T25" fmla="*/ 0 h 443"/>
                <a:gd name="T26" fmla="*/ 0 w 444"/>
                <a:gd name="T27" fmla="*/ 0 h 443"/>
                <a:gd name="T28" fmla="*/ 0 w 444"/>
                <a:gd name="T29" fmla="*/ 0 h 443"/>
                <a:gd name="T30" fmla="*/ 0 w 444"/>
                <a:gd name="T31" fmla="*/ 0 h 443"/>
                <a:gd name="T32" fmla="*/ 0 w 444"/>
                <a:gd name="T33" fmla="*/ 0 h 443"/>
                <a:gd name="T34" fmla="*/ 0 w 444"/>
                <a:gd name="T35" fmla="*/ 0 h 443"/>
                <a:gd name="T36" fmla="*/ 0 w 444"/>
                <a:gd name="T37" fmla="*/ 0 h 443"/>
                <a:gd name="T38" fmla="*/ 0 w 444"/>
                <a:gd name="T39" fmla="*/ 0 h 443"/>
                <a:gd name="T40" fmla="*/ 0 w 444"/>
                <a:gd name="T41" fmla="*/ 0 h 443"/>
                <a:gd name="T42" fmla="*/ 0 w 444"/>
                <a:gd name="T43" fmla="*/ 0 h 443"/>
                <a:gd name="T44" fmla="*/ 0 w 444"/>
                <a:gd name="T45" fmla="*/ 0 h 443"/>
                <a:gd name="T46" fmla="*/ 0 w 444"/>
                <a:gd name="T47" fmla="*/ 0 h 443"/>
                <a:gd name="T48" fmla="*/ 0 w 444"/>
                <a:gd name="T49" fmla="*/ 0 h 443"/>
                <a:gd name="T50" fmla="*/ 0 w 444"/>
                <a:gd name="T51" fmla="*/ 0 h 443"/>
                <a:gd name="T52" fmla="*/ 0 w 444"/>
                <a:gd name="T53" fmla="*/ 0 h 443"/>
                <a:gd name="T54" fmla="*/ 0 w 444"/>
                <a:gd name="T55" fmla="*/ 0 h 443"/>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442" h="442">
                  <a:moveTo>
                    <a:pt x="233" y="49"/>
                  </a:moveTo>
                  <a:lnTo>
                    <a:pt x="74" y="150"/>
                  </a:lnTo>
                  <a:lnTo>
                    <a:pt x="0" y="243"/>
                  </a:lnTo>
                  <a:lnTo>
                    <a:pt x="103" y="247"/>
                  </a:lnTo>
                  <a:lnTo>
                    <a:pt x="293" y="330"/>
                  </a:lnTo>
                  <a:lnTo>
                    <a:pt x="444" y="443"/>
                  </a:lnTo>
                  <a:lnTo>
                    <a:pt x="437" y="200"/>
                  </a:lnTo>
                  <a:lnTo>
                    <a:pt x="415" y="152"/>
                  </a:lnTo>
                  <a:lnTo>
                    <a:pt x="419" y="145"/>
                  </a:lnTo>
                  <a:lnTo>
                    <a:pt x="425" y="129"/>
                  </a:lnTo>
                  <a:lnTo>
                    <a:pt x="427" y="105"/>
                  </a:lnTo>
                  <a:lnTo>
                    <a:pt x="417" y="78"/>
                  </a:lnTo>
                  <a:lnTo>
                    <a:pt x="407" y="64"/>
                  </a:lnTo>
                  <a:lnTo>
                    <a:pt x="394" y="50"/>
                  </a:lnTo>
                  <a:lnTo>
                    <a:pt x="382" y="38"/>
                  </a:lnTo>
                  <a:lnTo>
                    <a:pt x="369" y="25"/>
                  </a:lnTo>
                  <a:lnTo>
                    <a:pt x="357" y="17"/>
                  </a:lnTo>
                  <a:lnTo>
                    <a:pt x="345" y="9"/>
                  </a:lnTo>
                  <a:lnTo>
                    <a:pt x="337" y="3"/>
                  </a:lnTo>
                  <a:lnTo>
                    <a:pt x="332" y="0"/>
                  </a:lnTo>
                  <a:lnTo>
                    <a:pt x="324" y="2"/>
                  </a:lnTo>
                  <a:lnTo>
                    <a:pt x="311" y="7"/>
                  </a:lnTo>
                  <a:lnTo>
                    <a:pt x="295" y="14"/>
                  </a:lnTo>
                  <a:lnTo>
                    <a:pt x="278" y="23"/>
                  </a:lnTo>
                  <a:lnTo>
                    <a:pt x="261" y="33"/>
                  </a:lnTo>
                  <a:lnTo>
                    <a:pt x="246" y="40"/>
                  </a:lnTo>
                  <a:lnTo>
                    <a:pt x="236" y="47"/>
                  </a:lnTo>
                  <a:lnTo>
                    <a:pt x="233" y="49"/>
                  </a:lnTo>
                  <a:close/>
                </a:path>
              </a:pathLst>
            </a:custGeom>
            <a:solidFill>
              <a:srgbClr val="CCFFCC"/>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8" name="Freeform 60">
              <a:extLst>
                <a:ext uri="{FF2B5EF4-FFF2-40B4-BE49-F238E27FC236}">
                  <a16:creationId xmlns:a16="http://schemas.microsoft.com/office/drawing/2014/main" id="{2903D912-190D-4DBD-ADD0-6EC6EB7DE1EE}"/>
                </a:ext>
              </a:extLst>
            </p:cNvPr>
            <p:cNvSpPr/>
            <p:nvPr/>
          </p:nvSpPr>
          <p:spPr bwMode="auto">
            <a:xfrm>
              <a:off x="4967" y="1626"/>
              <a:ext cx="109" cy="139"/>
            </a:xfrm>
            <a:custGeom>
              <a:gdLst>
                <a:gd name="T0" fmla="*/ 0 w 432"/>
                <a:gd name="T1" fmla="*/ 0 h 554"/>
                <a:gd name="T2" fmla="*/ 0 w 432"/>
                <a:gd name="T3" fmla="*/ 0 h 554"/>
                <a:gd name="T4" fmla="*/ 0 w 432"/>
                <a:gd name="T5" fmla="*/ 0 h 554"/>
                <a:gd name="T6" fmla="*/ 0 w 432"/>
                <a:gd name="T7" fmla="*/ 0 h 554"/>
                <a:gd name="T8" fmla="*/ 0 w 432"/>
                <a:gd name="T9" fmla="*/ 0 h 554"/>
                <a:gd name="T10" fmla="*/ 0 w 432"/>
                <a:gd name="T11" fmla="*/ 0 h 554"/>
                <a:gd name="T12" fmla="*/ 0 w 432"/>
                <a:gd name="T13" fmla="*/ 0 h 554"/>
                <a:gd name="T14" fmla="*/ 0 w 432"/>
                <a:gd name="T15" fmla="*/ 0 h 554"/>
                <a:gd name="T16" fmla="*/ 0 w 432"/>
                <a:gd name="T17" fmla="*/ 0 h 554"/>
                <a:gd name="T18" fmla="*/ 0 w 432"/>
                <a:gd name="T19" fmla="*/ 0 h 554"/>
                <a:gd name="T20" fmla="*/ 0 w 432"/>
                <a:gd name="T21" fmla="*/ 0 h 554"/>
                <a:gd name="T22" fmla="*/ 0 w 432"/>
                <a:gd name="T23" fmla="*/ 0 h 554"/>
                <a:gd name="T24" fmla="*/ 0 w 432"/>
                <a:gd name="T25" fmla="*/ 0 h 554"/>
                <a:gd name="T26" fmla="*/ 0 w 432"/>
                <a:gd name="T27" fmla="*/ 0 h 554"/>
                <a:gd name="T28" fmla="*/ 0 w 432"/>
                <a:gd name="T29" fmla="*/ 0 h 554"/>
                <a:gd name="T30" fmla="*/ 0 w 432"/>
                <a:gd name="T31" fmla="*/ 0 h 554"/>
                <a:gd name="T32" fmla="*/ 0 w 432"/>
                <a:gd name="T33" fmla="*/ 0 h 554"/>
                <a:gd name="T34" fmla="*/ 0 w 432"/>
                <a:gd name="T35" fmla="*/ 0 h 554"/>
                <a:gd name="T36" fmla="*/ 0 w 432"/>
                <a:gd name="T37" fmla="*/ 0 h 554"/>
                <a:gd name="T38" fmla="*/ 0 w 432"/>
                <a:gd name="T39" fmla="*/ 0 h 554"/>
                <a:gd name="T40" fmla="*/ 0 w 432"/>
                <a:gd name="T41" fmla="*/ 0 h 554"/>
                <a:gd name="T42" fmla="*/ 0 w 432"/>
                <a:gd name="T43" fmla="*/ 0 h 554"/>
                <a:gd name="T44" fmla="*/ 0 w 432"/>
                <a:gd name="T45" fmla="*/ 0 h 554"/>
                <a:gd name="T46" fmla="*/ 0 w 432"/>
                <a:gd name="T47" fmla="*/ 0 h 554"/>
                <a:gd name="T48" fmla="*/ 0 w 432"/>
                <a:gd name="T49" fmla="*/ 0 h 554"/>
                <a:gd name="T50" fmla="*/ 0 w 432"/>
                <a:gd name="T51" fmla="*/ 0 h 554"/>
                <a:gd name="T52" fmla="*/ 0 w 432"/>
                <a:gd name="T53" fmla="*/ 0 h 554"/>
                <a:gd name="T54" fmla="*/ 0 w 432"/>
                <a:gd name="T55" fmla="*/ 0 h 554"/>
                <a:gd name="T56" fmla="*/ 0 w 432"/>
                <a:gd name="T57" fmla="*/ 0 h 554"/>
                <a:gd name="T58" fmla="*/ 0 w 432"/>
                <a:gd name="T59" fmla="*/ 0 h 554"/>
                <a:gd name="T60" fmla="*/ 0 w 432"/>
                <a:gd name="T61" fmla="*/ 0 h 554"/>
                <a:gd name="T62" fmla="*/ 0 w 432"/>
                <a:gd name="T63" fmla="*/ 0 h 554"/>
                <a:gd name="T64" fmla="*/ 0 w 432"/>
                <a:gd name="T65" fmla="*/ 0 h 554"/>
                <a:gd name="T66" fmla="*/ 0 w 432"/>
                <a:gd name="T67" fmla="*/ 0 h 554"/>
                <a:gd name="T68" fmla="*/ 0 w 432"/>
                <a:gd name="T69" fmla="*/ 0 h 554"/>
                <a:gd name="T70" fmla="*/ 0 w 432"/>
                <a:gd name="T71" fmla="*/ 0 h 554"/>
                <a:gd name="T72" fmla="*/ 0 w 432"/>
                <a:gd name="T73" fmla="*/ 0 h 554"/>
                <a:gd name="T74" fmla="*/ 0 w 432"/>
                <a:gd name="T75" fmla="*/ 0 h 554"/>
                <a:gd name="T76" fmla="*/ 0 w 432"/>
                <a:gd name="T77" fmla="*/ 0 h 554"/>
                <a:gd name="T78" fmla="*/ 0 w 432"/>
                <a:gd name="T79" fmla="*/ 0 h 55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432" h="554">
                  <a:moveTo>
                    <a:pt x="0" y="182"/>
                  </a:moveTo>
                  <a:lnTo>
                    <a:pt x="0" y="173"/>
                  </a:lnTo>
                  <a:lnTo>
                    <a:pt x="2" y="153"/>
                  </a:lnTo>
                  <a:lnTo>
                    <a:pt x="8" y="132"/>
                  </a:lnTo>
                  <a:lnTo>
                    <a:pt x="21" y="118"/>
                  </a:lnTo>
                  <a:lnTo>
                    <a:pt x="30" y="113"/>
                  </a:lnTo>
                  <a:lnTo>
                    <a:pt x="41" y="107"/>
                  </a:lnTo>
                  <a:lnTo>
                    <a:pt x="52" y="100"/>
                  </a:lnTo>
                  <a:lnTo>
                    <a:pt x="63" y="94"/>
                  </a:lnTo>
                  <a:lnTo>
                    <a:pt x="75" y="88"/>
                  </a:lnTo>
                  <a:lnTo>
                    <a:pt x="83" y="84"/>
                  </a:lnTo>
                  <a:lnTo>
                    <a:pt x="88" y="80"/>
                  </a:lnTo>
                  <a:lnTo>
                    <a:pt x="91" y="79"/>
                  </a:lnTo>
                  <a:lnTo>
                    <a:pt x="92" y="78"/>
                  </a:lnTo>
                  <a:lnTo>
                    <a:pt x="97" y="73"/>
                  </a:lnTo>
                  <a:lnTo>
                    <a:pt x="102" y="65"/>
                  </a:lnTo>
                  <a:lnTo>
                    <a:pt x="110" y="58"/>
                  </a:lnTo>
                  <a:lnTo>
                    <a:pt x="118" y="50"/>
                  </a:lnTo>
                  <a:lnTo>
                    <a:pt x="126" y="43"/>
                  </a:lnTo>
                  <a:lnTo>
                    <a:pt x="133" y="38"/>
                  </a:lnTo>
                  <a:lnTo>
                    <a:pt x="140" y="37"/>
                  </a:lnTo>
                  <a:lnTo>
                    <a:pt x="147" y="35"/>
                  </a:lnTo>
                  <a:lnTo>
                    <a:pt x="157" y="32"/>
                  </a:lnTo>
                  <a:lnTo>
                    <a:pt x="170" y="27"/>
                  </a:lnTo>
                  <a:lnTo>
                    <a:pt x="182" y="20"/>
                  </a:lnTo>
                  <a:lnTo>
                    <a:pt x="193" y="15"/>
                  </a:lnTo>
                  <a:lnTo>
                    <a:pt x="203" y="10"/>
                  </a:lnTo>
                  <a:lnTo>
                    <a:pt x="211" y="7"/>
                  </a:lnTo>
                  <a:lnTo>
                    <a:pt x="213" y="5"/>
                  </a:lnTo>
                  <a:lnTo>
                    <a:pt x="216" y="5"/>
                  </a:lnTo>
                  <a:lnTo>
                    <a:pt x="222" y="4"/>
                  </a:lnTo>
                  <a:lnTo>
                    <a:pt x="231" y="3"/>
                  </a:lnTo>
                  <a:lnTo>
                    <a:pt x="242" y="2"/>
                  </a:lnTo>
                  <a:lnTo>
                    <a:pt x="252" y="0"/>
                  </a:lnTo>
                  <a:lnTo>
                    <a:pt x="264" y="0"/>
                  </a:lnTo>
                  <a:lnTo>
                    <a:pt x="272" y="2"/>
                  </a:lnTo>
                  <a:lnTo>
                    <a:pt x="277" y="5"/>
                  </a:lnTo>
                  <a:lnTo>
                    <a:pt x="282" y="10"/>
                  </a:lnTo>
                  <a:lnTo>
                    <a:pt x="290" y="18"/>
                  </a:lnTo>
                  <a:lnTo>
                    <a:pt x="299" y="27"/>
                  </a:lnTo>
                  <a:lnTo>
                    <a:pt x="309" y="37"/>
                  </a:lnTo>
                  <a:lnTo>
                    <a:pt x="319" y="49"/>
                  </a:lnTo>
                  <a:lnTo>
                    <a:pt x="327" y="63"/>
                  </a:lnTo>
                  <a:lnTo>
                    <a:pt x="336" y="78"/>
                  </a:lnTo>
                  <a:lnTo>
                    <a:pt x="344" y="93"/>
                  </a:lnTo>
                  <a:lnTo>
                    <a:pt x="361" y="148"/>
                  </a:lnTo>
                  <a:lnTo>
                    <a:pt x="372" y="200"/>
                  </a:lnTo>
                  <a:lnTo>
                    <a:pt x="379" y="240"/>
                  </a:lnTo>
                  <a:lnTo>
                    <a:pt x="380" y="255"/>
                  </a:lnTo>
                  <a:lnTo>
                    <a:pt x="432" y="325"/>
                  </a:lnTo>
                  <a:lnTo>
                    <a:pt x="330" y="547"/>
                  </a:lnTo>
                  <a:lnTo>
                    <a:pt x="329" y="548"/>
                  </a:lnTo>
                  <a:lnTo>
                    <a:pt x="325" y="549"/>
                  </a:lnTo>
                  <a:lnTo>
                    <a:pt x="320" y="550"/>
                  </a:lnTo>
                  <a:lnTo>
                    <a:pt x="314" y="553"/>
                  </a:lnTo>
                  <a:lnTo>
                    <a:pt x="305" y="554"/>
                  </a:lnTo>
                  <a:lnTo>
                    <a:pt x="296" y="553"/>
                  </a:lnTo>
                  <a:lnTo>
                    <a:pt x="285" y="552"/>
                  </a:lnTo>
                  <a:lnTo>
                    <a:pt x="274" y="547"/>
                  </a:lnTo>
                  <a:lnTo>
                    <a:pt x="255" y="533"/>
                  </a:lnTo>
                  <a:lnTo>
                    <a:pt x="238" y="513"/>
                  </a:lnTo>
                  <a:lnTo>
                    <a:pt x="226" y="490"/>
                  </a:lnTo>
                  <a:lnTo>
                    <a:pt x="216" y="467"/>
                  </a:lnTo>
                  <a:lnTo>
                    <a:pt x="208" y="444"/>
                  </a:lnTo>
                  <a:lnTo>
                    <a:pt x="203" y="424"/>
                  </a:lnTo>
                  <a:lnTo>
                    <a:pt x="201" y="412"/>
                  </a:lnTo>
                  <a:lnTo>
                    <a:pt x="200" y="407"/>
                  </a:lnTo>
                  <a:lnTo>
                    <a:pt x="198" y="405"/>
                  </a:lnTo>
                  <a:lnTo>
                    <a:pt x="195" y="400"/>
                  </a:lnTo>
                  <a:lnTo>
                    <a:pt x="188" y="393"/>
                  </a:lnTo>
                  <a:lnTo>
                    <a:pt x="181" y="383"/>
                  </a:lnTo>
                  <a:lnTo>
                    <a:pt x="172" y="372"/>
                  </a:lnTo>
                  <a:lnTo>
                    <a:pt x="162" y="360"/>
                  </a:lnTo>
                  <a:lnTo>
                    <a:pt x="153" y="348"/>
                  </a:lnTo>
                  <a:lnTo>
                    <a:pt x="143" y="335"/>
                  </a:lnTo>
                  <a:lnTo>
                    <a:pt x="133" y="308"/>
                  </a:lnTo>
                  <a:lnTo>
                    <a:pt x="135" y="278"/>
                  </a:lnTo>
                  <a:lnTo>
                    <a:pt x="140" y="254"/>
                  </a:lnTo>
                  <a:lnTo>
                    <a:pt x="143" y="244"/>
                  </a:lnTo>
                  <a:lnTo>
                    <a:pt x="0" y="182"/>
                  </a:lnTo>
                  <a:close/>
                </a:path>
              </a:pathLst>
            </a:custGeom>
            <a:solidFill>
              <a:srgbClr val="E0FCF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79" name="Freeform 61">
              <a:extLst>
                <a:ext uri="{FF2B5EF4-FFF2-40B4-BE49-F238E27FC236}">
                  <a16:creationId xmlns:a16="http://schemas.microsoft.com/office/drawing/2014/main" id="{0DBA29F4-7B7D-45CC-971B-33DF636EED25}"/>
                </a:ext>
              </a:extLst>
            </p:cNvPr>
            <p:cNvSpPr/>
            <p:nvPr/>
          </p:nvSpPr>
          <p:spPr bwMode="auto">
            <a:xfrm>
              <a:off x="5052" y="1353"/>
              <a:ext cx="187" cy="152"/>
            </a:xfrm>
            <a:custGeom>
              <a:gdLst>
                <a:gd name="T0" fmla="*/ 0 w 749"/>
                <a:gd name="T1" fmla="*/ 0 h 607"/>
                <a:gd name="T2" fmla="*/ 0 w 749"/>
                <a:gd name="T3" fmla="*/ 0 h 607"/>
                <a:gd name="T4" fmla="*/ 0 w 749"/>
                <a:gd name="T5" fmla="*/ 0 h 607"/>
                <a:gd name="T6" fmla="*/ 0 w 749"/>
                <a:gd name="T7" fmla="*/ 0 h 607"/>
                <a:gd name="T8" fmla="*/ 0 w 749"/>
                <a:gd name="T9" fmla="*/ 0 h 607"/>
                <a:gd name="T10" fmla="*/ 0 w 749"/>
                <a:gd name="T11" fmla="*/ 0 h 607"/>
                <a:gd name="T12" fmla="*/ 0 w 749"/>
                <a:gd name="T13" fmla="*/ 0 h 607"/>
                <a:gd name="T14" fmla="*/ 0 w 749"/>
                <a:gd name="T15" fmla="*/ 0 h 607"/>
                <a:gd name="T16" fmla="*/ 0 w 749"/>
                <a:gd name="T17" fmla="*/ 0 h 607"/>
                <a:gd name="T18" fmla="*/ 0 w 749"/>
                <a:gd name="T19" fmla="*/ 0 h 607"/>
                <a:gd name="T20" fmla="*/ 0 w 749"/>
                <a:gd name="T21" fmla="*/ 0 h 607"/>
                <a:gd name="T22" fmla="*/ 0 w 749"/>
                <a:gd name="T23" fmla="*/ 0 h 607"/>
                <a:gd name="T24" fmla="*/ 0 w 749"/>
                <a:gd name="T25" fmla="*/ 0 h 607"/>
                <a:gd name="T26" fmla="*/ 0 w 749"/>
                <a:gd name="T27" fmla="*/ 0 h 607"/>
                <a:gd name="T28" fmla="*/ 0 w 749"/>
                <a:gd name="T29" fmla="*/ 0 h 607"/>
                <a:gd name="T30" fmla="*/ 0 w 749"/>
                <a:gd name="T31" fmla="*/ 0 h 607"/>
                <a:gd name="T32" fmla="*/ 0 w 749"/>
                <a:gd name="T33" fmla="*/ 0 h 607"/>
                <a:gd name="T34" fmla="*/ 0 w 749"/>
                <a:gd name="T35" fmla="*/ 0 h 607"/>
                <a:gd name="T36" fmla="*/ 0 w 749"/>
                <a:gd name="T37" fmla="*/ 0 h 607"/>
                <a:gd name="T38" fmla="*/ 0 w 749"/>
                <a:gd name="T39" fmla="*/ 0 h 607"/>
                <a:gd name="T40" fmla="*/ 0 w 749"/>
                <a:gd name="T41" fmla="*/ 0 h 607"/>
                <a:gd name="T42" fmla="*/ 0 w 749"/>
                <a:gd name="T43" fmla="*/ 0 h 607"/>
                <a:gd name="T44" fmla="*/ 0 w 749"/>
                <a:gd name="T45" fmla="*/ 0 h 607"/>
                <a:gd name="T46" fmla="*/ 0 w 749"/>
                <a:gd name="T47" fmla="*/ 0 h 607"/>
                <a:gd name="T48" fmla="*/ 0 w 749"/>
                <a:gd name="T49" fmla="*/ 0 h 607"/>
                <a:gd name="T50" fmla="*/ 0 w 749"/>
                <a:gd name="T51" fmla="*/ 0 h 607"/>
                <a:gd name="T52" fmla="*/ 0 w 749"/>
                <a:gd name="T53" fmla="*/ 0 h 607"/>
                <a:gd name="T54" fmla="*/ 0 w 749"/>
                <a:gd name="T55" fmla="*/ 0 h 607"/>
                <a:gd name="T56" fmla="*/ 0 w 749"/>
                <a:gd name="T57" fmla="*/ 0 h 607"/>
                <a:gd name="T58" fmla="*/ 0 w 749"/>
                <a:gd name="T59" fmla="*/ 0 h 607"/>
                <a:gd name="T60" fmla="*/ 0 w 749"/>
                <a:gd name="T61" fmla="*/ 0 h 607"/>
                <a:gd name="T62" fmla="*/ 0 w 749"/>
                <a:gd name="T63" fmla="*/ 0 h 607"/>
                <a:gd name="T64" fmla="*/ 0 w 749"/>
                <a:gd name="T65" fmla="*/ 0 h 607"/>
                <a:gd name="T66" fmla="*/ 0 w 749"/>
                <a:gd name="T67" fmla="*/ 0 h 607"/>
                <a:gd name="T68" fmla="*/ 0 w 749"/>
                <a:gd name="T69" fmla="*/ 0 h 607"/>
                <a:gd name="T70" fmla="*/ 0 w 749"/>
                <a:gd name="T71" fmla="*/ 0 h 607"/>
                <a:gd name="T72" fmla="*/ 0 w 749"/>
                <a:gd name="T73" fmla="*/ 0 h 607"/>
                <a:gd name="T74" fmla="*/ 0 w 749"/>
                <a:gd name="T75" fmla="*/ 0 h 607"/>
                <a:gd name="T76" fmla="*/ 0 w 749"/>
                <a:gd name="T77" fmla="*/ 0 h 607"/>
                <a:gd name="T78" fmla="*/ 0 w 749"/>
                <a:gd name="T79" fmla="*/ 0 h 607"/>
                <a:gd name="T80" fmla="*/ 0 w 749"/>
                <a:gd name="T81" fmla="*/ 0 h 607"/>
                <a:gd name="T82" fmla="*/ 0 w 749"/>
                <a:gd name="T83" fmla="*/ 0 h 607"/>
                <a:gd name="T84" fmla="*/ 0 w 749"/>
                <a:gd name="T85" fmla="*/ 0 h 607"/>
                <a:gd name="T86" fmla="*/ 0 w 749"/>
                <a:gd name="T87" fmla="*/ 0 h 607"/>
                <a:gd name="T88" fmla="*/ 0 w 749"/>
                <a:gd name="T89" fmla="*/ 0 h 607"/>
                <a:gd name="T90" fmla="*/ 0 w 749"/>
                <a:gd name="T91" fmla="*/ 0 h 607"/>
                <a:gd name="T92" fmla="*/ 0 w 749"/>
                <a:gd name="T93" fmla="*/ 0 h 607"/>
                <a:gd name="T94" fmla="*/ 0 w 749"/>
                <a:gd name="T95" fmla="*/ 0 h 607"/>
                <a:gd name="T96" fmla="*/ 0 w 749"/>
                <a:gd name="T97" fmla="*/ 0 h 607"/>
                <a:gd name="T98" fmla="*/ 0 w 749"/>
                <a:gd name="T99" fmla="*/ 0 h 607"/>
                <a:gd name="T100" fmla="*/ 0 w 749"/>
                <a:gd name="T101" fmla="*/ 0 h 607"/>
                <a:gd name="T102" fmla="*/ 0 w 749"/>
                <a:gd name="T103" fmla="*/ 0 h 607"/>
                <a:gd name="T104" fmla="*/ 0 w 749"/>
                <a:gd name="T105" fmla="*/ 0 h 607"/>
                <a:gd name="T106" fmla="*/ 0 w 749"/>
                <a:gd name="T107" fmla="*/ 0 h 607"/>
                <a:gd name="T108" fmla="*/ 0 w 749"/>
                <a:gd name="T109" fmla="*/ 0 h 607"/>
                <a:gd name="T110" fmla="*/ 0 w 749"/>
                <a:gd name="T111" fmla="*/ 0 h 607"/>
                <a:gd name="T112" fmla="*/ 0 w 749"/>
                <a:gd name="T113" fmla="*/ 0 h 607"/>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749" h="607">
                  <a:moveTo>
                    <a:pt x="82" y="150"/>
                  </a:moveTo>
                  <a:lnTo>
                    <a:pt x="80" y="152"/>
                  </a:lnTo>
                  <a:lnTo>
                    <a:pt x="72" y="158"/>
                  </a:lnTo>
                  <a:lnTo>
                    <a:pt x="61" y="168"/>
                  </a:lnTo>
                  <a:lnTo>
                    <a:pt x="48" y="180"/>
                  </a:lnTo>
                  <a:lnTo>
                    <a:pt x="36" y="191"/>
                  </a:lnTo>
                  <a:lnTo>
                    <a:pt x="25" y="202"/>
                  </a:lnTo>
                  <a:lnTo>
                    <a:pt x="16" y="211"/>
                  </a:lnTo>
                  <a:lnTo>
                    <a:pt x="12" y="217"/>
                  </a:lnTo>
                  <a:lnTo>
                    <a:pt x="8" y="235"/>
                  </a:lnTo>
                  <a:lnTo>
                    <a:pt x="3" y="264"/>
                  </a:lnTo>
                  <a:lnTo>
                    <a:pt x="0" y="294"/>
                  </a:lnTo>
                  <a:lnTo>
                    <a:pt x="2" y="316"/>
                  </a:lnTo>
                  <a:lnTo>
                    <a:pt x="6" y="324"/>
                  </a:lnTo>
                  <a:lnTo>
                    <a:pt x="11" y="331"/>
                  </a:lnTo>
                  <a:lnTo>
                    <a:pt x="17" y="339"/>
                  </a:lnTo>
                  <a:lnTo>
                    <a:pt x="23" y="345"/>
                  </a:lnTo>
                  <a:lnTo>
                    <a:pt x="31" y="351"/>
                  </a:lnTo>
                  <a:lnTo>
                    <a:pt x="36" y="356"/>
                  </a:lnTo>
                  <a:lnTo>
                    <a:pt x="40" y="360"/>
                  </a:lnTo>
                  <a:lnTo>
                    <a:pt x="41" y="361"/>
                  </a:lnTo>
                  <a:lnTo>
                    <a:pt x="42" y="375"/>
                  </a:lnTo>
                  <a:lnTo>
                    <a:pt x="43" y="409"/>
                  </a:lnTo>
                  <a:lnTo>
                    <a:pt x="45" y="450"/>
                  </a:lnTo>
                  <a:lnTo>
                    <a:pt x="43" y="487"/>
                  </a:lnTo>
                  <a:lnTo>
                    <a:pt x="47" y="506"/>
                  </a:lnTo>
                  <a:lnTo>
                    <a:pt x="57" y="522"/>
                  </a:lnTo>
                  <a:lnTo>
                    <a:pt x="72" y="537"/>
                  </a:lnTo>
                  <a:lnTo>
                    <a:pt x="90" y="550"/>
                  </a:lnTo>
                  <a:lnTo>
                    <a:pt x="107" y="561"/>
                  </a:lnTo>
                  <a:lnTo>
                    <a:pt x="123" y="570"/>
                  </a:lnTo>
                  <a:lnTo>
                    <a:pt x="135" y="575"/>
                  </a:lnTo>
                  <a:lnTo>
                    <a:pt x="138" y="576"/>
                  </a:lnTo>
                  <a:lnTo>
                    <a:pt x="311" y="590"/>
                  </a:lnTo>
                  <a:lnTo>
                    <a:pt x="357" y="607"/>
                  </a:lnTo>
                  <a:lnTo>
                    <a:pt x="385" y="572"/>
                  </a:lnTo>
                  <a:lnTo>
                    <a:pt x="480" y="572"/>
                  </a:lnTo>
                  <a:lnTo>
                    <a:pt x="561" y="579"/>
                  </a:lnTo>
                  <a:lnTo>
                    <a:pt x="562" y="579"/>
                  </a:lnTo>
                  <a:lnTo>
                    <a:pt x="566" y="580"/>
                  </a:lnTo>
                  <a:lnTo>
                    <a:pt x="571" y="581"/>
                  </a:lnTo>
                  <a:lnTo>
                    <a:pt x="579" y="582"/>
                  </a:lnTo>
                  <a:lnTo>
                    <a:pt x="586" y="584"/>
                  </a:lnTo>
                  <a:lnTo>
                    <a:pt x="595" y="585"/>
                  </a:lnTo>
                  <a:lnTo>
                    <a:pt x="604" y="586"/>
                  </a:lnTo>
                  <a:lnTo>
                    <a:pt x="614" y="586"/>
                  </a:lnTo>
                  <a:lnTo>
                    <a:pt x="625" y="584"/>
                  </a:lnTo>
                  <a:lnTo>
                    <a:pt x="637" y="577"/>
                  </a:lnTo>
                  <a:lnTo>
                    <a:pt x="650" y="569"/>
                  </a:lnTo>
                  <a:lnTo>
                    <a:pt x="664" y="557"/>
                  </a:lnTo>
                  <a:lnTo>
                    <a:pt x="676" y="547"/>
                  </a:lnTo>
                  <a:lnTo>
                    <a:pt x="686" y="539"/>
                  </a:lnTo>
                  <a:lnTo>
                    <a:pt x="693" y="532"/>
                  </a:lnTo>
                  <a:lnTo>
                    <a:pt x="695" y="530"/>
                  </a:lnTo>
                  <a:lnTo>
                    <a:pt x="696" y="530"/>
                  </a:lnTo>
                  <a:lnTo>
                    <a:pt x="701" y="527"/>
                  </a:lnTo>
                  <a:lnTo>
                    <a:pt x="708" y="525"/>
                  </a:lnTo>
                  <a:lnTo>
                    <a:pt x="716" y="520"/>
                  </a:lnTo>
                  <a:lnTo>
                    <a:pt x="725" y="512"/>
                  </a:lnTo>
                  <a:lnTo>
                    <a:pt x="734" y="501"/>
                  </a:lnTo>
                  <a:lnTo>
                    <a:pt x="741" y="487"/>
                  </a:lnTo>
                  <a:lnTo>
                    <a:pt x="748" y="470"/>
                  </a:lnTo>
                  <a:lnTo>
                    <a:pt x="749" y="436"/>
                  </a:lnTo>
                  <a:lnTo>
                    <a:pt x="743" y="394"/>
                  </a:lnTo>
                  <a:lnTo>
                    <a:pt x="734" y="359"/>
                  </a:lnTo>
                  <a:lnTo>
                    <a:pt x="730" y="344"/>
                  </a:lnTo>
                  <a:lnTo>
                    <a:pt x="660" y="245"/>
                  </a:lnTo>
                  <a:lnTo>
                    <a:pt x="659" y="240"/>
                  </a:lnTo>
                  <a:lnTo>
                    <a:pt x="656" y="226"/>
                  </a:lnTo>
                  <a:lnTo>
                    <a:pt x="650" y="206"/>
                  </a:lnTo>
                  <a:lnTo>
                    <a:pt x="642" y="181"/>
                  </a:lnTo>
                  <a:lnTo>
                    <a:pt x="632" y="155"/>
                  </a:lnTo>
                  <a:lnTo>
                    <a:pt x="620" y="127"/>
                  </a:lnTo>
                  <a:lnTo>
                    <a:pt x="604" y="103"/>
                  </a:lnTo>
                  <a:lnTo>
                    <a:pt x="585" y="83"/>
                  </a:lnTo>
                  <a:lnTo>
                    <a:pt x="567" y="68"/>
                  </a:lnTo>
                  <a:lnTo>
                    <a:pt x="552" y="56"/>
                  </a:lnTo>
                  <a:lnTo>
                    <a:pt x="540" y="47"/>
                  </a:lnTo>
                  <a:lnTo>
                    <a:pt x="529" y="41"/>
                  </a:lnTo>
                  <a:lnTo>
                    <a:pt x="519" y="36"/>
                  </a:lnTo>
                  <a:lnTo>
                    <a:pt x="506" y="32"/>
                  </a:lnTo>
                  <a:lnTo>
                    <a:pt x="492" y="30"/>
                  </a:lnTo>
                  <a:lnTo>
                    <a:pt x="476" y="27"/>
                  </a:lnTo>
                  <a:lnTo>
                    <a:pt x="466" y="26"/>
                  </a:lnTo>
                  <a:lnTo>
                    <a:pt x="454" y="23"/>
                  </a:lnTo>
                  <a:lnTo>
                    <a:pt x="441" y="21"/>
                  </a:lnTo>
                  <a:lnTo>
                    <a:pt x="427" y="18"/>
                  </a:lnTo>
                  <a:lnTo>
                    <a:pt x="414" y="15"/>
                  </a:lnTo>
                  <a:lnTo>
                    <a:pt x="401" y="12"/>
                  </a:lnTo>
                  <a:lnTo>
                    <a:pt x="389" y="8"/>
                  </a:lnTo>
                  <a:lnTo>
                    <a:pt x="379" y="6"/>
                  </a:lnTo>
                  <a:lnTo>
                    <a:pt x="367" y="3"/>
                  </a:lnTo>
                  <a:lnTo>
                    <a:pt x="351" y="1"/>
                  </a:lnTo>
                  <a:lnTo>
                    <a:pt x="331" y="1"/>
                  </a:lnTo>
                  <a:lnTo>
                    <a:pt x="310" y="0"/>
                  </a:lnTo>
                  <a:lnTo>
                    <a:pt x="287" y="0"/>
                  </a:lnTo>
                  <a:lnTo>
                    <a:pt x="265" y="1"/>
                  </a:lnTo>
                  <a:lnTo>
                    <a:pt x="243" y="3"/>
                  </a:lnTo>
                  <a:lnTo>
                    <a:pt x="223" y="6"/>
                  </a:lnTo>
                  <a:lnTo>
                    <a:pt x="197" y="12"/>
                  </a:lnTo>
                  <a:lnTo>
                    <a:pt x="176" y="21"/>
                  </a:lnTo>
                  <a:lnTo>
                    <a:pt x="160" y="32"/>
                  </a:lnTo>
                  <a:lnTo>
                    <a:pt x="147" y="43"/>
                  </a:lnTo>
                  <a:lnTo>
                    <a:pt x="138" y="55"/>
                  </a:lnTo>
                  <a:lnTo>
                    <a:pt x="131" y="66"/>
                  </a:lnTo>
                  <a:lnTo>
                    <a:pt x="126" y="76"/>
                  </a:lnTo>
                  <a:lnTo>
                    <a:pt x="121" y="83"/>
                  </a:lnTo>
                  <a:lnTo>
                    <a:pt x="116" y="91"/>
                  </a:lnTo>
                  <a:lnTo>
                    <a:pt x="111" y="101"/>
                  </a:lnTo>
                  <a:lnTo>
                    <a:pt x="105" y="112"/>
                  </a:lnTo>
                  <a:lnTo>
                    <a:pt x="98" y="123"/>
                  </a:lnTo>
                  <a:lnTo>
                    <a:pt x="92" y="133"/>
                  </a:lnTo>
                  <a:lnTo>
                    <a:pt x="87" y="142"/>
                  </a:lnTo>
                  <a:lnTo>
                    <a:pt x="83" y="147"/>
                  </a:lnTo>
                  <a:lnTo>
                    <a:pt x="82" y="150"/>
                  </a:lnTo>
                  <a:close/>
                </a:path>
              </a:pathLst>
            </a:custGeom>
            <a:solidFill>
              <a:srgbClr val="BC8C59"/>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0" name="Freeform 62">
              <a:extLst>
                <a:ext uri="{FF2B5EF4-FFF2-40B4-BE49-F238E27FC236}">
                  <a16:creationId xmlns:a16="http://schemas.microsoft.com/office/drawing/2014/main" id="{FDF71E90-AA58-44D6-B86A-5CD4FD64E86D}"/>
                </a:ext>
              </a:extLst>
            </p:cNvPr>
            <p:cNvSpPr/>
            <p:nvPr/>
          </p:nvSpPr>
          <p:spPr bwMode="auto">
            <a:xfrm>
              <a:off x="5038" y="1708"/>
              <a:ext cx="123" cy="95"/>
            </a:xfrm>
            <a:custGeom>
              <a:gdLst>
                <a:gd name="T0" fmla="*/ 0 w 493"/>
                <a:gd name="T1" fmla="*/ 0 h 378"/>
                <a:gd name="T2" fmla="*/ 0 w 493"/>
                <a:gd name="T3" fmla="*/ 0 h 378"/>
                <a:gd name="T4" fmla="*/ 0 w 493"/>
                <a:gd name="T5" fmla="*/ 0 h 378"/>
                <a:gd name="T6" fmla="*/ 0 w 493"/>
                <a:gd name="T7" fmla="*/ 0 h 378"/>
                <a:gd name="T8" fmla="*/ 0 w 493"/>
                <a:gd name="T9" fmla="*/ 0 h 378"/>
                <a:gd name="T10" fmla="*/ 0 w 493"/>
                <a:gd name="T11" fmla="*/ 0 h 378"/>
                <a:gd name="T12" fmla="*/ 0 w 493"/>
                <a:gd name="T13" fmla="*/ 0 h 378"/>
                <a:gd name="T14" fmla="*/ 0 w 493"/>
                <a:gd name="T15" fmla="*/ 0 h 378"/>
                <a:gd name="T16" fmla="*/ 0 w 493"/>
                <a:gd name="T17" fmla="*/ 0 h 378"/>
                <a:gd name="T18" fmla="*/ 0 w 493"/>
                <a:gd name="T19" fmla="*/ 0 h 378"/>
                <a:gd name="T20" fmla="*/ 0 w 493"/>
                <a:gd name="T21" fmla="*/ 0 h 378"/>
                <a:gd name="T22" fmla="*/ 0 w 493"/>
                <a:gd name="T23" fmla="*/ 0 h 378"/>
                <a:gd name="T24" fmla="*/ 0 w 493"/>
                <a:gd name="T25" fmla="*/ 0 h 378"/>
                <a:gd name="T26" fmla="*/ 0 w 493"/>
                <a:gd name="T27" fmla="*/ 0 h 378"/>
                <a:gd name="T28" fmla="*/ 0 w 493"/>
                <a:gd name="T29" fmla="*/ 0 h 378"/>
                <a:gd name="T30" fmla="*/ 0 w 493"/>
                <a:gd name="T31" fmla="*/ 0 h 378"/>
                <a:gd name="T32" fmla="*/ 0 w 493"/>
                <a:gd name="T33" fmla="*/ 0 h 378"/>
                <a:gd name="T34" fmla="*/ 0 w 493"/>
                <a:gd name="T35" fmla="*/ 0 h 378"/>
                <a:gd name="T36" fmla="*/ 0 w 493"/>
                <a:gd name="T37" fmla="*/ 0 h 378"/>
                <a:gd name="T38" fmla="*/ 0 w 493"/>
                <a:gd name="T39" fmla="*/ 0 h 378"/>
                <a:gd name="T40" fmla="*/ 0 w 493"/>
                <a:gd name="T41" fmla="*/ 0 h 378"/>
                <a:gd name="T42" fmla="*/ 0 w 493"/>
                <a:gd name="T43" fmla="*/ 0 h 378"/>
                <a:gd name="T44" fmla="*/ 0 w 493"/>
                <a:gd name="T45" fmla="*/ 0 h 378"/>
                <a:gd name="T46" fmla="*/ 0 w 493"/>
                <a:gd name="T47" fmla="*/ 0 h 378"/>
                <a:gd name="T48" fmla="*/ 0 w 493"/>
                <a:gd name="T49" fmla="*/ 0 h 378"/>
                <a:gd name="T50" fmla="*/ 0 w 493"/>
                <a:gd name="T51" fmla="*/ 0 h 378"/>
                <a:gd name="T52" fmla="*/ 0 w 493"/>
                <a:gd name="T53" fmla="*/ 0 h 378"/>
                <a:gd name="T54" fmla="*/ 0 w 493"/>
                <a:gd name="T55" fmla="*/ 0 h 378"/>
                <a:gd name="T56" fmla="*/ 0 w 493"/>
                <a:gd name="T57" fmla="*/ 0 h 378"/>
                <a:gd name="T58" fmla="*/ 0 w 493"/>
                <a:gd name="T59" fmla="*/ 0 h 378"/>
                <a:gd name="T60" fmla="*/ 0 w 493"/>
                <a:gd name="T61" fmla="*/ 0 h 378"/>
                <a:gd name="T62" fmla="*/ 0 w 493"/>
                <a:gd name="T63" fmla="*/ 0 h 378"/>
                <a:gd name="T64" fmla="*/ 0 w 493"/>
                <a:gd name="T65" fmla="*/ 0 h 378"/>
                <a:gd name="T66" fmla="*/ 0 w 493"/>
                <a:gd name="T67" fmla="*/ 0 h 378"/>
                <a:gd name="T68" fmla="*/ 0 w 493"/>
                <a:gd name="T69" fmla="*/ 0 h 378"/>
                <a:gd name="T70" fmla="*/ 0 w 493"/>
                <a:gd name="T71" fmla="*/ 0 h 378"/>
                <a:gd name="T72" fmla="*/ 0 w 493"/>
                <a:gd name="T73" fmla="*/ 0 h 378"/>
                <a:gd name="T74" fmla="*/ 0 w 493"/>
                <a:gd name="T75" fmla="*/ 0 h 378"/>
                <a:gd name="T76" fmla="*/ 0 w 493"/>
                <a:gd name="T77" fmla="*/ 0 h 378"/>
                <a:gd name="T78" fmla="*/ 0 w 493"/>
                <a:gd name="T79" fmla="*/ 0 h 378"/>
                <a:gd name="T80" fmla="*/ 0 w 493"/>
                <a:gd name="T81" fmla="*/ 0 h 378"/>
                <a:gd name="T82" fmla="*/ 0 w 493"/>
                <a:gd name="T83" fmla="*/ 0 h 378"/>
                <a:gd name="T84" fmla="*/ 0 w 493"/>
                <a:gd name="T85" fmla="*/ 0 h 378"/>
                <a:gd name="T86" fmla="*/ 0 w 493"/>
                <a:gd name="T87" fmla="*/ 0 h 378"/>
                <a:gd name="T88" fmla="*/ 0 w 493"/>
                <a:gd name="T89" fmla="*/ 0 h 378"/>
                <a:gd name="T90" fmla="*/ 0 w 493"/>
                <a:gd name="T91" fmla="*/ 0 h 378"/>
                <a:gd name="T92" fmla="*/ 0 w 493"/>
                <a:gd name="T93" fmla="*/ 0 h 378"/>
                <a:gd name="T94" fmla="*/ 0 w 493"/>
                <a:gd name="T95" fmla="*/ 0 h 37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492" h="378">
                  <a:moveTo>
                    <a:pt x="0" y="91"/>
                  </a:moveTo>
                  <a:lnTo>
                    <a:pt x="1" y="95"/>
                  </a:lnTo>
                  <a:lnTo>
                    <a:pt x="6" y="104"/>
                  </a:lnTo>
                  <a:lnTo>
                    <a:pt x="13" y="118"/>
                  </a:lnTo>
                  <a:lnTo>
                    <a:pt x="21" y="133"/>
                  </a:lnTo>
                  <a:lnTo>
                    <a:pt x="29" y="150"/>
                  </a:lnTo>
                  <a:lnTo>
                    <a:pt x="38" y="165"/>
                  </a:lnTo>
                  <a:lnTo>
                    <a:pt x="44" y="178"/>
                  </a:lnTo>
                  <a:lnTo>
                    <a:pt x="49" y="186"/>
                  </a:lnTo>
                  <a:lnTo>
                    <a:pt x="54" y="194"/>
                  </a:lnTo>
                  <a:lnTo>
                    <a:pt x="60" y="204"/>
                  </a:lnTo>
                  <a:lnTo>
                    <a:pt x="69" y="218"/>
                  </a:lnTo>
                  <a:lnTo>
                    <a:pt x="80" y="233"/>
                  </a:lnTo>
                  <a:lnTo>
                    <a:pt x="93" y="250"/>
                  </a:lnTo>
                  <a:lnTo>
                    <a:pt x="106" y="268"/>
                  </a:lnTo>
                  <a:lnTo>
                    <a:pt x="124" y="286"/>
                  </a:lnTo>
                  <a:lnTo>
                    <a:pt x="144" y="305"/>
                  </a:lnTo>
                  <a:lnTo>
                    <a:pt x="165" y="321"/>
                  </a:lnTo>
                  <a:lnTo>
                    <a:pt x="188" y="335"/>
                  </a:lnTo>
                  <a:lnTo>
                    <a:pt x="209" y="345"/>
                  </a:lnTo>
                  <a:lnTo>
                    <a:pt x="229" y="353"/>
                  </a:lnTo>
                  <a:lnTo>
                    <a:pt x="246" y="358"/>
                  </a:lnTo>
                  <a:lnTo>
                    <a:pt x="263" y="361"/>
                  </a:lnTo>
                  <a:lnTo>
                    <a:pt x="274" y="364"/>
                  </a:lnTo>
                  <a:lnTo>
                    <a:pt x="281" y="365"/>
                  </a:lnTo>
                  <a:lnTo>
                    <a:pt x="289" y="368"/>
                  </a:lnTo>
                  <a:lnTo>
                    <a:pt x="299" y="370"/>
                  </a:lnTo>
                  <a:lnTo>
                    <a:pt x="313" y="373"/>
                  </a:lnTo>
                  <a:lnTo>
                    <a:pt x="329" y="375"/>
                  </a:lnTo>
                  <a:lnTo>
                    <a:pt x="346" y="378"/>
                  </a:lnTo>
                  <a:lnTo>
                    <a:pt x="367" y="378"/>
                  </a:lnTo>
                  <a:lnTo>
                    <a:pt x="387" y="376"/>
                  </a:lnTo>
                  <a:lnTo>
                    <a:pt x="408" y="373"/>
                  </a:lnTo>
                  <a:lnTo>
                    <a:pt x="428" y="365"/>
                  </a:lnTo>
                  <a:lnTo>
                    <a:pt x="445" y="355"/>
                  </a:lnTo>
                  <a:lnTo>
                    <a:pt x="459" y="343"/>
                  </a:lnTo>
                  <a:lnTo>
                    <a:pt x="472" y="329"/>
                  </a:lnTo>
                  <a:lnTo>
                    <a:pt x="480" y="316"/>
                  </a:lnTo>
                  <a:lnTo>
                    <a:pt x="488" y="305"/>
                  </a:lnTo>
                  <a:lnTo>
                    <a:pt x="492" y="298"/>
                  </a:lnTo>
                  <a:lnTo>
                    <a:pt x="493" y="295"/>
                  </a:lnTo>
                  <a:lnTo>
                    <a:pt x="398" y="218"/>
                  </a:lnTo>
                  <a:lnTo>
                    <a:pt x="362" y="175"/>
                  </a:lnTo>
                  <a:lnTo>
                    <a:pt x="278" y="154"/>
                  </a:lnTo>
                  <a:lnTo>
                    <a:pt x="229" y="88"/>
                  </a:lnTo>
                  <a:lnTo>
                    <a:pt x="130" y="0"/>
                  </a:lnTo>
                  <a:lnTo>
                    <a:pt x="49" y="41"/>
                  </a:lnTo>
                  <a:lnTo>
                    <a:pt x="0" y="91"/>
                  </a:lnTo>
                  <a:close/>
                </a:path>
              </a:pathLst>
            </a:custGeom>
            <a:solidFill>
              <a:srgbClr val="E5A599"/>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1" name="Freeform 63">
              <a:extLst>
                <a:ext uri="{FF2B5EF4-FFF2-40B4-BE49-F238E27FC236}">
                  <a16:creationId xmlns:a16="http://schemas.microsoft.com/office/drawing/2014/main" id="{81B44EEE-96A2-493B-B698-434281A3D2C4}"/>
                </a:ext>
              </a:extLst>
            </p:cNvPr>
            <p:cNvSpPr/>
            <p:nvPr/>
          </p:nvSpPr>
          <p:spPr bwMode="auto">
            <a:xfrm>
              <a:off x="4903" y="1245"/>
              <a:ext cx="111" cy="149"/>
            </a:xfrm>
            <a:custGeom>
              <a:gdLst>
                <a:gd name="T0" fmla="*/ 0 w 445"/>
                <a:gd name="T1" fmla="*/ 0 h 598"/>
                <a:gd name="T2" fmla="*/ 0 w 445"/>
                <a:gd name="T3" fmla="*/ 0 h 598"/>
                <a:gd name="T4" fmla="*/ 0 w 445"/>
                <a:gd name="T5" fmla="*/ 0 h 598"/>
                <a:gd name="T6" fmla="*/ 0 w 445"/>
                <a:gd name="T7" fmla="*/ 0 h 598"/>
                <a:gd name="T8" fmla="*/ 0 w 445"/>
                <a:gd name="T9" fmla="*/ 0 h 598"/>
                <a:gd name="T10" fmla="*/ 0 w 445"/>
                <a:gd name="T11" fmla="*/ 0 h 598"/>
                <a:gd name="T12" fmla="*/ 0 w 445"/>
                <a:gd name="T13" fmla="*/ 0 h 598"/>
                <a:gd name="T14" fmla="*/ 0 w 445"/>
                <a:gd name="T15" fmla="*/ 0 h 598"/>
                <a:gd name="T16" fmla="*/ 0 w 445"/>
                <a:gd name="T17" fmla="*/ 0 h 598"/>
                <a:gd name="T18" fmla="*/ 0 w 445"/>
                <a:gd name="T19" fmla="*/ 0 h 598"/>
                <a:gd name="T20" fmla="*/ 0 w 445"/>
                <a:gd name="T21" fmla="*/ 0 h 598"/>
                <a:gd name="T22" fmla="*/ 0 w 445"/>
                <a:gd name="T23" fmla="*/ 0 h 598"/>
                <a:gd name="T24" fmla="*/ 0 w 445"/>
                <a:gd name="T25" fmla="*/ 0 h 598"/>
                <a:gd name="T26" fmla="*/ 0 w 445"/>
                <a:gd name="T27" fmla="*/ 0 h 598"/>
                <a:gd name="T28" fmla="*/ 0 w 445"/>
                <a:gd name="T29" fmla="*/ 0 h 598"/>
                <a:gd name="T30" fmla="*/ 0 w 445"/>
                <a:gd name="T31" fmla="*/ 0 h 598"/>
                <a:gd name="T32" fmla="*/ 0 w 445"/>
                <a:gd name="T33" fmla="*/ 0 h 598"/>
                <a:gd name="T34" fmla="*/ 0 w 445"/>
                <a:gd name="T35" fmla="*/ 0 h 598"/>
                <a:gd name="T36" fmla="*/ 0 w 445"/>
                <a:gd name="T37" fmla="*/ 0 h 598"/>
                <a:gd name="T38" fmla="*/ 0 w 445"/>
                <a:gd name="T39" fmla="*/ 0 h 598"/>
                <a:gd name="T40" fmla="*/ 0 w 445"/>
                <a:gd name="T41" fmla="*/ 0 h 598"/>
                <a:gd name="T42" fmla="*/ 0 w 445"/>
                <a:gd name="T43" fmla="*/ 0 h 598"/>
                <a:gd name="T44" fmla="*/ 0 w 445"/>
                <a:gd name="T45" fmla="*/ 0 h 598"/>
                <a:gd name="T46" fmla="*/ 0 w 445"/>
                <a:gd name="T47" fmla="*/ 0 h 598"/>
                <a:gd name="T48" fmla="*/ 0 w 445"/>
                <a:gd name="T49" fmla="*/ 0 h 598"/>
                <a:gd name="T50" fmla="*/ 0 w 445"/>
                <a:gd name="T51" fmla="*/ 0 h 598"/>
                <a:gd name="T52" fmla="*/ 0 w 445"/>
                <a:gd name="T53" fmla="*/ 0 h 598"/>
                <a:gd name="T54" fmla="*/ 0 w 445"/>
                <a:gd name="T55" fmla="*/ 0 h 598"/>
                <a:gd name="T56" fmla="*/ 0 w 445"/>
                <a:gd name="T57" fmla="*/ 0 h 598"/>
                <a:gd name="T58" fmla="*/ 0 w 445"/>
                <a:gd name="T59" fmla="*/ 0 h 598"/>
                <a:gd name="T60" fmla="*/ 0 w 445"/>
                <a:gd name="T61" fmla="*/ 0 h 598"/>
                <a:gd name="T62" fmla="*/ 0 w 445"/>
                <a:gd name="T63" fmla="*/ 0 h 598"/>
                <a:gd name="T64" fmla="*/ 0 w 445"/>
                <a:gd name="T65" fmla="*/ 0 h 598"/>
                <a:gd name="T66" fmla="*/ 0 w 445"/>
                <a:gd name="T67" fmla="*/ 0 h 598"/>
                <a:gd name="T68" fmla="*/ 0 w 445"/>
                <a:gd name="T69" fmla="*/ 0 h 598"/>
                <a:gd name="T70" fmla="*/ 0 w 445"/>
                <a:gd name="T71" fmla="*/ 0 h 598"/>
                <a:gd name="T72" fmla="*/ 0 w 445"/>
                <a:gd name="T73" fmla="*/ 0 h 598"/>
                <a:gd name="T74" fmla="*/ 0 w 445"/>
                <a:gd name="T75" fmla="*/ 0 h 598"/>
                <a:gd name="T76" fmla="*/ 0 w 445"/>
                <a:gd name="T77" fmla="*/ 0 h 598"/>
                <a:gd name="T78" fmla="*/ 0 w 445"/>
                <a:gd name="T79" fmla="*/ 0 h 598"/>
                <a:gd name="T80" fmla="*/ 0 w 445"/>
                <a:gd name="T81" fmla="*/ 0 h 598"/>
                <a:gd name="T82" fmla="*/ 0 w 445"/>
                <a:gd name="T83" fmla="*/ 0 h 598"/>
                <a:gd name="T84" fmla="*/ 0 w 445"/>
                <a:gd name="T85" fmla="*/ 0 h 598"/>
                <a:gd name="T86" fmla="*/ 0 w 445"/>
                <a:gd name="T87" fmla="*/ 0 h 598"/>
                <a:gd name="T88" fmla="*/ 0 w 445"/>
                <a:gd name="T89" fmla="*/ 0 h 59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445" h="598">
                  <a:moveTo>
                    <a:pt x="431" y="120"/>
                  </a:moveTo>
                  <a:lnTo>
                    <a:pt x="424" y="118"/>
                  </a:lnTo>
                  <a:lnTo>
                    <a:pt x="414" y="119"/>
                  </a:lnTo>
                  <a:lnTo>
                    <a:pt x="404" y="121"/>
                  </a:lnTo>
                  <a:lnTo>
                    <a:pt x="391" y="124"/>
                  </a:lnTo>
                  <a:lnTo>
                    <a:pt x="378" y="126"/>
                  </a:lnTo>
                  <a:lnTo>
                    <a:pt x="361" y="125"/>
                  </a:lnTo>
                  <a:lnTo>
                    <a:pt x="343" y="118"/>
                  </a:lnTo>
                  <a:lnTo>
                    <a:pt x="320" y="105"/>
                  </a:lnTo>
                  <a:lnTo>
                    <a:pt x="309" y="89"/>
                  </a:lnTo>
                  <a:lnTo>
                    <a:pt x="305" y="66"/>
                  </a:lnTo>
                  <a:lnTo>
                    <a:pt x="299" y="50"/>
                  </a:lnTo>
                  <a:lnTo>
                    <a:pt x="285" y="48"/>
                  </a:lnTo>
                  <a:lnTo>
                    <a:pt x="275" y="51"/>
                  </a:lnTo>
                  <a:lnTo>
                    <a:pt x="266" y="55"/>
                  </a:lnTo>
                  <a:lnTo>
                    <a:pt x="259" y="58"/>
                  </a:lnTo>
                  <a:lnTo>
                    <a:pt x="251" y="60"/>
                  </a:lnTo>
                  <a:lnTo>
                    <a:pt x="244" y="60"/>
                  </a:lnTo>
                  <a:lnTo>
                    <a:pt x="235" y="61"/>
                  </a:lnTo>
                  <a:lnTo>
                    <a:pt x="226" y="60"/>
                  </a:lnTo>
                  <a:lnTo>
                    <a:pt x="216" y="58"/>
                  </a:lnTo>
                  <a:lnTo>
                    <a:pt x="209" y="56"/>
                  </a:lnTo>
                  <a:lnTo>
                    <a:pt x="204" y="49"/>
                  </a:lnTo>
                  <a:lnTo>
                    <a:pt x="199" y="38"/>
                  </a:lnTo>
                  <a:lnTo>
                    <a:pt x="195" y="26"/>
                  </a:lnTo>
                  <a:lnTo>
                    <a:pt x="191" y="15"/>
                  </a:lnTo>
                  <a:lnTo>
                    <a:pt x="188" y="5"/>
                  </a:lnTo>
                  <a:lnTo>
                    <a:pt x="184" y="0"/>
                  </a:lnTo>
                  <a:lnTo>
                    <a:pt x="178" y="1"/>
                  </a:lnTo>
                  <a:lnTo>
                    <a:pt x="168" y="9"/>
                  </a:lnTo>
                  <a:lnTo>
                    <a:pt x="158" y="16"/>
                  </a:lnTo>
                  <a:lnTo>
                    <a:pt x="149" y="25"/>
                  </a:lnTo>
                  <a:lnTo>
                    <a:pt x="139" y="34"/>
                  </a:lnTo>
                  <a:lnTo>
                    <a:pt x="130" y="44"/>
                  </a:lnTo>
                  <a:lnTo>
                    <a:pt x="121" y="54"/>
                  </a:lnTo>
                  <a:lnTo>
                    <a:pt x="112" y="64"/>
                  </a:lnTo>
                  <a:lnTo>
                    <a:pt x="104" y="75"/>
                  </a:lnTo>
                  <a:lnTo>
                    <a:pt x="100" y="69"/>
                  </a:lnTo>
                  <a:lnTo>
                    <a:pt x="95" y="58"/>
                  </a:lnTo>
                  <a:lnTo>
                    <a:pt x="87" y="46"/>
                  </a:lnTo>
                  <a:lnTo>
                    <a:pt x="74" y="38"/>
                  </a:lnTo>
                  <a:lnTo>
                    <a:pt x="62" y="38"/>
                  </a:lnTo>
                  <a:lnTo>
                    <a:pt x="52" y="41"/>
                  </a:lnTo>
                  <a:lnTo>
                    <a:pt x="41" y="50"/>
                  </a:lnTo>
                  <a:lnTo>
                    <a:pt x="31" y="60"/>
                  </a:lnTo>
                  <a:lnTo>
                    <a:pt x="22" y="74"/>
                  </a:lnTo>
                  <a:lnTo>
                    <a:pt x="15" y="89"/>
                  </a:lnTo>
                  <a:lnTo>
                    <a:pt x="10" y="104"/>
                  </a:lnTo>
                  <a:lnTo>
                    <a:pt x="9" y="120"/>
                  </a:lnTo>
                  <a:lnTo>
                    <a:pt x="11" y="139"/>
                  </a:lnTo>
                  <a:lnTo>
                    <a:pt x="16" y="160"/>
                  </a:lnTo>
                  <a:lnTo>
                    <a:pt x="22" y="180"/>
                  </a:lnTo>
                  <a:lnTo>
                    <a:pt x="31" y="194"/>
                  </a:lnTo>
                  <a:lnTo>
                    <a:pt x="31" y="226"/>
                  </a:lnTo>
                  <a:lnTo>
                    <a:pt x="30" y="256"/>
                  </a:lnTo>
                  <a:lnTo>
                    <a:pt x="29" y="284"/>
                  </a:lnTo>
                  <a:lnTo>
                    <a:pt x="25" y="310"/>
                  </a:lnTo>
                  <a:lnTo>
                    <a:pt x="19" y="339"/>
                  </a:lnTo>
                  <a:lnTo>
                    <a:pt x="11" y="369"/>
                  </a:lnTo>
                  <a:lnTo>
                    <a:pt x="4" y="393"/>
                  </a:lnTo>
                  <a:lnTo>
                    <a:pt x="0" y="403"/>
                  </a:lnTo>
                  <a:lnTo>
                    <a:pt x="109" y="561"/>
                  </a:lnTo>
                  <a:lnTo>
                    <a:pt x="111" y="563"/>
                  </a:lnTo>
                  <a:lnTo>
                    <a:pt x="116" y="565"/>
                  </a:lnTo>
                  <a:lnTo>
                    <a:pt x="125" y="569"/>
                  </a:lnTo>
                  <a:lnTo>
                    <a:pt x="135" y="574"/>
                  </a:lnTo>
                  <a:lnTo>
                    <a:pt x="148" y="580"/>
                  </a:lnTo>
                  <a:lnTo>
                    <a:pt x="160" y="585"/>
                  </a:lnTo>
                  <a:lnTo>
                    <a:pt x="174" y="591"/>
                  </a:lnTo>
                  <a:lnTo>
                    <a:pt x="188" y="595"/>
                  </a:lnTo>
                  <a:lnTo>
                    <a:pt x="201" y="598"/>
                  </a:lnTo>
                  <a:lnTo>
                    <a:pt x="216" y="598"/>
                  </a:lnTo>
                  <a:lnTo>
                    <a:pt x="230" y="598"/>
                  </a:lnTo>
                  <a:lnTo>
                    <a:pt x="244" y="596"/>
                  </a:lnTo>
                  <a:lnTo>
                    <a:pt x="255" y="594"/>
                  </a:lnTo>
                  <a:lnTo>
                    <a:pt x="264" y="593"/>
                  </a:lnTo>
                  <a:lnTo>
                    <a:pt x="270" y="590"/>
                  </a:lnTo>
                  <a:lnTo>
                    <a:pt x="273" y="590"/>
                  </a:lnTo>
                  <a:lnTo>
                    <a:pt x="268" y="436"/>
                  </a:lnTo>
                  <a:lnTo>
                    <a:pt x="295" y="426"/>
                  </a:lnTo>
                  <a:lnTo>
                    <a:pt x="321" y="411"/>
                  </a:lnTo>
                  <a:lnTo>
                    <a:pt x="346" y="393"/>
                  </a:lnTo>
                  <a:lnTo>
                    <a:pt x="370" y="371"/>
                  </a:lnTo>
                  <a:lnTo>
                    <a:pt x="390" y="346"/>
                  </a:lnTo>
                  <a:lnTo>
                    <a:pt x="406" y="318"/>
                  </a:lnTo>
                  <a:lnTo>
                    <a:pt x="420" y="288"/>
                  </a:lnTo>
                  <a:lnTo>
                    <a:pt x="430" y="254"/>
                  </a:lnTo>
                  <a:lnTo>
                    <a:pt x="439" y="213"/>
                  </a:lnTo>
                  <a:lnTo>
                    <a:pt x="445" y="174"/>
                  </a:lnTo>
                  <a:lnTo>
                    <a:pt x="444" y="141"/>
                  </a:lnTo>
                  <a:lnTo>
                    <a:pt x="431" y="120"/>
                  </a:lnTo>
                  <a:close/>
                </a:path>
              </a:pathLst>
            </a:custGeom>
            <a:solidFill>
              <a:srgbClr val="8C3F2B"/>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2" name="Freeform 64">
              <a:extLst>
                <a:ext uri="{FF2B5EF4-FFF2-40B4-BE49-F238E27FC236}">
                  <a16:creationId xmlns:a16="http://schemas.microsoft.com/office/drawing/2014/main" id="{D3B81030-9C2B-4398-9A0D-EFB3B8B1A2A7}"/>
                </a:ext>
              </a:extLst>
            </p:cNvPr>
            <p:cNvSpPr/>
            <p:nvPr/>
          </p:nvSpPr>
          <p:spPr bwMode="auto">
            <a:xfrm>
              <a:off x="4835" y="1521"/>
              <a:ext cx="158" cy="69"/>
            </a:xfrm>
            <a:custGeom>
              <a:gdLst>
                <a:gd name="T0" fmla="*/ 0 w 629"/>
                <a:gd name="T1" fmla="*/ 0 h 278"/>
                <a:gd name="T2" fmla="*/ 0 w 629"/>
                <a:gd name="T3" fmla="*/ 0 h 278"/>
                <a:gd name="T4" fmla="*/ 0 w 629"/>
                <a:gd name="T5" fmla="*/ 0 h 278"/>
                <a:gd name="T6" fmla="*/ 0 w 629"/>
                <a:gd name="T7" fmla="*/ 0 h 278"/>
                <a:gd name="T8" fmla="*/ 0 w 629"/>
                <a:gd name="T9" fmla="*/ 0 h 278"/>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629" h="278">
                  <a:moveTo>
                    <a:pt x="0" y="214"/>
                  </a:moveTo>
                  <a:lnTo>
                    <a:pt x="182" y="278"/>
                  </a:lnTo>
                  <a:lnTo>
                    <a:pt x="629" y="49"/>
                  </a:lnTo>
                  <a:lnTo>
                    <a:pt x="478" y="0"/>
                  </a:lnTo>
                  <a:lnTo>
                    <a:pt x="0" y="214"/>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3" name="Freeform 65">
              <a:extLst>
                <a:ext uri="{FF2B5EF4-FFF2-40B4-BE49-F238E27FC236}">
                  <a16:creationId xmlns:a16="http://schemas.microsoft.com/office/drawing/2014/main" id="{F9655166-DF39-4482-9169-E3F7E280987C}"/>
                </a:ext>
              </a:extLst>
            </p:cNvPr>
            <p:cNvSpPr/>
            <p:nvPr/>
          </p:nvSpPr>
          <p:spPr bwMode="auto">
            <a:xfrm>
              <a:off x="4751" y="1601"/>
              <a:ext cx="77" cy="59"/>
            </a:xfrm>
            <a:custGeom>
              <a:gdLst>
                <a:gd name="T0" fmla="*/ 0 w 306"/>
                <a:gd name="T1" fmla="*/ 0 h 235"/>
                <a:gd name="T2" fmla="*/ 0 w 306"/>
                <a:gd name="T3" fmla="*/ 0 h 235"/>
                <a:gd name="T4" fmla="*/ 0 w 306"/>
                <a:gd name="T5" fmla="*/ 0 h 235"/>
                <a:gd name="T6" fmla="*/ 0 w 306"/>
                <a:gd name="T7" fmla="*/ 0 h 235"/>
                <a:gd name="T8" fmla="*/ 0 w 306"/>
                <a:gd name="T9" fmla="*/ 0 h 235"/>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306" h="235">
                  <a:moveTo>
                    <a:pt x="0" y="36"/>
                  </a:moveTo>
                  <a:lnTo>
                    <a:pt x="78" y="0"/>
                  </a:lnTo>
                  <a:lnTo>
                    <a:pt x="306" y="80"/>
                  </a:lnTo>
                  <a:lnTo>
                    <a:pt x="0" y="235"/>
                  </a:lnTo>
                  <a:lnTo>
                    <a:pt x="0" y="36"/>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4" name="Freeform 66">
              <a:extLst>
                <a:ext uri="{FF2B5EF4-FFF2-40B4-BE49-F238E27FC236}">
                  <a16:creationId xmlns:a16="http://schemas.microsoft.com/office/drawing/2014/main" id="{FD7556B1-C1BD-4864-A683-6710C0E8BA6B}"/>
                </a:ext>
              </a:extLst>
            </p:cNvPr>
            <p:cNvSpPr/>
            <p:nvPr/>
          </p:nvSpPr>
          <p:spPr bwMode="auto">
            <a:xfrm>
              <a:off x="5032" y="1599"/>
              <a:ext cx="54" cy="41"/>
            </a:xfrm>
            <a:custGeom>
              <a:gdLst>
                <a:gd name="T0" fmla="*/ 0 w 216"/>
                <a:gd name="T1" fmla="*/ 0 h 164"/>
                <a:gd name="T2" fmla="*/ 0 w 216"/>
                <a:gd name="T3" fmla="*/ 0 h 164"/>
                <a:gd name="T4" fmla="*/ 0 w 216"/>
                <a:gd name="T5" fmla="*/ 0 h 164"/>
                <a:gd name="T6" fmla="*/ 0 w 216"/>
                <a:gd name="T7" fmla="*/ 0 h 164"/>
                <a:gd name="T8" fmla="*/ 0 w 216"/>
                <a:gd name="T9" fmla="*/ 0 h 164"/>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216" h="164">
                  <a:moveTo>
                    <a:pt x="0" y="129"/>
                  </a:moveTo>
                  <a:lnTo>
                    <a:pt x="161" y="0"/>
                  </a:lnTo>
                  <a:lnTo>
                    <a:pt x="216" y="16"/>
                  </a:lnTo>
                  <a:lnTo>
                    <a:pt x="29" y="164"/>
                  </a:lnTo>
                  <a:lnTo>
                    <a:pt x="0" y="129"/>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5" name="Freeform 67">
              <a:extLst>
                <a:ext uri="{FF2B5EF4-FFF2-40B4-BE49-F238E27FC236}">
                  <a16:creationId xmlns:a16="http://schemas.microsoft.com/office/drawing/2014/main" id="{F39FD356-A690-41BF-A75A-302086CC85BB}"/>
                </a:ext>
              </a:extLst>
            </p:cNvPr>
            <p:cNvSpPr/>
            <p:nvPr/>
          </p:nvSpPr>
          <p:spPr bwMode="auto">
            <a:xfrm>
              <a:off x="4888" y="1200"/>
              <a:ext cx="153" cy="104"/>
            </a:xfrm>
            <a:custGeom>
              <a:gdLst>
                <a:gd name="T0" fmla="*/ 0 w 614"/>
                <a:gd name="T1" fmla="*/ 0 h 417"/>
                <a:gd name="T2" fmla="*/ 0 w 614"/>
                <a:gd name="T3" fmla="*/ 0 h 417"/>
                <a:gd name="T4" fmla="*/ 0 w 614"/>
                <a:gd name="T5" fmla="*/ 0 h 417"/>
                <a:gd name="T6" fmla="*/ 0 w 614"/>
                <a:gd name="T7" fmla="*/ 0 h 417"/>
                <a:gd name="T8" fmla="*/ 0 w 614"/>
                <a:gd name="T9" fmla="*/ 0 h 417"/>
                <a:gd name="T10" fmla="*/ 0 w 614"/>
                <a:gd name="T11" fmla="*/ 0 h 417"/>
                <a:gd name="T12" fmla="*/ 0 w 614"/>
                <a:gd name="T13" fmla="*/ 0 h 417"/>
                <a:gd name="T14" fmla="*/ 0 w 614"/>
                <a:gd name="T15" fmla="*/ 0 h 417"/>
                <a:gd name="T16" fmla="*/ 0 w 614"/>
                <a:gd name="T17" fmla="*/ 0 h 417"/>
                <a:gd name="T18" fmla="*/ 0 w 614"/>
                <a:gd name="T19" fmla="*/ 0 h 417"/>
                <a:gd name="T20" fmla="*/ 0 w 614"/>
                <a:gd name="T21" fmla="*/ 0 h 417"/>
                <a:gd name="T22" fmla="*/ 0 w 614"/>
                <a:gd name="T23" fmla="*/ 0 h 417"/>
                <a:gd name="T24" fmla="*/ 0 w 614"/>
                <a:gd name="T25" fmla="*/ 0 h 417"/>
                <a:gd name="T26" fmla="*/ 0 w 614"/>
                <a:gd name="T27" fmla="*/ 0 h 417"/>
                <a:gd name="T28" fmla="*/ 0 w 614"/>
                <a:gd name="T29" fmla="*/ 0 h 417"/>
                <a:gd name="T30" fmla="*/ 0 w 614"/>
                <a:gd name="T31" fmla="*/ 0 h 417"/>
                <a:gd name="T32" fmla="*/ 0 w 614"/>
                <a:gd name="T33" fmla="*/ 0 h 417"/>
                <a:gd name="T34" fmla="*/ 0 w 614"/>
                <a:gd name="T35" fmla="*/ 0 h 417"/>
                <a:gd name="T36" fmla="*/ 0 w 614"/>
                <a:gd name="T37" fmla="*/ 0 h 417"/>
                <a:gd name="T38" fmla="*/ 0 w 614"/>
                <a:gd name="T39" fmla="*/ 0 h 417"/>
                <a:gd name="T40" fmla="*/ 0 w 614"/>
                <a:gd name="T41" fmla="*/ 0 h 417"/>
                <a:gd name="T42" fmla="*/ 0 w 614"/>
                <a:gd name="T43" fmla="*/ 0 h 417"/>
                <a:gd name="T44" fmla="*/ 0 w 614"/>
                <a:gd name="T45" fmla="*/ 0 h 417"/>
                <a:gd name="T46" fmla="*/ 0 w 614"/>
                <a:gd name="T47" fmla="*/ 0 h 417"/>
                <a:gd name="T48" fmla="*/ 0 w 614"/>
                <a:gd name="T49" fmla="*/ 0 h 417"/>
                <a:gd name="T50" fmla="*/ 0 w 614"/>
                <a:gd name="T51" fmla="*/ 0 h 417"/>
                <a:gd name="T52" fmla="*/ 0 w 614"/>
                <a:gd name="T53" fmla="*/ 0 h 417"/>
                <a:gd name="T54" fmla="*/ 0 w 614"/>
                <a:gd name="T55" fmla="*/ 0 h 417"/>
                <a:gd name="T56" fmla="*/ 0 w 614"/>
                <a:gd name="T57" fmla="*/ 0 h 417"/>
                <a:gd name="T58" fmla="*/ 0 w 614"/>
                <a:gd name="T59" fmla="*/ 0 h 417"/>
                <a:gd name="T60" fmla="*/ 0 w 614"/>
                <a:gd name="T61" fmla="*/ 0 h 417"/>
                <a:gd name="T62" fmla="*/ 0 w 614"/>
                <a:gd name="T63" fmla="*/ 0 h 417"/>
                <a:gd name="T64" fmla="*/ 0 w 614"/>
                <a:gd name="T65" fmla="*/ 0 h 417"/>
                <a:gd name="T66" fmla="*/ 0 w 614"/>
                <a:gd name="T67" fmla="*/ 0 h 417"/>
                <a:gd name="T68" fmla="*/ 0 w 614"/>
                <a:gd name="T69" fmla="*/ 0 h 417"/>
                <a:gd name="T70" fmla="*/ 0 w 614"/>
                <a:gd name="T71" fmla="*/ 0 h 417"/>
                <a:gd name="T72" fmla="*/ 0 w 614"/>
                <a:gd name="T73" fmla="*/ 0 h 417"/>
                <a:gd name="T74" fmla="*/ 0 w 614"/>
                <a:gd name="T75" fmla="*/ 0 h 417"/>
                <a:gd name="T76" fmla="*/ 0 w 614"/>
                <a:gd name="T77" fmla="*/ 0 h 417"/>
                <a:gd name="T78" fmla="*/ 0 w 614"/>
                <a:gd name="T79" fmla="*/ 0 h 417"/>
                <a:gd name="T80" fmla="*/ 0 w 614"/>
                <a:gd name="T81" fmla="*/ 0 h 417"/>
                <a:gd name="T82" fmla="*/ 0 w 614"/>
                <a:gd name="T83" fmla="*/ 0 h 417"/>
                <a:gd name="T84" fmla="*/ 0 w 614"/>
                <a:gd name="T85" fmla="*/ 0 h 417"/>
                <a:gd name="T86" fmla="*/ 0 w 614"/>
                <a:gd name="T87" fmla="*/ 0 h 417"/>
                <a:gd name="T88" fmla="*/ 0 w 614"/>
                <a:gd name="T89" fmla="*/ 0 h 417"/>
                <a:gd name="T90" fmla="*/ 0 w 614"/>
                <a:gd name="T91" fmla="*/ 0 h 417"/>
                <a:gd name="T92" fmla="*/ 0 w 614"/>
                <a:gd name="T93" fmla="*/ 0 h 417"/>
                <a:gd name="T94" fmla="*/ 0 w 614"/>
                <a:gd name="T95" fmla="*/ 0 h 417"/>
                <a:gd name="T96" fmla="*/ 0 w 614"/>
                <a:gd name="T97" fmla="*/ 0 h 417"/>
                <a:gd name="T98" fmla="*/ 0 w 614"/>
                <a:gd name="T99" fmla="*/ 0 h 417"/>
                <a:gd name="T100" fmla="*/ 0 w 614"/>
                <a:gd name="T101" fmla="*/ 0 h 417"/>
                <a:gd name="T102" fmla="*/ 0 w 614"/>
                <a:gd name="T103" fmla="*/ 0 h 417"/>
                <a:gd name="T104" fmla="*/ 0 w 614"/>
                <a:gd name="T105" fmla="*/ 0 h 417"/>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614" h="417">
                  <a:moveTo>
                    <a:pt x="461" y="44"/>
                  </a:moveTo>
                  <a:lnTo>
                    <a:pt x="482" y="42"/>
                  </a:lnTo>
                  <a:lnTo>
                    <a:pt x="504" y="42"/>
                  </a:lnTo>
                  <a:lnTo>
                    <a:pt x="525" y="44"/>
                  </a:lnTo>
                  <a:lnTo>
                    <a:pt x="544" y="50"/>
                  </a:lnTo>
                  <a:lnTo>
                    <a:pt x="562" y="59"/>
                  </a:lnTo>
                  <a:lnTo>
                    <a:pt x="579" y="72"/>
                  </a:lnTo>
                  <a:lnTo>
                    <a:pt x="594" y="88"/>
                  </a:lnTo>
                  <a:lnTo>
                    <a:pt x="608" y="107"/>
                  </a:lnTo>
                  <a:lnTo>
                    <a:pt x="613" y="134"/>
                  </a:lnTo>
                  <a:lnTo>
                    <a:pt x="614" y="162"/>
                  </a:lnTo>
                  <a:lnTo>
                    <a:pt x="610" y="188"/>
                  </a:lnTo>
                  <a:lnTo>
                    <a:pt x="598" y="212"/>
                  </a:lnTo>
                  <a:lnTo>
                    <a:pt x="594" y="214"/>
                  </a:lnTo>
                  <a:lnTo>
                    <a:pt x="588" y="215"/>
                  </a:lnTo>
                  <a:lnTo>
                    <a:pt x="581" y="218"/>
                  </a:lnTo>
                  <a:lnTo>
                    <a:pt x="574" y="219"/>
                  </a:lnTo>
                  <a:lnTo>
                    <a:pt x="567" y="222"/>
                  </a:lnTo>
                  <a:lnTo>
                    <a:pt x="562" y="223"/>
                  </a:lnTo>
                  <a:lnTo>
                    <a:pt x="559" y="224"/>
                  </a:lnTo>
                  <a:lnTo>
                    <a:pt x="557" y="224"/>
                  </a:lnTo>
                  <a:lnTo>
                    <a:pt x="570" y="212"/>
                  </a:lnTo>
                  <a:lnTo>
                    <a:pt x="579" y="193"/>
                  </a:lnTo>
                  <a:lnTo>
                    <a:pt x="585" y="173"/>
                  </a:lnTo>
                  <a:lnTo>
                    <a:pt x="588" y="153"/>
                  </a:lnTo>
                  <a:lnTo>
                    <a:pt x="580" y="128"/>
                  </a:lnTo>
                  <a:lnTo>
                    <a:pt x="569" y="108"/>
                  </a:lnTo>
                  <a:lnTo>
                    <a:pt x="554" y="93"/>
                  </a:lnTo>
                  <a:lnTo>
                    <a:pt x="537" y="82"/>
                  </a:lnTo>
                  <a:lnTo>
                    <a:pt x="517" y="74"/>
                  </a:lnTo>
                  <a:lnTo>
                    <a:pt x="497" y="69"/>
                  </a:lnTo>
                  <a:lnTo>
                    <a:pt x="476" y="65"/>
                  </a:lnTo>
                  <a:lnTo>
                    <a:pt x="456" y="64"/>
                  </a:lnTo>
                  <a:lnTo>
                    <a:pt x="441" y="57"/>
                  </a:lnTo>
                  <a:lnTo>
                    <a:pt x="425" y="49"/>
                  </a:lnTo>
                  <a:lnTo>
                    <a:pt x="407" y="44"/>
                  </a:lnTo>
                  <a:lnTo>
                    <a:pt x="390" y="40"/>
                  </a:lnTo>
                  <a:lnTo>
                    <a:pt x="372" y="38"/>
                  </a:lnTo>
                  <a:lnTo>
                    <a:pt x="354" y="38"/>
                  </a:lnTo>
                  <a:lnTo>
                    <a:pt x="336" y="40"/>
                  </a:lnTo>
                  <a:lnTo>
                    <a:pt x="320" y="44"/>
                  </a:lnTo>
                  <a:lnTo>
                    <a:pt x="311" y="50"/>
                  </a:lnTo>
                  <a:lnTo>
                    <a:pt x="302" y="55"/>
                  </a:lnTo>
                  <a:lnTo>
                    <a:pt x="294" y="60"/>
                  </a:lnTo>
                  <a:lnTo>
                    <a:pt x="285" y="68"/>
                  </a:lnTo>
                  <a:lnTo>
                    <a:pt x="277" y="65"/>
                  </a:lnTo>
                  <a:lnTo>
                    <a:pt x="269" y="63"/>
                  </a:lnTo>
                  <a:lnTo>
                    <a:pt x="261" y="62"/>
                  </a:lnTo>
                  <a:lnTo>
                    <a:pt x="252" y="60"/>
                  </a:lnTo>
                  <a:lnTo>
                    <a:pt x="244" y="60"/>
                  </a:lnTo>
                  <a:lnTo>
                    <a:pt x="235" y="60"/>
                  </a:lnTo>
                  <a:lnTo>
                    <a:pt x="226" y="60"/>
                  </a:lnTo>
                  <a:lnTo>
                    <a:pt x="217" y="62"/>
                  </a:lnTo>
                  <a:lnTo>
                    <a:pt x="206" y="64"/>
                  </a:lnTo>
                  <a:lnTo>
                    <a:pt x="195" y="68"/>
                  </a:lnTo>
                  <a:lnTo>
                    <a:pt x="185" y="74"/>
                  </a:lnTo>
                  <a:lnTo>
                    <a:pt x="175" y="80"/>
                  </a:lnTo>
                  <a:lnTo>
                    <a:pt x="166" y="88"/>
                  </a:lnTo>
                  <a:lnTo>
                    <a:pt x="157" y="97"/>
                  </a:lnTo>
                  <a:lnTo>
                    <a:pt x="151" y="107"/>
                  </a:lnTo>
                  <a:lnTo>
                    <a:pt x="146" y="117"/>
                  </a:lnTo>
                  <a:lnTo>
                    <a:pt x="138" y="120"/>
                  </a:lnTo>
                  <a:lnTo>
                    <a:pt x="130" y="124"/>
                  </a:lnTo>
                  <a:lnTo>
                    <a:pt x="122" y="128"/>
                  </a:lnTo>
                  <a:lnTo>
                    <a:pt x="115" y="132"/>
                  </a:lnTo>
                  <a:lnTo>
                    <a:pt x="107" y="137"/>
                  </a:lnTo>
                  <a:lnTo>
                    <a:pt x="101" y="143"/>
                  </a:lnTo>
                  <a:lnTo>
                    <a:pt x="95" y="150"/>
                  </a:lnTo>
                  <a:lnTo>
                    <a:pt x="91" y="159"/>
                  </a:lnTo>
                  <a:lnTo>
                    <a:pt x="91" y="167"/>
                  </a:lnTo>
                  <a:lnTo>
                    <a:pt x="95" y="174"/>
                  </a:lnTo>
                  <a:lnTo>
                    <a:pt x="95" y="182"/>
                  </a:lnTo>
                  <a:lnTo>
                    <a:pt x="87" y="185"/>
                  </a:lnTo>
                  <a:lnTo>
                    <a:pt x="81" y="188"/>
                  </a:lnTo>
                  <a:lnTo>
                    <a:pt x="75" y="190"/>
                  </a:lnTo>
                  <a:lnTo>
                    <a:pt x="68" y="195"/>
                  </a:lnTo>
                  <a:lnTo>
                    <a:pt x="62" y="199"/>
                  </a:lnTo>
                  <a:lnTo>
                    <a:pt x="57" y="204"/>
                  </a:lnTo>
                  <a:lnTo>
                    <a:pt x="52" y="210"/>
                  </a:lnTo>
                  <a:lnTo>
                    <a:pt x="48" y="215"/>
                  </a:lnTo>
                  <a:lnTo>
                    <a:pt x="45" y="222"/>
                  </a:lnTo>
                  <a:lnTo>
                    <a:pt x="41" y="232"/>
                  </a:lnTo>
                  <a:lnTo>
                    <a:pt x="41" y="240"/>
                  </a:lnTo>
                  <a:lnTo>
                    <a:pt x="43" y="249"/>
                  </a:lnTo>
                  <a:lnTo>
                    <a:pt x="47" y="258"/>
                  </a:lnTo>
                  <a:lnTo>
                    <a:pt x="50" y="265"/>
                  </a:lnTo>
                  <a:lnTo>
                    <a:pt x="51" y="274"/>
                  </a:lnTo>
                  <a:lnTo>
                    <a:pt x="47" y="282"/>
                  </a:lnTo>
                  <a:lnTo>
                    <a:pt x="38" y="289"/>
                  </a:lnTo>
                  <a:lnTo>
                    <a:pt x="31" y="307"/>
                  </a:lnTo>
                  <a:lnTo>
                    <a:pt x="30" y="327"/>
                  </a:lnTo>
                  <a:lnTo>
                    <a:pt x="35" y="348"/>
                  </a:lnTo>
                  <a:lnTo>
                    <a:pt x="42" y="369"/>
                  </a:lnTo>
                  <a:lnTo>
                    <a:pt x="51" y="388"/>
                  </a:lnTo>
                  <a:lnTo>
                    <a:pt x="60" y="404"/>
                  </a:lnTo>
                  <a:lnTo>
                    <a:pt x="63" y="414"/>
                  </a:lnTo>
                  <a:lnTo>
                    <a:pt x="63" y="417"/>
                  </a:lnTo>
                  <a:lnTo>
                    <a:pt x="45" y="407"/>
                  </a:lnTo>
                  <a:lnTo>
                    <a:pt x="30" y="394"/>
                  </a:lnTo>
                  <a:lnTo>
                    <a:pt x="18" y="379"/>
                  </a:lnTo>
                  <a:lnTo>
                    <a:pt x="10" y="362"/>
                  </a:lnTo>
                  <a:lnTo>
                    <a:pt x="3" y="344"/>
                  </a:lnTo>
                  <a:lnTo>
                    <a:pt x="0" y="327"/>
                  </a:lnTo>
                  <a:lnTo>
                    <a:pt x="0" y="309"/>
                  </a:lnTo>
                  <a:lnTo>
                    <a:pt x="1" y="292"/>
                  </a:lnTo>
                  <a:lnTo>
                    <a:pt x="11" y="280"/>
                  </a:lnTo>
                  <a:lnTo>
                    <a:pt x="15" y="269"/>
                  </a:lnTo>
                  <a:lnTo>
                    <a:pt x="13" y="257"/>
                  </a:lnTo>
                  <a:lnTo>
                    <a:pt x="10" y="244"/>
                  </a:lnTo>
                  <a:lnTo>
                    <a:pt x="5" y="232"/>
                  </a:lnTo>
                  <a:lnTo>
                    <a:pt x="3" y="219"/>
                  </a:lnTo>
                  <a:lnTo>
                    <a:pt x="6" y="208"/>
                  </a:lnTo>
                  <a:lnTo>
                    <a:pt x="15" y="195"/>
                  </a:lnTo>
                  <a:lnTo>
                    <a:pt x="20" y="185"/>
                  </a:lnTo>
                  <a:lnTo>
                    <a:pt x="27" y="179"/>
                  </a:lnTo>
                  <a:lnTo>
                    <a:pt x="36" y="173"/>
                  </a:lnTo>
                  <a:lnTo>
                    <a:pt x="46" y="167"/>
                  </a:lnTo>
                  <a:lnTo>
                    <a:pt x="53" y="160"/>
                  </a:lnTo>
                  <a:lnTo>
                    <a:pt x="60" y="153"/>
                  </a:lnTo>
                  <a:lnTo>
                    <a:pt x="61" y="143"/>
                  </a:lnTo>
                  <a:lnTo>
                    <a:pt x="58" y="129"/>
                  </a:lnTo>
                  <a:lnTo>
                    <a:pt x="66" y="119"/>
                  </a:lnTo>
                  <a:lnTo>
                    <a:pt x="73" y="110"/>
                  </a:lnTo>
                  <a:lnTo>
                    <a:pt x="81" y="102"/>
                  </a:lnTo>
                  <a:lnTo>
                    <a:pt x="91" y="93"/>
                  </a:lnTo>
                  <a:lnTo>
                    <a:pt x="100" y="87"/>
                  </a:lnTo>
                  <a:lnTo>
                    <a:pt x="111" y="80"/>
                  </a:lnTo>
                  <a:lnTo>
                    <a:pt x="122" y="78"/>
                  </a:lnTo>
                  <a:lnTo>
                    <a:pt x="133" y="77"/>
                  </a:lnTo>
                  <a:lnTo>
                    <a:pt x="142" y="64"/>
                  </a:lnTo>
                  <a:lnTo>
                    <a:pt x="153" y="53"/>
                  </a:lnTo>
                  <a:lnTo>
                    <a:pt x="165" y="44"/>
                  </a:lnTo>
                  <a:lnTo>
                    <a:pt x="178" y="37"/>
                  </a:lnTo>
                  <a:lnTo>
                    <a:pt x="192" y="30"/>
                  </a:lnTo>
                  <a:lnTo>
                    <a:pt x="207" y="28"/>
                  </a:lnTo>
                  <a:lnTo>
                    <a:pt x="224" y="27"/>
                  </a:lnTo>
                  <a:lnTo>
                    <a:pt x="239" y="28"/>
                  </a:lnTo>
                  <a:lnTo>
                    <a:pt x="247" y="30"/>
                  </a:lnTo>
                  <a:lnTo>
                    <a:pt x="255" y="32"/>
                  </a:lnTo>
                  <a:lnTo>
                    <a:pt x="264" y="34"/>
                  </a:lnTo>
                  <a:lnTo>
                    <a:pt x="271" y="38"/>
                  </a:lnTo>
                  <a:lnTo>
                    <a:pt x="281" y="27"/>
                  </a:lnTo>
                  <a:lnTo>
                    <a:pt x="291" y="18"/>
                  </a:lnTo>
                  <a:lnTo>
                    <a:pt x="302" y="12"/>
                  </a:lnTo>
                  <a:lnTo>
                    <a:pt x="315" y="7"/>
                  </a:lnTo>
                  <a:lnTo>
                    <a:pt x="327" y="3"/>
                  </a:lnTo>
                  <a:lnTo>
                    <a:pt x="340" y="2"/>
                  </a:lnTo>
                  <a:lnTo>
                    <a:pt x="354" y="0"/>
                  </a:lnTo>
                  <a:lnTo>
                    <a:pt x="367" y="2"/>
                  </a:lnTo>
                  <a:lnTo>
                    <a:pt x="376" y="3"/>
                  </a:lnTo>
                  <a:lnTo>
                    <a:pt x="385" y="4"/>
                  </a:lnTo>
                  <a:lnTo>
                    <a:pt x="394" y="5"/>
                  </a:lnTo>
                  <a:lnTo>
                    <a:pt x="402" y="8"/>
                  </a:lnTo>
                  <a:lnTo>
                    <a:pt x="410" y="10"/>
                  </a:lnTo>
                  <a:lnTo>
                    <a:pt x="419" y="14"/>
                  </a:lnTo>
                  <a:lnTo>
                    <a:pt x="426" y="18"/>
                  </a:lnTo>
                  <a:lnTo>
                    <a:pt x="434" y="22"/>
                  </a:lnTo>
                  <a:lnTo>
                    <a:pt x="441" y="25"/>
                  </a:lnTo>
                  <a:lnTo>
                    <a:pt x="449" y="30"/>
                  </a:lnTo>
                  <a:lnTo>
                    <a:pt x="455" y="37"/>
                  </a:lnTo>
                  <a:lnTo>
                    <a:pt x="461" y="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6" name="Freeform 68">
              <a:extLst>
                <a:ext uri="{FF2B5EF4-FFF2-40B4-BE49-F238E27FC236}">
                  <a16:creationId xmlns:a16="http://schemas.microsoft.com/office/drawing/2014/main" id="{2947DF9C-99DF-440D-B058-E622EEF4CF3A}"/>
                </a:ext>
              </a:extLst>
            </p:cNvPr>
            <p:cNvSpPr/>
            <p:nvPr/>
          </p:nvSpPr>
          <p:spPr bwMode="auto">
            <a:xfrm>
              <a:off x="4840" y="1242"/>
              <a:ext cx="218" cy="270"/>
            </a:xfrm>
            <a:custGeom>
              <a:gdLst>
                <a:gd name="T0" fmla="*/ 0 w 871"/>
                <a:gd name="T1" fmla="*/ 0 h 1080"/>
                <a:gd name="T2" fmla="*/ 0 w 871"/>
                <a:gd name="T3" fmla="*/ 0 h 1080"/>
                <a:gd name="T4" fmla="*/ 0 w 871"/>
                <a:gd name="T5" fmla="*/ 0 h 1080"/>
                <a:gd name="T6" fmla="*/ 0 w 871"/>
                <a:gd name="T7" fmla="*/ 0 h 1080"/>
                <a:gd name="T8" fmla="*/ 0 w 871"/>
                <a:gd name="T9" fmla="*/ 0 h 1080"/>
                <a:gd name="T10" fmla="*/ 0 w 871"/>
                <a:gd name="T11" fmla="*/ 0 h 1080"/>
                <a:gd name="T12" fmla="*/ 0 w 871"/>
                <a:gd name="T13" fmla="*/ 0 h 1080"/>
                <a:gd name="T14" fmla="*/ 0 w 871"/>
                <a:gd name="T15" fmla="*/ 0 h 1080"/>
                <a:gd name="T16" fmla="*/ 0 w 871"/>
                <a:gd name="T17" fmla="*/ 0 h 1080"/>
                <a:gd name="T18" fmla="*/ 0 w 871"/>
                <a:gd name="T19" fmla="*/ 0 h 1080"/>
                <a:gd name="T20" fmla="*/ 0 w 871"/>
                <a:gd name="T21" fmla="*/ 0 h 1080"/>
                <a:gd name="T22" fmla="*/ 0 w 871"/>
                <a:gd name="T23" fmla="*/ 0 h 1080"/>
                <a:gd name="T24" fmla="*/ 0 w 871"/>
                <a:gd name="T25" fmla="*/ 0 h 1080"/>
                <a:gd name="T26" fmla="*/ 0 w 871"/>
                <a:gd name="T27" fmla="*/ 0 h 1080"/>
                <a:gd name="T28" fmla="*/ 0 w 871"/>
                <a:gd name="T29" fmla="*/ 0 h 1080"/>
                <a:gd name="T30" fmla="*/ 0 w 871"/>
                <a:gd name="T31" fmla="*/ 0 h 1080"/>
                <a:gd name="T32" fmla="*/ 0 w 871"/>
                <a:gd name="T33" fmla="*/ 0 h 1080"/>
                <a:gd name="T34" fmla="*/ 0 w 871"/>
                <a:gd name="T35" fmla="*/ 0 h 1080"/>
                <a:gd name="T36" fmla="*/ 0 w 871"/>
                <a:gd name="T37" fmla="*/ 0 h 1080"/>
                <a:gd name="T38" fmla="*/ 0 w 871"/>
                <a:gd name="T39" fmla="*/ 0 h 1080"/>
                <a:gd name="T40" fmla="*/ 0 w 871"/>
                <a:gd name="T41" fmla="*/ 0 h 1080"/>
                <a:gd name="T42" fmla="*/ 0 w 871"/>
                <a:gd name="T43" fmla="*/ 0 h 1080"/>
                <a:gd name="T44" fmla="*/ 0 w 871"/>
                <a:gd name="T45" fmla="*/ 0 h 1080"/>
                <a:gd name="T46" fmla="*/ 0 w 871"/>
                <a:gd name="T47" fmla="*/ 0 h 1080"/>
                <a:gd name="T48" fmla="*/ 0 w 871"/>
                <a:gd name="T49" fmla="*/ 0 h 1080"/>
                <a:gd name="T50" fmla="*/ 0 w 871"/>
                <a:gd name="T51" fmla="*/ 0 h 1080"/>
                <a:gd name="T52" fmla="*/ 0 w 871"/>
                <a:gd name="T53" fmla="*/ 0 h 1080"/>
                <a:gd name="T54" fmla="*/ 0 w 871"/>
                <a:gd name="T55" fmla="*/ 0 h 1080"/>
                <a:gd name="T56" fmla="*/ 0 w 871"/>
                <a:gd name="T57" fmla="*/ 0 h 1080"/>
                <a:gd name="T58" fmla="*/ 0 w 871"/>
                <a:gd name="T59" fmla="*/ 0 h 1080"/>
                <a:gd name="T60" fmla="*/ 0 w 871"/>
                <a:gd name="T61" fmla="*/ 0 h 1080"/>
                <a:gd name="T62" fmla="*/ 0 w 871"/>
                <a:gd name="T63" fmla="*/ 0 h 1080"/>
                <a:gd name="T64" fmla="*/ 0 w 871"/>
                <a:gd name="T65" fmla="*/ 0 h 1080"/>
                <a:gd name="T66" fmla="*/ 0 w 871"/>
                <a:gd name="T67" fmla="*/ 0 h 1080"/>
                <a:gd name="T68" fmla="*/ 0 w 871"/>
                <a:gd name="T69" fmla="*/ 0 h 1080"/>
                <a:gd name="T70" fmla="*/ 0 w 871"/>
                <a:gd name="T71" fmla="*/ 0 h 1080"/>
                <a:gd name="T72" fmla="*/ 0 w 871"/>
                <a:gd name="T73" fmla="*/ 0 h 1080"/>
                <a:gd name="T74" fmla="*/ 0 w 871"/>
                <a:gd name="T75" fmla="*/ 0 h 1080"/>
                <a:gd name="T76" fmla="*/ 0 w 871"/>
                <a:gd name="T77" fmla="*/ 0 h 1080"/>
                <a:gd name="T78" fmla="*/ 0 w 871"/>
                <a:gd name="T79" fmla="*/ 0 h 1080"/>
                <a:gd name="T80" fmla="*/ 0 w 871"/>
                <a:gd name="T81" fmla="*/ 0 h 1080"/>
                <a:gd name="T82" fmla="*/ 0 w 871"/>
                <a:gd name="T83" fmla="*/ 0 h 1080"/>
                <a:gd name="T84" fmla="*/ 0 w 871"/>
                <a:gd name="T85" fmla="*/ 0 h 1080"/>
                <a:gd name="T86" fmla="*/ 0 w 871"/>
                <a:gd name="T87" fmla="*/ 0 h 1080"/>
                <a:gd name="T88" fmla="*/ 0 w 871"/>
                <a:gd name="T89" fmla="*/ 0 h 1080"/>
                <a:gd name="T90" fmla="*/ 0 w 871"/>
                <a:gd name="T91" fmla="*/ 0 h 1080"/>
                <a:gd name="T92" fmla="*/ 0 w 871"/>
                <a:gd name="T93" fmla="*/ 0 h 1080"/>
                <a:gd name="T94" fmla="*/ 0 w 871"/>
                <a:gd name="T95" fmla="*/ 0 h 1080"/>
                <a:gd name="T96" fmla="*/ 0 w 871"/>
                <a:gd name="T97" fmla="*/ 0 h 1080"/>
                <a:gd name="T98" fmla="*/ 0 w 871"/>
                <a:gd name="T99" fmla="*/ 0 h 1080"/>
                <a:gd name="T100" fmla="*/ 0 w 871"/>
                <a:gd name="T101" fmla="*/ 0 h 1080"/>
                <a:gd name="T102" fmla="*/ 0 w 871"/>
                <a:gd name="T103" fmla="*/ 0 h 1080"/>
                <a:gd name="T104" fmla="*/ 0 w 871"/>
                <a:gd name="T105" fmla="*/ 0 h 1080"/>
                <a:gd name="T106" fmla="*/ 0 w 871"/>
                <a:gd name="T107" fmla="*/ 0 h 1080"/>
                <a:gd name="T108" fmla="*/ 0 w 871"/>
                <a:gd name="T109" fmla="*/ 0 h 1080"/>
                <a:gd name="T110" fmla="*/ 0 w 871"/>
                <a:gd name="T111" fmla="*/ 0 h 1080"/>
                <a:gd name="T112" fmla="*/ 0 w 871"/>
                <a:gd name="T113" fmla="*/ 0 h 1080"/>
                <a:gd name="T114" fmla="*/ 0 w 871"/>
                <a:gd name="T115" fmla="*/ 0 h 1080"/>
                <a:gd name="T116" fmla="*/ 0 w 871"/>
                <a:gd name="T117" fmla="*/ 0 h 1080"/>
                <a:gd name="T118" fmla="*/ 0 w 871"/>
                <a:gd name="T119" fmla="*/ 0 h 1080"/>
                <a:gd name="T120" fmla="*/ 0 w 871"/>
                <a:gd name="T121" fmla="*/ 0 h 108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871" h="1080">
                  <a:moveTo>
                    <a:pt x="871" y="794"/>
                  </a:moveTo>
                  <a:lnTo>
                    <a:pt x="867" y="815"/>
                  </a:lnTo>
                  <a:lnTo>
                    <a:pt x="732" y="877"/>
                  </a:lnTo>
                  <a:lnTo>
                    <a:pt x="730" y="884"/>
                  </a:lnTo>
                  <a:lnTo>
                    <a:pt x="732" y="892"/>
                  </a:lnTo>
                  <a:lnTo>
                    <a:pt x="736" y="901"/>
                  </a:lnTo>
                  <a:lnTo>
                    <a:pt x="738" y="907"/>
                  </a:lnTo>
                  <a:lnTo>
                    <a:pt x="861" y="849"/>
                  </a:lnTo>
                  <a:lnTo>
                    <a:pt x="865" y="854"/>
                  </a:lnTo>
                  <a:lnTo>
                    <a:pt x="865" y="859"/>
                  </a:lnTo>
                  <a:lnTo>
                    <a:pt x="862" y="865"/>
                  </a:lnTo>
                  <a:lnTo>
                    <a:pt x="861" y="870"/>
                  </a:lnTo>
                  <a:lnTo>
                    <a:pt x="846" y="877"/>
                  </a:lnTo>
                  <a:lnTo>
                    <a:pt x="830" y="885"/>
                  </a:lnTo>
                  <a:lnTo>
                    <a:pt x="814" y="891"/>
                  </a:lnTo>
                  <a:lnTo>
                    <a:pt x="799" y="899"/>
                  </a:lnTo>
                  <a:lnTo>
                    <a:pt x="782" y="905"/>
                  </a:lnTo>
                  <a:lnTo>
                    <a:pt x="766" y="912"/>
                  </a:lnTo>
                  <a:lnTo>
                    <a:pt x="750" y="919"/>
                  </a:lnTo>
                  <a:lnTo>
                    <a:pt x="733" y="926"/>
                  </a:lnTo>
                  <a:lnTo>
                    <a:pt x="728" y="935"/>
                  </a:lnTo>
                  <a:lnTo>
                    <a:pt x="722" y="942"/>
                  </a:lnTo>
                  <a:lnTo>
                    <a:pt x="715" y="949"/>
                  </a:lnTo>
                  <a:lnTo>
                    <a:pt x="706" y="952"/>
                  </a:lnTo>
                  <a:lnTo>
                    <a:pt x="706" y="939"/>
                  </a:lnTo>
                  <a:lnTo>
                    <a:pt x="711" y="926"/>
                  </a:lnTo>
                  <a:lnTo>
                    <a:pt x="715" y="912"/>
                  </a:lnTo>
                  <a:lnTo>
                    <a:pt x="707" y="901"/>
                  </a:lnTo>
                  <a:lnTo>
                    <a:pt x="703" y="911"/>
                  </a:lnTo>
                  <a:lnTo>
                    <a:pt x="701" y="921"/>
                  </a:lnTo>
                  <a:lnTo>
                    <a:pt x="698" y="931"/>
                  </a:lnTo>
                  <a:lnTo>
                    <a:pt x="696" y="941"/>
                  </a:lnTo>
                  <a:lnTo>
                    <a:pt x="691" y="950"/>
                  </a:lnTo>
                  <a:lnTo>
                    <a:pt x="686" y="959"/>
                  </a:lnTo>
                  <a:lnTo>
                    <a:pt x="678" y="966"/>
                  </a:lnTo>
                  <a:lnTo>
                    <a:pt x="668" y="972"/>
                  </a:lnTo>
                  <a:lnTo>
                    <a:pt x="656" y="977"/>
                  </a:lnTo>
                  <a:lnTo>
                    <a:pt x="643" y="984"/>
                  </a:lnTo>
                  <a:lnTo>
                    <a:pt x="631" y="991"/>
                  </a:lnTo>
                  <a:lnTo>
                    <a:pt x="618" y="997"/>
                  </a:lnTo>
                  <a:lnTo>
                    <a:pt x="606" y="1002"/>
                  </a:lnTo>
                  <a:lnTo>
                    <a:pt x="593" y="1007"/>
                  </a:lnTo>
                  <a:lnTo>
                    <a:pt x="581" y="1011"/>
                  </a:lnTo>
                  <a:lnTo>
                    <a:pt x="567" y="1012"/>
                  </a:lnTo>
                  <a:lnTo>
                    <a:pt x="566" y="1005"/>
                  </a:lnTo>
                  <a:lnTo>
                    <a:pt x="568" y="1000"/>
                  </a:lnTo>
                  <a:lnTo>
                    <a:pt x="572" y="996"/>
                  </a:lnTo>
                  <a:lnTo>
                    <a:pt x="577" y="994"/>
                  </a:lnTo>
                  <a:lnTo>
                    <a:pt x="583" y="991"/>
                  </a:lnTo>
                  <a:lnTo>
                    <a:pt x="591" y="989"/>
                  </a:lnTo>
                  <a:lnTo>
                    <a:pt x="597" y="987"/>
                  </a:lnTo>
                  <a:lnTo>
                    <a:pt x="602" y="984"/>
                  </a:lnTo>
                  <a:lnTo>
                    <a:pt x="612" y="977"/>
                  </a:lnTo>
                  <a:lnTo>
                    <a:pt x="621" y="969"/>
                  </a:lnTo>
                  <a:lnTo>
                    <a:pt x="628" y="960"/>
                  </a:lnTo>
                  <a:lnTo>
                    <a:pt x="633" y="949"/>
                  </a:lnTo>
                  <a:lnTo>
                    <a:pt x="640" y="939"/>
                  </a:lnTo>
                  <a:lnTo>
                    <a:pt x="645" y="927"/>
                  </a:lnTo>
                  <a:lnTo>
                    <a:pt x="651" y="917"/>
                  </a:lnTo>
                  <a:lnTo>
                    <a:pt x="657" y="907"/>
                  </a:lnTo>
                  <a:lnTo>
                    <a:pt x="658" y="911"/>
                  </a:lnTo>
                  <a:lnTo>
                    <a:pt x="660" y="921"/>
                  </a:lnTo>
                  <a:lnTo>
                    <a:pt x="660" y="935"/>
                  </a:lnTo>
                  <a:lnTo>
                    <a:pt x="657" y="951"/>
                  </a:lnTo>
                  <a:lnTo>
                    <a:pt x="670" y="944"/>
                  </a:lnTo>
                  <a:lnTo>
                    <a:pt x="680" y="930"/>
                  </a:lnTo>
                  <a:lnTo>
                    <a:pt x="687" y="915"/>
                  </a:lnTo>
                  <a:lnTo>
                    <a:pt x="693" y="901"/>
                  </a:lnTo>
                  <a:lnTo>
                    <a:pt x="706" y="896"/>
                  </a:lnTo>
                  <a:lnTo>
                    <a:pt x="701" y="890"/>
                  </a:lnTo>
                  <a:lnTo>
                    <a:pt x="695" y="884"/>
                  </a:lnTo>
                  <a:lnTo>
                    <a:pt x="688" y="879"/>
                  </a:lnTo>
                  <a:lnTo>
                    <a:pt x="682" y="875"/>
                  </a:lnTo>
                  <a:lnTo>
                    <a:pt x="675" y="872"/>
                  </a:lnTo>
                  <a:lnTo>
                    <a:pt x="667" y="870"/>
                  </a:lnTo>
                  <a:lnTo>
                    <a:pt x="660" y="869"/>
                  </a:lnTo>
                  <a:lnTo>
                    <a:pt x="651" y="870"/>
                  </a:lnTo>
                  <a:lnTo>
                    <a:pt x="633" y="872"/>
                  </a:lnTo>
                  <a:lnTo>
                    <a:pt x="617" y="875"/>
                  </a:lnTo>
                  <a:lnTo>
                    <a:pt x="602" y="876"/>
                  </a:lnTo>
                  <a:lnTo>
                    <a:pt x="587" y="879"/>
                  </a:lnTo>
                  <a:lnTo>
                    <a:pt x="573" y="880"/>
                  </a:lnTo>
                  <a:lnTo>
                    <a:pt x="560" y="882"/>
                  </a:lnTo>
                  <a:lnTo>
                    <a:pt x="547" y="884"/>
                  </a:lnTo>
                  <a:lnTo>
                    <a:pt x="533" y="886"/>
                  </a:lnTo>
                  <a:lnTo>
                    <a:pt x="521" y="887"/>
                  </a:lnTo>
                  <a:lnTo>
                    <a:pt x="508" y="890"/>
                  </a:lnTo>
                  <a:lnTo>
                    <a:pt x="495" y="892"/>
                  </a:lnTo>
                  <a:lnTo>
                    <a:pt x="481" y="895"/>
                  </a:lnTo>
                  <a:lnTo>
                    <a:pt x="467" y="897"/>
                  </a:lnTo>
                  <a:lnTo>
                    <a:pt x="453" y="901"/>
                  </a:lnTo>
                  <a:lnTo>
                    <a:pt x="438" y="904"/>
                  </a:lnTo>
                  <a:lnTo>
                    <a:pt x="422" y="907"/>
                  </a:lnTo>
                  <a:lnTo>
                    <a:pt x="412" y="920"/>
                  </a:lnTo>
                  <a:lnTo>
                    <a:pt x="405" y="932"/>
                  </a:lnTo>
                  <a:lnTo>
                    <a:pt x="397" y="946"/>
                  </a:lnTo>
                  <a:lnTo>
                    <a:pt x="392" y="960"/>
                  </a:lnTo>
                  <a:lnTo>
                    <a:pt x="387" y="972"/>
                  </a:lnTo>
                  <a:lnTo>
                    <a:pt x="383" y="985"/>
                  </a:lnTo>
                  <a:lnTo>
                    <a:pt x="378" y="996"/>
                  </a:lnTo>
                  <a:lnTo>
                    <a:pt x="372" y="1005"/>
                  </a:lnTo>
                  <a:lnTo>
                    <a:pt x="364" y="946"/>
                  </a:lnTo>
                  <a:lnTo>
                    <a:pt x="349" y="947"/>
                  </a:lnTo>
                  <a:lnTo>
                    <a:pt x="336" y="947"/>
                  </a:lnTo>
                  <a:lnTo>
                    <a:pt x="322" y="949"/>
                  </a:lnTo>
                  <a:lnTo>
                    <a:pt x="308" y="949"/>
                  </a:lnTo>
                  <a:lnTo>
                    <a:pt x="294" y="950"/>
                  </a:lnTo>
                  <a:lnTo>
                    <a:pt x="282" y="950"/>
                  </a:lnTo>
                  <a:lnTo>
                    <a:pt x="269" y="950"/>
                  </a:lnTo>
                  <a:lnTo>
                    <a:pt x="257" y="951"/>
                  </a:lnTo>
                  <a:lnTo>
                    <a:pt x="244" y="952"/>
                  </a:lnTo>
                  <a:lnTo>
                    <a:pt x="232" y="952"/>
                  </a:lnTo>
                  <a:lnTo>
                    <a:pt x="219" y="954"/>
                  </a:lnTo>
                  <a:lnTo>
                    <a:pt x="206" y="955"/>
                  </a:lnTo>
                  <a:lnTo>
                    <a:pt x="193" y="957"/>
                  </a:lnTo>
                  <a:lnTo>
                    <a:pt x="179" y="959"/>
                  </a:lnTo>
                  <a:lnTo>
                    <a:pt x="166" y="961"/>
                  </a:lnTo>
                  <a:lnTo>
                    <a:pt x="152" y="964"/>
                  </a:lnTo>
                  <a:lnTo>
                    <a:pt x="123" y="975"/>
                  </a:lnTo>
                  <a:lnTo>
                    <a:pt x="97" y="992"/>
                  </a:lnTo>
                  <a:lnTo>
                    <a:pt x="72" y="1011"/>
                  </a:lnTo>
                  <a:lnTo>
                    <a:pt x="49" y="1032"/>
                  </a:lnTo>
                  <a:lnTo>
                    <a:pt x="31" y="1052"/>
                  </a:lnTo>
                  <a:lnTo>
                    <a:pt x="15" y="1067"/>
                  </a:lnTo>
                  <a:lnTo>
                    <a:pt x="5" y="1077"/>
                  </a:lnTo>
                  <a:lnTo>
                    <a:pt x="0" y="1080"/>
                  </a:lnTo>
                  <a:lnTo>
                    <a:pt x="8" y="1055"/>
                  </a:lnTo>
                  <a:lnTo>
                    <a:pt x="21" y="1030"/>
                  </a:lnTo>
                  <a:lnTo>
                    <a:pt x="37" y="1007"/>
                  </a:lnTo>
                  <a:lnTo>
                    <a:pt x="56" y="986"/>
                  </a:lnTo>
                  <a:lnTo>
                    <a:pt x="78" y="967"/>
                  </a:lnTo>
                  <a:lnTo>
                    <a:pt x="101" y="952"/>
                  </a:lnTo>
                  <a:lnTo>
                    <a:pt x="126" y="940"/>
                  </a:lnTo>
                  <a:lnTo>
                    <a:pt x="151" y="932"/>
                  </a:lnTo>
                  <a:lnTo>
                    <a:pt x="154" y="929"/>
                  </a:lnTo>
                  <a:lnTo>
                    <a:pt x="156" y="924"/>
                  </a:lnTo>
                  <a:lnTo>
                    <a:pt x="154" y="919"/>
                  </a:lnTo>
                  <a:lnTo>
                    <a:pt x="154" y="914"/>
                  </a:lnTo>
                  <a:lnTo>
                    <a:pt x="147" y="911"/>
                  </a:lnTo>
                  <a:lnTo>
                    <a:pt x="134" y="910"/>
                  </a:lnTo>
                  <a:lnTo>
                    <a:pt x="119" y="909"/>
                  </a:lnTo>
                  <a:lnTo>
                    <a:pt x="102" y="909"/>
                  </a:lnTo>
                  <a:lnTo>
                    <a:pt x="83" y="911"/>
                  </a:lnTo>
                  <a:lnTo>
                    <a:pt x="64" y="916"/>
                  </a:lnTo>
                  <a:lnTo>
                    <a:pt x="46" y="924"/>
                  </a:lnTo>
                  <a:lnTo>
                    <a:pt x="29" y="936"/>
                  </a:lnTo>
                  <a:lnTo>
                    <a:pt x="31" y="929"/>
                  </a:lnTo>
                  <a:lnTo>
                    <a:pt x="33" y="921"/>
                  </a:lnTo>
                  <a:lnTo>
                    <a:pt x="38" y="915"/>
                  </a:lnTo>
                  <a:lnTo>
                    <a:pt x="43" y="909"/>
                  </a:lnTo>
                  <a:lnTo>
                    <a:pt x="49" y="904"/>
                  </a:lnTo>
                  <a:lnTo>
                    <a:pt x="56" y="899"/>
                  </a:lnTo>
                  <a:lnTo>
                    <a:pt x="62" y="895"/>
                  </a:lnTo>
                  <a:lnTo>
                    <a:pt x="69" y="891"/>
                  </a:lnTo>
                  <a:lnTo>
                    <a:pt x="79" y="887"/>
                  </a:lnTo>
                  <a:lnTo>
                    <a:pt x="91" y="884"/>
                  </a:lnTo>
                  <a:lnTo>
                    <a:pt x="102" y="882"/>
                  </a:lnTo>
                  <a:lnTo>
                    <a:pt x="114" y="880"/>
                  </a:lnTo>
                  <a:lnTo>
                    <a:pt x="126" y="877"/>
                  </a:lnTo>
                  <a:lnTo>
                    <a:pt x="136" y="875"/>
                  </a:lnTo>
                  <a:lnTo>
                    <a:pt x="144" y="869"/>
                  </a:lnTo>
                  <a:lnTo>
                    <a:pt x="152" y="861"/>
                  </a:lnTo>
                  <a:lnTo>
                    <a:pt x="167" y="837"/>
                  </a:lnTo>
                  <a:lnTo>
                    <a:pt x="176" y="805"/>
                  </a:lnTo>
                  <a:lnTo>
                    <a:pt x="181" y="766"/>
                  </a:lnTo>
                  <a:lnTo>
                    <a:pt x="181" y="727"/>
                  </a:lnTo>
                  <a:lnTo>
                    <a:pt x="181" y="691"/>
                  </a:lnTo>
                  <a:lnTo>
                    <a:pt x="178" y="660"/>
                  </a:lnTo>
                  <a:lnTo>
                    <a:pt x="178" y="640"/>
                  </a:lnTo>
                  <a:lnTo>
                    <a:pt x="179" y="633"/>
                  </a:lnTo>
                  <a:lnTo>
                    <a:pt x="201" y="665"/>
                  </a:lnTo>
                  <a:lnTo>
                    <a:pt x="211" y="699"/>
                  </a:lnTo>
                  <a:lnTo>
                    <a:pt x="212" y="735"/>
                  </a:lnTo>
                  <a:lnTo>
                    <a:pt x="207" y="772"/>
                  </a:lnTo>
                  <a:lnTo>
                    <a:pt x="201" y="810"/>
                  </a:lnTo>
                  <a:lnTo>
                    <a:pt x="196" y="849"/>
                  </a:lnTo>
                  <a:lnTo>
                    <a:pt x="197" y="886"/>
                  </a:lnTo>
                  <a:lnTo>
                    <a:pt x="207" y="921"/>
                  </a:lnTo>
                  <a:lnTo>
                    <a:pt x="227" y="922"/>
                  </a:lnTo>
                  <a:lnTo>
                    <a:pt x="247" y="922"/>
                  </a:lnTo>
                  <a:lnTo>
                    <a:pt x="269" y="921"/>
                  </a:lnTo>
                  <a:lnTo>
                    <a:pt x="292" y="920"/>
                  </a:lnTo>
                  <a:lnTo>
                    <a:pt x="313" y="919"/>
                  </a:lnTo>
                  <a:lnTo>
                    <a:pt x="336" y="915"/>
                  </a:lnTo>
                  <a:lnTo>
                    <a:pt x="356" y="912"/>
                  </a:lnTo>
                  <a:lnTo>
                    <a:pt x="374" y="910"/>
                  </a:lnTo>
                  <a:lnTo>
                    <a:pt x="381" y="904"/>
                  </a:lnTo>
                  <a:lnTo>
                    <a:pt x="381" y="896"/>
                  </a:lnTo>
                  <a:lnTo>
                    <a:pt x="382" y="890"/>
                  </a:lnTo>
                  <a:lnTo>
                    <a:pt x="389" y="885"/>
                  </a:lnTo>
                  <a:lnTo>
                    <a:pt x="406" y="882"/>
                  </a:lnTo>
                  <a:lnTo>
                    <a:pt x="421" y="880"/>
                  </a:lnTo>
                  <a:lnTo>
                    <a:pt x="437" y="877"/>
                  </a:lnTo>
                  <a:lnTo>
                    <a:pt x="452" y="875"/>
                  </a:lnTo>
                  <a:lnTo>
                    <a:pt x="468" y="871"/>
                  </a:lnTo>
                  <a:lnTo>
                    <a:pt x="483" y="869"/>
                  </a:lnTo>
                  <a:lnTo>
                    <a:pt x="498" y="865"/>
                  </a:lnTo>
                  <a:lnTo>
                    <a:pt x="515" y="861"/>
                  </a:lnTo>
                  <a:lnTo>
                    <a:pt x="530" y="859"/>
                  </a:lnTo>
                  <a:lnTo>
                    <a:pt x="545" y="855"/>
                  </a:lnTo>
                  <a:lnTo>
                    <a:pt x="560" y="852"/>
                  </a:lnTo>
                  <a:lnTo>
                    <a:pt x="576" y="849"/>
                  </a:lnTo>
                  <a:lnTo>
                    <a:pt x="591" y="846"/>
                  </a:lnTo>
                  <a:lnTo>
                    <a:pt x="607" y="844"/>
                  </a:lnTo>
                  <a:lnTo>
                    <a:pt x="622" y="841"/>
                  </a:lnTo>
                  <a:lnTo>
                    <a:pt x="638" y="839"/>
                  </a:lnTo>
                  <a:lnTo>
                    <a:pt x="646" y="840"/>
                  </a:lnTo>
                  <a:lnTo>
                    <a:pt x="653" y="841"/>
                  </a:lnTo>
                  <a:lnTo>
                    <a:pt x="661" y="844"/>
                  </a:lnTo>
                  <a:lnTo>
                    <a:pt x="668" y="845"/>
                  </a:lnTo>
                  <a:lnTo>
                    <a:pt x="676" y="847"/>
                  </a:lnTo>
                  <a:lnTo>
                    <a:pt x="683" y="850"/>
                  </a:lnTo>
                  <a:lnTo>
                    <a:pt x="690" y="852"/>
                  </a:lnTo>
                  <a:lnTo>
                    <a:pt x="697" y="855"/>
                  </a:lnTo>
                  <a:lnTo>
                    <a:pt x="697" y="840"/>
                  </a:lnTo>
                  <a:lnTo>
                    <a:pt x="698" y="825"/>
                  </a:lnTo>
                  <a:lnTo>
                    <a:pt x="700" y="809"/>
                  </a:lnTo>
                  <a:lnTo>
                    <a:pt x="696" y="790"/>
                  </a:lnTo>
                  <a:lnTo>
                    <a:pt x="677" y="751"/>
                  </a:lnTo>
                  <a:lnTo>
                    <a:pt x="663" y="709"/>
                  </a:lnTo>
                  <a:lnTo>
                    <a:pt x="651" y="665"/>
                  </a:lnTo>
                  <a:lnTo>
                    <a:pt x="641" y="620"/>
                  </a:lnTo>
                  <a:lnTo>
                    <a:pt x="630" y="573"/>
                  </a:lnTo>
                  <a:lnTo>
                    <a:pt x="616" y="530"/>
                  </a:lnTo>
                  <a:lnTo>
                    <a:pt x="600" y="487"/>
                  </a:lnTo>
                  <a:lnTo>
                    <a:pt x="577" y="447"/>
                  </a:lnTo>
                  <a:lnTo>
                    <a:pt x="571" y="440"/>
                  </a:lnTo>
                  <a:lnTo>
                    <a:pt x="563" y="433"/>
                  </a:lnTo>
                  <a:lnTo>
                    <a:pt x="555" y="430"/>
                  </a:lnTo>
                  <a:lnTo>
                    <a:pt x="546" y="427"/>
                  </a:lnTo>
                  <a:lnTo>
                    <a:pt x="540" y="430"/>
                  </a:lnTo>
                  <a:lnTo>
                    <a:pt x="532" y="431"/>
                  </a:lnTo>
                  <a:lnTo>
                    <a:pt x="523" y="433"/>
                  </a:lnTo>
                  <a:lnTo>
                    <a:pt x="516" y="435"/>
                  </a:lnTo>
                  <a:lnTo>
                    <a:pt x="507" y="437"/>
                  </a:lnTo>
                  <a:lnTo>
                    <a:pt x="502" y="442"/>
                  </a:lnTo>
                  <a:lnTo>
                    <a:pt x="497" y="448"/>
                  </a:lnTo>
                  <a:lnTo>
                    <a:pt x="496" y="457"/>
                  </a:lnTo>
                  <a:lnTo>
                    <a:pt x="495" y="470"/>
                  </a:lnTo>
                  <a:lnTo>
                    <a:pt x="495" y="482"/>
                  </a:lnTo>
                  <a:lnTo>
                    <a:pt x="495" y="493"/>
                  </a:lnTo>
                  <a:lnTo>
                    <a:pt x="488" y="502"/>
                  </a:lnTo>
                  <a:lnTo>
                    <a:pt x="480" y="491"/>
                  </a:lnTo>
                  <a:lnTo>
                    <a:pt x="476" y="476"/>
                  </a:lnTo>
                  <a:lnTo>
                    <a:pt x="475" y="461"/>
                  </a:lnTo>
                  <a:lnTo>
                    <a:pt x="471" y="446"/>
                  </a:lnTo>
                  <a:lnTo>
                    <a:pt x="455" y="447"/>
                  </a:lnTo>
                  <a:lnTo>
                    <a:pt x="437" y="447"/>
                  </a:lnTo>
                  <a:lnTo>
                    <a:pt x="420" y="443"/>
                  </a:lnTo>
                  <a:lnTo>
                    <a:pt x="402" y="437"/>
                  </a:lnTo>
                  <a:lnTo>
                    <a:pt x="386" y="428"/>
                  </a:lnTo>
                  <a:lnTo>
                    <a:pt x="371" y="415"/>
                  </a:lnTo>
                  <a:lnTo>
                    <a:pt x="357" y="397"/>
                  </a:lnTo>
                  <a:lnTo>
                    <a:pt x="344" y="375"/>
                  </a:lnTo>
                  <a:lnTo>
                    <a:pt x="337" y="353"/>
                  </a:lnTo>
                  <a:lnTo>
                    <a:pt x="331" y="332"/>
                  </a:lnTo>
                  <a:lnTo>
                    <a:pt x="327" y="310"/>
                  </a:lnTo>
                  <a:lnTo>
                    <a:pt x="324" y="286"/>
                  </a:lnTo>
                  <a:lnTo>
                    <a:pt x="328" y="290"/>
                  </a:lnTo>
                  <a:lnTo>
                    <a:pt x="333" y="300"/>
                  </a:lnTo>
                  <a:lnTo>
                    <a:pt x="338" y="315"/>
                  </a:lnTo>
                  <a:lnTo>
                    <a:pt x="347" y="333"/>
                  </a:lnTo>
                  <a:lnTo>
                    <a:pt x="356" y="353"/>
                  </a:lnTo>
                  <a:lnTo>
                    <a:pt x="367" y="372"/>
                  </a:lnTo>
                  <a:lnTo>
                    <a:pt x="381" y="390"/>
                  </a:lnTo>
                  <a:lnTo>
                    <a:pt x="396" y="403"/>
                  </a:lnTo>
                  <a:lnTo>
                    <a:pt x="410" y="413"/>
                  </a:lnTo>
                  <a:lnTo>
                    <a:pt x="425" y="420"/>
                  </a:lnTo>
                  <a:lnTo>
                    <a:pt x="441" y="423"/>
                  </a:lnTo>
                  <a:lnTo>
                    <a:pt x="457" y="423"/>
                  </a:lnTo>
                  <a:lnTo>
                    <a:pt x="475" y="422"/>
                  </a:lnTo>
                  <a:lnTo>
                    <a:pt x="492" y="418"/>
                  </a:lnTo>
                  <a:lnTo>
                    <a:pt x="510" y="412"/>
                  </a:lnTo>
                  <a:lnTo>
                    <a:pt x="527" y="405"/>
                  </a:lnTo>
                  <a:lnTo>
                    <a:pt x="551" y="387"/>
                  </a:lnTo>
                  <a:lnTo>
                    <a:pt x="571" y="368"/>
                  </a:lnTo>
                  <a:lnTo>
                    <a:pt x="587" y="348"/>
                  </a:lnTo>
                  <a:lnTo>
                    <a:pt x="600" y="327"/>
                  </a:lnTo>
                  <a:lnTo>
                    <a:pt x="611" y="306"/>
                  </a:lnTo>
                  <a:lnTo>
                    <a:pt x="621" y="283"/>
                  </a:lnTo>
                  <a:lnTo>
                    <a:pt x="630" y="261"/>
                  </a:lnTo>
                  <a:lnTo>
                    <a:pt x="637" y="237"/>
                  </a:lnTo>
                  <a:lnTo>
                    <a:pt x="625" y="238"/>
                  </a:lnTo>
                  <a:lnTo>
                    <a:pt x="611" y="242"/>
                  </a:lnTo>
                  <a:lnTo>
                    <a:pt x="597" y="248"/>
                  </a:lnTo>
                  <a:lnTo>
                    <a:pt x="583" y="257"/>
                  </a:lnTo>
                  <a:lnTo>
                    <a:pt x="570" y="270"/>
                  </a:lnTo>
                  <a:lnTo>
                    <a:pt x="555" y="286"/>
                  </a:lnTo>
                  <a:lnTo>
                    <a:pt x="540" y="305"/>
                  </a:lnTo>
                  <a:lnTo>
                    <a:pt x="523" y="330"/>
                  </a:lnTo>
                  <a:lnTo>
                    <a:pt x="525" y="312"/>
                  </a:lnTo>
                  <a:lnTo>
                    <a:pt x="528" y="296"/>
                  </a:lnTo>
                  <a:lnTo>
                    <a:pt x="536" y="278"/>
                  </a:lnTo>
                  <a:lnTo>
                    <a:pt x="545" y="263"/>
                  </a:lnTo>
                  <a:lnTo>
                    <a:pt x="556" y="250"/>
                  </a:lnTo>
                  <a:lnTo>
                    <a:pt x="570" y="236"/>
                  </a:lnTo>
                  <a:lnTo>
                    <a:pt x="583" y="225"/>
                  </a:lnTo>
                  <a:lnTo>
                    <a:pt x="600" y="216"/>
                  </a:lnTo>
                  <a:lnTo>
                    <a:pt x="605" y="213"/>
                  </a:lnTo>
                  <a:lnTo>
                    <a:pt x="610" y="212"/>
                  </a:lnTo>
                  <a:lnTo>
                    <a:pt x="615" y="212"/>
                  </a:lnTo>
                  <a:lnTo>
                    <a:pt x="621" y="211"/>
                  </a:lnTo>
                  <a:lnTo>
                    <a:pt x="626" y="211"/>
                  </a:lnTo>
                  <a:lnTo>
                    <a:pt x="632" y="211"/>
                  </a:lnTo>
                  <a:lnTo>
                    <a:pt x="637" y="211"/>
                  </a:lnTo>
                  <a:lnTo>
                    <a:pt x="642" y="210"/>
                  </a:lnTo>
                  <a:lnTo>
                    <a:pt x="648" y="200"/>
                  </a:lnTo>
                  <a:lnTo>
                    <a:pt x="653" y="180"/>
                  </a:lnTo>
                  <a:lnTo>
                    <a:pt x="657" y="160"/>
                  </a:lnTo>
                  <a:lnTo>
                    <a:pt x="658" y="151"/>
                  </a:lnTo>
                  <a:lnTo>
                    <a:pt x="615" y="151"/>
                  </a:lnTo>
                  <a:lnTo>
                    <a:pt x="583" y="145"/>
                  </a:lnTo>
                  <a:lnTo>
                    <a:pt x="561" y="133"/>
                  </a:lnTo>
                  <a:lnTo>
                    <a:pt x="546" y="120"/>
                  </a:lnTo>
                  <a:lnTo>
                    <a:pt x="537" y="106"/>
                  </a:lnTo>
                  <a:lnTo>
                    <a:pt x="532" y="93"/>
                  </a:lnTo>
                  <a:lnTo>
                    <a:pt x="531" y="85"/>
                  </a:lnTo>
                  <a:lnTo>
                    <a:pt x="531" y="81"/>
                  </a:lnTo>
                  <a:lnTo>
                    <a:pt x="522" y="82"/>
                  </a:lnTo>
                  <a:lnTo>
                    <a:pt x="513" y="85"/>
                  </a:lnTo>
                  <a:lnTo>
                    <a:pt x="505" y="86"/>
                  </a:lnTo>
                  <a:lnTo>
                    <a:pt x="496" y="87"/>
                  </a:lnTo>
                  <a:lnTo>
                    <a:pt x="487" y="87"/>
                  </a:lnTo>
                  <a:lnTo>
                    <a:pt x="477" y="86"/>
                  </a:lnTo>
                  <a:lnTo>
                    <a:pt x="468" y="83"/>
                  </a:lnTo>
                  <a:lnTo>
                    <a:pt x="460" y="80"/>
                  </a:lnTo>
                  <a:lnTo>
                    <a:pt x="450" y="72"/>
                  </a:lnTo>
                  <a:lnTo>
                    <a:pt x="441" y="63"/>
                  </a:lnTo>
                  <a:lnTo>
                    <a:pt x="433" y="55"/>
                  </a:lnTo>
                  <a:lnTo>
                    <a:pt x="426" y="45"/>
                  </a:lnTo>
                  <a:lnTo>
                    <a:pt x="418" y="56"/>
                  </a:lnTo>
                  <a:lnTo>
                    <a:pt x="411" y="66"/>
                  </a:lnTo>
                  <a:lnTo>
                    <a:pt x="402" y="76"/>
                  </a:lnTo>
                  <a:lnTo>
                    <a:pt x="393" y="83"/>
                  </a:lnTo>
                  <a:lnTo>
                    <a:pt x="383" y="91"/>
                  </a:lnTo>
                  <a:lnTo>
                    <a:pt x="372" y="97"/>
                  </a:lnTo>
                  <a:lnTo>
                    <a:pt x="361" y="102"/>
                  </a:lnTo>
                  <a:lnTo>
                    <a:pt x="348" y="107"/>
                  </a:lnTo>
                  <a:lnTo>
                    <a:pt x="343" y="98"/>
                  </a:lnTo>
                  <a:lnTo>
                    <a:pt x="338" y="93"/>
                  </a:lnTo>
                  <a:lnTo>
                    <a:pt x="334" y="88"/>
                  </a:lnTo>
                  <a:lnTo>
                    <a:pt x="331" y="83"/>
                  </a:lnTo>
                  <a:lnTo>
                    <a:pt x="323" y="87"/>
                  </a:lnTo>
                  <a:lnTo>
                    <a:pt x="316" y="92"/>
                  </a:lnTo>
                  <a:lnTo>
                    <a:pt x="308" y="97"/>
                  </a:lnTo>
                  <a:lnTo>
                    <a:pt x="303" y="103"/>
                  </a:lnTo>
                  <a:lnTo>
                    <a:pt x="298" y="111"/>
                  </a:lnTo>
                  <a:lnTo>
                    <a:pt x="294" y="120"/>
                  </a:lnTo>
                  <a:lnTo>
                    <a:pt x="292" y="127"/>
                  </a:lnTo>
                  <a:lnTo>
                    <a:pt x="291" y="136"/>
                  </a:lnTo>
                  <a:lnTo>
                    <a:pt x="292" y="152"/>
                  </a:lnTo>
                  <a:lnTo>
                    <a:pt x="301" y="166"/>
                  </a:lnTo>
                  <a:lnTo>
                    <a:pt x="311" y="177"/>
                  </a:lnTo>
                  <a:lnTo>
                    <a:pt x="311" y="192"/>
                  </a:lnTo>
                  <a:lnTo>
                    <a:pt x="302" y="190"/>
                  </a:lnTo>
                  <a:lnTo>
                    <a:pt x="294" y="185"/>
                  </a:lnTo>
                  <a:lnTo>
                    <a:pt x="288" y="178"/>
                  </a:lnTo>
                  <a:lnTo>
                    <a:pt x="283" y="172"/>
                  </a:lnTo>
                  <a:lnTo>
                    <a:pt x="279" y="165"/>
                  </a:lnTo>
                  <a:lnTo>
                    <a:pt x="276" y="156"/>
                  </a:lnTo>
                  <a:lnTo>
                    <a:pt x="273" y="148"/>
                  </a:lnTo>
                  <a:lnTo>
                    <a:pt x="272" y="140"/>
                  </a:lnTo>
                  <a:lnTo>
                    <a:pt x="277" y="118"/>
                  </a:lnTo>
                  <a:lnTo>
                    <a:pt x="282" y="97"/>
                  </a:lnTo>
                  <a:lnTo>
                    <a:pt x="292" y="77"/>
                  </a:lnTo>
                  <a:lnTo>
                    <a:pt x="308" y="63"/>
                  </a:lnTo>
                  <a:lnTo>
                    <a:pt x="313" y="62"/>
                  </a:lnTo>
                  <a:lnTo>
                    <a:pt x="319" y="61"/>
                  </a:lnTo>
                  <a:lnTo>
                    <a:pt x="324" y="61"/>
                  </a:lnTo>
                  <a:lnTo>
                    <a:pt x="329" y="62"/>
                  </a:lnTo>
                  <a:lnTo>
                    <a:pt x="334" y="65"/>
                  </a:lnTo>
                  <a:lnTo>
                    <a:pt x="339" y="67"/>
                  </a:lnTo>
                  <a:lnTo>
                    <a:pt x="343" y="70"/>
                  </a:lnTo>
                  <a:lnTo>
                    <a:pt x="347" y="73"/>
                  </a:lnTo>
                  <a:lnTo>
                    <a:pt x="358" y="67"/>
                  </a:lnTo>
                  <a:lnTo>
                    <a:pt x="369" y="61"/>
                  </a:lnTo>
                  <a:lnTo>
                    <a:pt x="381" y="52"/>
                  </a:lnTo>
                  <a:lnTo>
                    <a:pt x="392" y="42"/>
                  </a:lnTo>
                  <a:lnTo>
                    <a:pt x="402" y="32"/>
                  </a:lnTo>
                  <a:lnTo>
                    <a:pt x="412" y="22"/>
                  </a:lnTo>
                  <a:lnTo>
                    <a:pt x="421" y="11"/>
                  </a:lnTo>
                  <a:lnTo>
                    <a:pt x="428" y="0"/>
                  </a:lnTo>
                  <a:lnTo>
                    <a:pt x="435" y="5"/>
                  </a:lnTo>
                  <a:lnTo>
                    <a:pt x="440" y="11"/>
                  </a:lnTo>
                  <a:lnTo>
                    <a:pt x="443" y="18"/>
                  </a:lnTo>
                  <a:lnTo>
                    <a:pt x="447" y="27"/>
                  </a:lnTo>
                  <a:lnTo>
                    <a:pt x="452" y="35"/>
                  </a:lnTo>
                  <a:lnTo>
                    <a:pt x="457" y="42"/>
                  </a:lnTo>
                  <a:lnTo>
                    <a:pt x="465" y="47"/>
                  </a:lnTo>
                  <a:lnTo>
                    <a:pt x="473" y="51"/>
                  </a:lnTo>
                  <a:lnTo>
                    <a:pt x="483" y="52"/>
                  </a:lnTo>
                  <a:lnTo>
                    <a:pt x="493" y="53"/>
                  </a:lnTo>
                  <a:lnTo>
                    <a:pt x="503" y="55"/>
                  </a:lnTo>
                  <a:lnTo>
                    <a:pt x="513" y="55"/>
                  </a:lnTo>
                  <a:lnTo>
                    <a:pt x="523" y="53"/>
                  </a:lnTo>
                  <a:lnTo>
                    <a:pt x="533" y="51"/>
                  </a:lnTo>
                  <a:lnTo>
                    <a:pt x="542" y="46"/>
                  </a:lnTo>
                  <a:lnTo>
                    <a:pt x="550" y="38"/>
                  </a:lnTo>
                  <a:lnTo>
                    <a:pt x="558" y="46"/>
                  </a:lnTo>
                  <a:lnTo>
                    <a:pt x="562" y="57"/>
                  </a:lnTo>
                  <a:lnTo>
                    <a:pt x="562" y="70"/>
                  </a:lnTo>
                  <a:lnTo>
                    <a:pt x="563" y="81"/>
                  </a:lnTo>
                  <a:lnTo>
                    <a:pt x="567" y="88"/>
                  </a:lnTo>
                  <a:lnTo>
                    <a:pt x="572" y="95"/>
                  </a:lnTo>
                  <a:lnTo>
                    <a:pt x="577" y="101"/>
                  </a:lnTo>
                  <a:lnTo>
                    <a:pt x="583" y="107"/>
                  </a:lnTo>
                  <a:lnTo>
                    <a:pt x="590" y="112"/>
                  </a:lnTo>
                  <a:lnTo>
                    <a:pt x="597" y="117"/>
                  </a:lnTo>
                  <a:lnTo>
                    <a:pt x="606" y="121"/>
                  </a:lnTo>
                  <a:lnTo>
                    <a:pt x="615" y="123"/>
                  </a:lnTo>
                  <a:lnTo>
                    <a:pt x="627" y="125"/>
                  </a:lnTo>
                  <a:lnTo>
                    <a:pt x="640" y="123"/>
                  </a:lnTo>
                  <a:lnTo>
                    <a:pt x="653" y="121"/>
                  </a:lnTo>
                  <a:lnTo>
                    <a:pt x="666" y="117"/>
                  </a:lnTo>
                  <a:lnTo>
                    <a:pt x="676" y="112"/>
                  </a:lnTo>
                  <a:lnTo>
                    <a:pt x="683" y="108"/>
                  </a:lnTo>
                  <a:lnTo>
                    <a:pt x="687" y="107"/>
                  </a:lnTo>
                  <a:lnTo>
                    <a:pt x="693" y="108"/>
                  </a:lnTo>
                  <a:lnTo>
                    <a:pt x="697" y="113"/>
                  </a:lnTo>
                  <a:lnTo>
                    <a:pt x="700" y="118"/>
                  </a:lnTo>
                  <a:lnTo>
                    <a:pt x="702" y="125"/>
                  </a:lnTo>
                  <a:lnTo>
                    <a:pt x="707" y="131"/>
                  </a:lnTo>
                  <a:lnTo>
                    <a:pt x="717" y="135"/>
                  </a:lnTo>
                  <a:lnTo>
                    <a:pt x="732" y="137"/>
                  </a:lnTo>
                  <a:lnTo>
                    <a:pt x="756" y="136"/>
                  </a:lnTo>
                  <a:lnTo>
                    <a:pt x="765" y="132"/>
                  </a:lnTo>
                  <a:lnTo>
                    <a:pt x="771" y="121"/>
                  </a:lnTo>
                  <a:lnTo>
                    <a:pt x="770" y="101"/>
                  </a:lnTo>
                  <a:lnTo>
                    <a:pt x="756" y="73"/>
                  </a:lnTo>
                  <a:lnTo>
                    <a:pt x="755" y="70"/>
                  </a:lnTo>
                  <a:lnTo>
                    <a:pt x="757" y="68"/>
                  </a:lnTo>
                  <a:lnTo>
                    <a:pt x="762" y="70"/>
                  </a:lnTo>
                  <a:lnTo>
                    <a:pt x="769" y="72"/>
                  </a:lnTo>
                  <a:lnTo>
                    <a:pt x="775" y="76"/>
                  </a:lnTo>
                  <a:lnTo>
                    <a:pt x="781" y="80"/>
                  </a:lnTo>
                  <a:lnTo>
                    <a:pt x="786" y="85"/>
                  </a:lnTo>
                  <a:lnTo>
                    <a:pt x="790" y="90"/>
                  </a:lnTo>
                  <a:lnTo>
                    <a:pt x="792" y="108"/>
                  </a:lnTo>
                  <a:lnTo>
                    <a:pt x="790" y="127"/>
                  </a:lnTo>
                  <a:lnTo>
                    <a:pt x="781" y="146"/>
                  </a:lnTo>
                  <a:lnTo>
                    <a:pt x="770" y="162"/>
                  </a:lnTo>
                  <a:lnTo>
                    <a:pt x="763" y="166"/>
                  </a:lnTo>
                  <a:lnTo>
                    <a:pt x="757" y="170"/>
                  </a:lnTo>
                  <a:lnTo>
                    <a:pt x="750" y="172"/>
                  </a:lnTo>
                  <a:lnTo>
                    <a:pt x="743" y="173"/>
                  </a:lnTo>
                  <a:lnTo>
                    <a:pt x="736" y="173"/>
                  </a:lnTo>
                  <a:lnTo>
                    <a:pt x="728" y="173"/>
                  </a:lnTo>
                  <a:lnTo>
                    <a:pt x="721" y="173"/>
                  </a:lnTo>
                  <a:lnTo>
                    <a:pt x="713" y="172"/>
                  </a:lnTo>
                  <a:lnTo>
                    <a:pt x="706" y="170"/>
                  </a:lnTo>
                  <a:lnTo>
                    <a:pt x="700" y="166"/>
                  </a:lnTo>
                  <a:lnTo>
                    <a:pt x="693" y="161"/>
                  </a:lnTo>
                  <a:lnTo>
                    <a:pt x="687" y="155"/>
                  </a:lnTo>
                  <a:lnTo>
                    <a:pt x="686" y="168"/>
                  </a:lnTo>
                  <a:lnTo>
                    <a:pt x="685" y="182"/>
                  </a:lnTo>
                  <a:lnTo>
                    <a:pt x="682" y="196"/>
                  </a:lnTo>
                  <a:lnTo>
                    <a:pt x="678" y="208"/>
                  </a:lnTo>
                  <a:lnTo>
                    <a:pt x="688" y="212"/>
                  </a:lnTo>
                  <a:lnTo>
                    <a:pt x="697" y="215"/>
                  </a:lnTo>
                  <a:lnTo>
                    <a:pt x="706" y="217"/>
                  </a:lnTo>
                  <a:lnTo>
                    <a:pt x="713" y="223"/>
                  </a:lnTo>
                  <a:lnTo>
                    <a:pt x="713" y="256"/>
                  </a:lnTo>
                  <a:lnTo>
                    <a:pt x="707" y="253"/>
                  </a:lnTo>
                  <a:lnTo>
                    <a:pt x="702" y="251"/>
                  </a:lnTo>
                  <a:lnTo>
                    <a:pt x="698" y="248"/>
                  </a:lnTo>
                  <a:lnTo>
                    <a:pt x="693" y="245"/>
                  </a:lnTo>
                  <a:lnTo>
                    <a:pt x="688" y="242"/>
                  </a:lnTo>
                  <a:lnTo>
                    <a:pt x="685" y="240"/>
                  </a:lnTo>
                  <a:lnTo>
                    <a:pt x="680" y="238"/>
                  </a:lnTo>
                  <a:lnTo>
                    <a:pt x="673" y="238"/>
                  </a:lnTo>
                  <a:lnTo>
                    <a:pt x="663" y="262"/>
                  </a:lnTo>
                  <a:lnTo>
                    <a:pt x="653" y="286"/>
                  </a:lnTo>
                  <a:lnTo>
                    <a:pt x="643" y="308"/>
                  </a:lnTo>
                  <a:lnTo>
                    <a:pt x="632" y="331"/>
                  </a:lnTo>
                  <a:lnTo>
                    <a:pt x="620" y="352"/>
                  </a:lnTo>
                  <a:lnTo>
                    <a:pt x="605" y="373"/>
                  </a:lnTo>
                  <a:lnTo>
                    <a:pt x="587" y="392"/>
                  </a:lnTo>
                  <a:lnTo>
                    <a:pt x="566" y="410"/>
                  </a:lnTo>
                  <a:lnTo>
                    <a:pt x="597" y="438"/>
                  </a:lnTo>
                  <a:lnTo>
                    <a:pt x="627" y="482"/>
                  </a:lnTo>
                  <a:lnTo>
                    <a:pt x="653" y="536"/>
                  </a:lnTo>
                  <a:lnTo>
                    <a:pt x="678" y="593"/>
                  </a:lnTo>
                  <a:lnTo>
                    <a:pt x="698" y="650"/>
                  </a:lnTo>
                  <a:lnTo>
                    <a:pt x="716" y="702"/>
                  </a:lnTo>
                  <a:lnTo>
                    <a:pt x="730" y="744"/>
                  </a:lnTo>
                  <a:lnTo>
                    <a:pt x="738" y="771"/>
                  </a:lnTo>
                  <a:lnTo>
                    <a:pt x="743" y="790"/>
                  </a:lnTo>
                  <a:lnTo>
                    <a:pt x="745" y="809"/>
                  </a:lnTo>
                  <a:lnTo>
                    <a:pt x="743" y="826"/>
                  </a:lnTo>
                  <a:lnTo>
                    <a:pt x="738" y="844"/>
                  </a:lnTo>
                  <a:lnTo>
                    <a:pt x="871" y="79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7" name="Freeform 69">
              <a:extLst>
                <a:ext uri="{FF2B5EF4-FFF2-40B4-BE49-F238E27FC236}">
                  <a16:creationId xmlns:a16="http://schemas.microsoft.com/office/drawing/2014/main" id="{D96B24BA-9B35-4625-8ABB-8F596A94BD60}"/>
                </a:ext>
              </a:extLst>
            </p:cNvPr>
            <p:cNvSpPr/>
            <p:nvPr/>
          </p:nvSpPr>
          <p:spPr bwMode="auto">
            <a:xfrm>
              <a:off x="4949" y="1280"/>
              <a:ext cx="23" cy="19"/>
            </a:xfrm>
            <a:custGeom>
              <a:gdLst>
                <a:gd name="T0" fmla="*/ 0 w 92"/>
                <a:gd name="T1" fmla="*/ 0 h 75"/>
                <a:gd name="T2" fmla="*/ 0 w 92"/>
                <a:gd name="T3" fmla="*/ 0 h 75"/>
                <a:gd name="T4" fmla="*/ 0 w 92"/>
                <a:gd name="T5" fmla="*/ 0 h 75"/>
                <a:gd name="T6" fmla="*/ 0 w 92"/>
                <a:gd name="T7" fmla="*/ 0 h 75"/>
                <a:gd name="T8" fmla="*/ 0 w 92"/>
                <a:gd name="T9" fmla="*/ 0 h 75"/>
                <a:gd name="T10" fmla="*/ 0 w 92"/>
                <a:gd name="T11" fmla="*/ 0 h 75"/>
                <a:gd name="T12" fmla="*/ 0 w 92"/>
                <a:gd name="T13" fmla="*/ 0 h 75"/>
                <a:gd name="T14" fmla="*/ 0 w 92"/>
                <a:gd name="T15" fmla="*/ 0 h 75"/>
                <a:gd name="T16" fmla="*/ 0 w 92"/>
                <a:gd name="T17" fmla="*/ 0 h 75"/>
                <a:gd name="T18" fmla="*/ 0 w 92"/>
                <a:gd name="T19" fmla="*/ 0 h 75"/>
                <a:gd name="T20" fmla="*/ 0 w 92"/>
                <a:gd name="T21" fmla="*/ 0 h 75"/>
                <a:gd name="T22" fmla="*/ 0 w 92"/>
                <a:gd name="T23" fmla="*/ 0 h 75"/>
                <a:gd name="T24" fmla="*/ 0 w 92"/>
                <a:gd name="T25" fmla="*/ 0 h 75"/>
                <a:gd name="T26" fmla="*/ 0 w 92"/>
                <a:gd name="T27" fmla="*/ 0 h 75"/>
                <a:gd name="T28" fmla="*/ 0 w 92"/>
                <a:gd name="T29" fmla="*/ 0 h 75"/>
                <a:gd name="T30" fmla="*/ 0 w 92"/>
                <a:gd name="T31" fmla="*/ 0 h 75"/>
                <a:gd name="T32" fmla="*/ 0 w 92"/>
                <a:gd name="T33" fmla="*/ 0 h 75"/>
                <a:gd name="T34" fmla="*/ 0 w 92"/>
                <a:gd name="T35" fmla="*/ 0 h 75"/>
                <a:gd name="T36" fmla="*/ 0 w 92"/>
                <a:gd name="T37" fmla="*/ 0 h 75"/>
                <a:gd name="T38" fmla="*/ 0 w 92"/>
                <a:gd name="T39" fmla="*/ 0 h 75"/>
                <a:gd name="T40" fmla="*/ 0 w 92"/>
                <a:gd name="T41" fmla="*/ 0 h 75"/>
                <a:gd name="T42" fmla="*/ 0 w 92"/>
                <a:gd name="T43" fmla="*/ 0 h 75"/>
                <a:gd name="T44" fmla="*/ 0 w 92"/>
                <a:gd name="T45" fmla="*/ 0 h 75"/>
                <a:gd name="T46" fmla="*/ 0 w 92"/>
                <a:gd name="T47" fmla="*/ 0 h 75"/>
                <a:gd name="T48" fmla="*/ 0 w 92"/>
                <a:gd name="T49" fmla="*/ 0 h 75"/>
                <a:gd name="T50" fmla="*/ 0 w 92"/>
                <a:gd name="T51" fmla="*/ 0 h 75"/>
                <a:gd name="T52" fmla="*/ 0 w 92"/>
                <a:gd name="T53" fmla="*/ 0 h 75"/>
                <a:gd name="T54" fmla="*/ 0 w 92"/>
                <a:gd name="T55" fmla="*/ 0 h 75"/>
                <a:gd name="T56" fmla="*/ 0 w 92"/>
                <a:gd name="T57" fmla="*/ 0 h 75"/>
                <a:gd name="T58" fmla="*/ 0 w 92"/>
                <a:gd name="T59" fmla="*/ 0 h 75"/>
                <a:gd name="T60" fmla="*/ 0 w 92"/>
                <a:gd name="T61" fmla="*/ 0 h 75"/>
                <a:gd name="T62" fmla="*/ 0 w 92"/>
                <a:gd name="T63" fmla="*/ 0 h 75"/>
                <a:gd name="T64" fmla="*/ 0 w 92"/>
                <a:gd name="T65" fmla="*/ 0 h 7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92" h="75">
                  <a:moveTo>
                    <a:pt x="33" y="51"/>
                  </a:moveTo>
                  <a:lnTo>
                    <a:pt x="41" y="53"/>
                  </a:lnTo>
                  <a:lnTo>
                    <a:pt x="48" y="51"/>
                  </a:lnTo>
                  <a:lnTo>
                    <a:pt x="55" y="50"/>
                  </a:lnTo>
                  <a:lnTo>
                    <a:pt x="62" y="46"/>
                  </a:lnTo>
                  <a:lnTo>
                    <a:pt x="68" y="43"/>
                  </a:lnTo>
                  <a:lnTo>
                    <a:pt x="75" y="39"/>
                  </a:lnTo>
                  <a:lnTo>
                    <a:pt x="80" y="34"/>
                  </a:lnTo>
                  <a:lnTo>
                    <a:pt x="85" y="29"/>
                  </a:lnTo>
                  <a:lnTo>
                    <a:pt x="90" y="31"/>
                  </a:lnTo>
                  <a:lnTo>
                    <a:pt x="92" y="35"/>
                  </a:lnTo>
                  <a:lnTo>
                    <a:pt x="92" y="41"/>
                  </a:lnTo>
                  <a:lnTo>
                    <a:pt x="90" y="46"/>
                  </a:lnTo>
                  <a:lnTo>
                    <a:pt x="85" y="54"/>
                  </a:lnTo>
                  <a:lnTo>
                    <a:pt x="78" y="60"/>
                  </a:lnTo>
                  <a:lnTo>
                    <a:pt x="71" y="65"/>
                  </a:lnTo>
                  <a:lnTo>
                    <a:pt x="63" y="69"/>
                  </a:lnTo>
                  <a:lnTo>
                    <a:pt x="55" y="73"/>
                  </a:lnTo>
                  <a:lnTo>
                    <a:pt x="46" y="74"/>
                  </a:lnTo>
                  <a:lnTo>
                    <a:pt x="37" y="75"/>
                  </a:lnTo>
                  <a:lnTo>
                    <a:pt x="27" y="74"/>
                  </a:lnTo>
                  <a:lnTo>
                    <a:pt x="17" y="65"/>
                  </a:lnTo>
                  <a:lnTo>
                    <a:pt x="8" y="54"/>
                  </a:lnTo>
                  <a:lnTo>
                    <a:pt x="2" y="43"/>
                  </a:lnTo>
                  <a:lnTo>
                    <a:pt x="0" y="29"/>
                  </a:lnTo>
                  <a:lnTo>
                    <a:pt x="0" y="21"/>
                  </a:lnTo>
                  <a:lnTo>
                    <a:pt x="0" y="13"/>
                  </a:lnTo>
                  <a:lnTo>
                    <a:pt x="0" y="6"/>
                  </a:lnTo>
                  <a:lnTo>
                    <a:pt x="3" y="0"/>
                  </a:lnTo>
                  <a:lnTo>
                    <a:pt x="7" y="6"/>
                  </a:lnTo>
                  <a:lnTo>
                    <a:pt x="10" y="21"/>
                  </a:lnTo>
                  <a:lnTo>
                    <a:pt x="17" y="39"/>
                  </a:lnTo>
                  <a:lnTo>
                    <a:pt x="33" y="5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8" name="Freeform 70">
              <a:extLst>
                <a:ext uri="{FF2B5EF4-FFF2-40B4-BE49-F238E27FC236}">
                  <a16:creationId xmlns:a16="http://schemas.microsoft.com/office/drawing/2014/main" id="{F65CAB47-DC73-444F-89BE-F578E0E39C5D}"/>
                </a:ext>
              </a:extLst>
            </p:cNvPr>
            <p:cNvSpPr/>
            <p:nvPr/>
          </p:nvSpPr>
          <p:spPr bwMode="auto">
            <a:xfrm>
              <a:off x="4904" y="1301"/>
              <a:ext cx="9" cy="41"/>
            </a:xfrm>
            <a:custGeom>
              <a:gdLst>
                <a:gd name="T0" fmla="*/ 0 w 37"/>
                <a:gd name="T1" fmla="*/ 0 h 163"/>
                <a:gd name="T2" fmla="*/ 0 w 37"/>
                <a:gd name="T3" fmla="*/ 0 h 163"/>
                <a:gd name="T4" fmla="*/ 0 w 37"/>
                <a:gd name="T5" fmla="*/ 0 h 163"/>
                <a:gd name="T6" fmla="*/ 0 w 37"/>
                <a:gd name="T7" fmla="*/ 0 h 163"/>
                <a:gd name="T8" fmla="*/ 0 w 37"/>
                <a:gd name="T9" fmla="*/ 0 h 163"/>
                <a:gd name="T10" fmla="*/ 0 w 37"/>
                <a:gd name="T11" fmla="*/ 0 h 163"/>
                <a:gd name="T12" fmla="*/ 0 w 37"/>
                <a:gd name="T13" fmla="*/ 0 h 163"/>
                <a:gd name="T14" fmla="*/ 0 w 37"/>
                <a:gd name="T15" fmla="*/ 0 h 163"/>
                <a:gd name="T16" fmla="*/ 0 w 37"/>
                <a:gd name="T17" fmla="*/ 0 h 163"/>
                <a:gd name="T18" fmla="*/ 0 w 37"/>
                <a:gd name="T19" fmla="*/ 0 h 1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37" h="163">
                  <a:moveTo>
                    <a:pt x="0" y="136"/>
                  </a:moveTo>
                  <a:lnTo>
                    <a:pt x="6" y="104"/>
                  </a:lnTo>
                  <a:lnTo>
                    <a:pt x="13" y="70"/>
                  </a:lnTo>
                  <a:lnTo>
                    <a:pt x="18" y="36"/>
                  </a:lnTo>
                  <a:lnTo>
                    <a:pt x="20" y="0"/>
                  </a:lnTo>
                  <a:lnTo>
                    <a:pt x="32" y="31"/>
                  </a:lnTo>
                  <a:lnTo>
                    <a:pt x="37" y="86"/>
                  </a:lnTo>
                  <a:lnTo>
                    <a:pt x="37" y="139"/>
                  </a:lnTo>
                  <a:lnTo>
                    <a:pt x="37" y="163"/>
                  </a:lnTo>
                  <a:lnTo>
                    <a:pt x="0" y="13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89" name="Freeform 71">
              <a:extLst>
                <a:ext uri="{FF2B5EF4-FFF2-40B4-BE49-F238E27FC236}">
                  <a16:creationId xmlns:a16="http://schemas.microsoft.com/office/drawing/2014/main" id="{6301E651-C5AC-4E4D-B445-A2A942AB59F1}"/>
                </a:ext>
              </a:extLst>
            </p:cNvPr>
            <p:cNvSpPr/>
            <p:nvPr/>
          </p:nvSpPr>
          <p:spPr bwMode="auto">
            <a:xfrm>
              <a:off x="4945" y="1323"/>
              <a:ext cx="22" cy="10"/>
            </a:xfrm>
            <a:custGeom>
              <a:gdLst>
                <a:gd name="T0" fmla="*/ 0 w 87"/>
                <a:gd name="T1" fmla="*/ 0 h 40"/>
                <a:gd name="T2" fmla="*/ 0 w 87"/>
                <a:gd name="T3" fmla="*/ 0 h 40"/>
                <a:gd name="T4" fmla="*/ 0 w 87"/>
                <a:gd name="T5" fmla="*/ 0 h 40"/>
                <a:gd name="T6" fmla="*/ 0 w 87"/>
                <a:gd name="T7" fmla="*/ 0 h 40"/>
                <a:gd name="T8" fmla="*/ 0 w 87"/>
                <a:gd name="T9" fmla="*/ 0 h 40"/>
                <a:gd name="T10" fmla="*/ 0 w 87"/>
                <a:gd name="T11" fmla="*/ 0 h 40"/>
                <a:gd name="T12" fmla="*/ 0 w 87"/>
                <a:gd name="T13" fmla="*/ 0 h 40"/>
                <a:gd name="T14" fmla="*/ 0 w 87"/>
                <a:gd name="T15" fmla="*/ 0 h 40"/>
                <a:gd name="T16" fmla="*/ 0 w 87"/>
                <a:gd name="T17" fmla="*/ 0 h 40"/>
                <a:gd name="T18" fmla="*/ 0 w 87"/>
                <a:gd name="T19" fmla="*/ 0 h 40"/>
                <a:gd name="T20" fmla="*/ 0 w 87"/>
                <a:gd name="T21" fmla="*/ 0 h 40"/>
                <a:gd name="T22" fmla="*/ 0 w 87"/>
                <a:gd name="T23" fmla="*/ 0 h 40"/>
                <a:gd name="T24" fmla="*/ 0 w 87"/>
                <a:gd name="T25" fmla="*/ 0 h 40"/>
                <a:gd name="T26" fmla="*/ 0 w 87"/>
                <a:gd name="T27" fmla="*/ 0 h 40"/>
                <a:gd name="T28" fmla="*/ 0 w 87"/>
                <a:gd name="T29" fmla="*/ 0 h 40"/>
                <a:gd name="T30" fmla="*/ 0 w 87"/>
                <a:gd name="T31" fmla="*/ 0 h 40"/>
                <a:gd name="T32" fmla="*/ 0 w 87"/>
                <a:gd name="T33" fmla="*/ 0 h 40"/>
                <a:gd name="T34" fmla="*/ 0 w 87"/>
                <a:gd name="T35" fmla="*/ 0 h 4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87" h="40">
                  <a:moveTo>
                    <a:pt x="87" y="36"/>
                  </a:moveTo>
                  <a:lnTo>
                    <a:pt x="63" y="40"/>
                  </a:lnTo>
                  <a:lnTo>
                    <a:pt x="56" y="40"/>
                  </a:lnTo>
                  <a:lnTo>
                    <a:pt x="46" y="37"/>
                  </a:lnTo>
                  <a:lnTo>
                    <a:pt x="37" y="33"/>
                  </a:lnTo>
                  <a:lnTo>
                    <a:pt x="32" y="25"/>
                  </a:lnTo>
                  <a:lnTo>
                    <a:pt x="13" y="17"/>
                  </a:lnTo>
                  <a:lnTo>
                    <a:pt x="5" y="8"/>
                  </a:lnTo>
                  <a:lnTo>
                    <a:pt x="1" y="2"/>
                  </a:lnTo>
                  <a:lnTo>
                    <a:pt x="0" y="0"/>
                  </a:lnTo>
                  <a:lnTo>
                    <a:pt x="12" y="1"/>
                  </a:lnTo>
                  <a:lnTo>
                    <a:pt x="23" y="5"/>
                  </a:lnTo>
                  <a:lnTo>
                    <a:pt x="35" y="8"/>
                  </a:lnTo>
                  <a:lnTo>
                    <a:pt x="45" y="13"/>
                  </a:lnTo>
                  <a:lnTo>
                    <a:pt x="56" y="20"/>
                  </a:lnTo>
                  <a:lnTo>
                    <a:pt x="66" y="26"/>
                  </a:lnTo>
                  <a:lnTo>
                    <a:pt x="76" y="31"/>
                  </a:lnTo>
                  <a:lnTo>
                    <a:pt x="87" y="3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0" name="Freeform 72">
              <a:extLst>
                <a:ext uri="{FF2B5EF4-FFF2-40B4-BE49-F238E27FC236}">
                  <a16:creationId xmlns:a16="http://schemas.microsoft.com/office/drawing/2014/main" id="{D0C64825-12A1-4378-91B5-AE91CAAF81B9}"/>
                </a:ext>
              </a:extLst>
            </p:cNvPr>
            <p:cNvSpPr/>
            <p:nvPr/>
          </p:nvSpPr>
          <p:spPr bwMode="auto">
            <a:xfrm>
              <a:off x="4948" y="1332"/>
              <a:ext cx="13" cy="7"/>
            </a:xfrm>
            <a:custGeom>
              <a:gdLst>
                <a:gd name="T0" fmla="*/ 0 w 51"/>
                <a:gd name="T1" fmla="*/ 0 h 28"/>
                <a:gd name="T2" fmla="*/ 0 w 51"/>
                <a:gd name="T3" fmla="*/ 0 h 28"/>
                <a:gd name="T4" fmla="*/ 0 w 51"/>
                <a:gd name="T5" fmla="*/ 0 h 28"/>
                <a:gd name="T6" fmla="*/ 0 w 51"/>
                <a:gd name="T7" fmla="*/ 0 h 28"/>
                <a:gd name="T8" fmla="*/ 0 w 51"/>
                <a:gd name="T9" fmla="*/ 0 h 28"/>
                <a:gd name="T10" fmla="*/ 0 w 51"/>
                <a:gd name="T11" fmla="*/ 0 h 28"/>
                <a:gd name="T12" fmla="*/ 0 w 51"/>
                <a:gd name="T13" fmla="*/ 0 h 28"/>
                <a:gd name="T14" fmla="*/ 0 w 51"/>
                <a:gd name="T15" fmla="*/ 0 h 28"/>
                <a:gd name="T16" fmla="*/ 0 w 51"/>
                <a:gd name="T17" fmla="*/ 0 h 28"/>
                <a:gd name="T18" fmla="*/ 0 w 51"/>
                <a:gd name="T19" fmla="*/ 0 h 28"/>
                <a:gd name="T20" fmla="*/ 0 w 51"/>
                <a:gd name="T21" fmla="*/ 0 h 28"/>
                <a:gd name="T22" fmla="*/ 0 w 51"/>
                <a:gd name="T23" fmla="*/ 0 h 28"/>
                <a:gd name="T24" fmla="*/ 0 w 51"/>
                <a:gd name="T25" fmla="*/ 0 h 28"/>
                <a:gd name="T26" fmla="*/ 0 w 51"/>
                <a:gd name="T27" fmla="*/ 0 h 28"/>
                <a:gd name="T28" fmla="*/ 0 w 51"/>
                <a:gd name="T29" fmla="*/ 0 h 28"/>
                <a:gd name="T30" fmla="*/ 0 w 51"/>
                <a:gd name="T31" fmla="*/ 0 h 28"/>
                <a:gd name="T32" fmla="*/ 0 w 51"/>
                <a:gd name="T33" fmla="*/ 0 h 2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51" h="28">
                  <a:moveTo>
                    <a:pt x="51" y="21"/>
                  </a:moveTo>
                  <a:lnTo>
                    <a:pt x="46" y="26"/>
                  </a:lnTo>
                  <a:lnTo>
                    <a:pt x="39" y="28"/>
                  </a:lnTo>
                  <a:lnTo>
                    <a:pt x="30" y="28"/>
                  </a:lnTo>
                  <a:lnTo>
                    <a:pt x="23" y="27"/>
                  </a:lnTo>
                  <a:lnTo>
                    <a:pt x="11" y="21"/>
                  </a:lnTo>
                  <a:lnTo>
                    <a:pt x="4" y="11"/>
                  </a:lnTo>
                  <a:lnTo>
                    <a:pt x="0" y="2"/>
                  </a:lnTo>
                  <a:lnTo>
                    <a:pt x="4" y="0"/>
                  </a:lnTo>
                  <a:lnTo>
                    <a:pt x="10" y="1"/>
                  </a:lnTo>
                  <a:lnTo>
                    <a:pt x="16" y="3"/>
                  </a:lnTo>
                  <a:lnTo>
                    <a:pt x="23" y="6"/>
                  </a:lnTo>
                  <a:lnTo>
                    <a:pt x="28" y="10"/>
                  </a:lnTo>
                  <a:lnTo>
                    <a:pt x="34" y="13"/>
                  </a:lnTo>
                  <a:lnTo>
                    <a:pt x="39" y="17"/>
                  </a:lnTo>
                  <a:lnTo>
                    <a:pt x="45" y="20"/>
                  </a:lnTo>
                  <a:lnTo>
                    <a:pt x="51"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1" name="Freeform 73">
              <a:extLst>
                <a:ext uri="{FF2B5EF4-FFF2-40B4-BE49-F238E27FC236}">
                  <a16:creationId xmlns:a16="http://schemas.microsoft.com/office/drawing/2014/main" id="{E2CEC30C-3818-4311-AF75-09F02E76435E}"/>
                </a:ext>
              </a:extLst>
            </p:cNvPr>
            <p:cNvSpPr/>
            <p:nvPr/>
          </p:nvSpPr>
          <p:spPr bwMode="auto">
            <a:xfrm>
              <a:off x="4855" y="1339"/>
              <a:ext cx="119" cy="95"/>
            </a:xfrm>
            <a:custGeom>
              <a:gdLst>
                <a:gd name="T0" fmla="*/ 0 w 476"/>
                <a:gd name="T1" fmla="*/ 0 h 381"/>
                <a:gd name="T2" fmla="*/ 0 w 476"/>
                <a:gd name="T3" fmla="*/ 0 h 381"/>
                <a:gd name="T4" fmla="*/ 0 w 476"/>
                <a:gd name="T5" fmla="*/ 0 h 381"/>
                <a:gd name="T6" fmla="*/ 0 w 476"/>
                <a:gd name="T7" fmla="*/ 0 h 381"/>
                <a:gd name="T8" fmla="*/ 0 w 476"/>
                <a:gd name="T9" fmla="*/ 0 h 381"/>
                <a:gd name="T10" fmla="*/ 0 w 476"/>
                <a:gd name="T11" fmla="*/ 0 h 381"/>
                <a:gd name="T12" fmla="*/ 0 w 476"/>
                <a:gd name="T13" fmla="*/ 0 h 381"/>
                <a:gd name="T14" fmla="*/ 0 w 476"/>
                <a:gd name="T15" fmla="*/ 0 h 381"/>
                <a:gd name="T16" fmla="*/ 0 w 476"/>
                <a:gd name="T17" fmla="*/ 0 h 381"/>
                <a:gd name="T18" fmla="*/ 0 w 476"/>
                <a:gd name="T19" fmla="*/ 0 h 381"/>
                <a:gd name="T20" fmla="*/ 0 w 476"/>
                <a:gd name="T21" fmla="*/ 0 h 381"/>
                <a:gd name="T22" fmla="*/ 0 w 476"/>
                <a:gd name="T23" fmla="*/ 0 h 381"/>
                <a:gd name="T24" fmla="*/ 0 w 476"/>
                <a:gd name="T25" fmla="*/ 0 h 381"/>
                <a:gd name="T26" fmla="*/ 0 w 476"/>
                <a:gd name="T27" fmla="*/ 0 h 381"/>
                <a:gd name="T28" fmla="*/ 0 w 476"/>
                <a:gd name="T29" fmla="*/ 0 h 381"/>
                <a:gd name="T30" fmla="*/ 0 w 476"/>
                <a:gd name="T31" fmla="*/ 0 h 381"/>
                <a:gd name="T32" fmla="*/ 0 w 476"/>
                <a:gd name="T33" fmla="*/ 0 h 381"/>
                <a:gd name="T34" fmla="*/ 0 w 476"/>
                <a:gd name="T35" fmla="*/ 0 h 381"/>
                <a:gd name="T36" fmla="*/ 0 w 476"/>
                <a:gd name="T37" fmla="*/ 0 h 381"/>
                <a:gd name="T38" fmla="*/ 0 w 476"/>
                <a:gd name="T39" fmla="*/ 0 h 381"/>
                <a:gd name="T40" fmla="*/ 0 w 476"/>
                <a:gd name="T41" fmla="*/ 0 h 381"/>
                <a:gd name="T42" fmla="*/ 0 w 476"/>
                <a:gd name="T43" fmla="*/ 0 h 381"/>
                <a:gd name="T44" fmla="*/ 0 w 476"/>
                <a:gd name="T45" fmla="*/ 0 h 381"/>
                <a:gd name="T46" fmla="*/ 0 w 476"/>
                <a:gd name="T47" fmla="*/ 0 h 381"/>
                <a:gd name="T48" fmla="*/ 0 w 476"/>
                <a:gd name="T49" fmla="*/ 0 h 381"/>
                <a:gd name="T50" fmla="*/ 0 w 476"/>
                <a:gd name="T51" fmla="*/ 0 h 381"/>
                <a:gd name="T52" fmla="*/ 0 w 476"/>
                <a:gd name="T53" fmla="*/ 0 h 381"/>
                <a:gd name="T54" fmla="*/ 0 w 476"/>
                <a:gd name="T55" fmla="*/ 0 h 381"/>
                <a:gd name="T56" fmla="*/ 0 w 476"/>
                <a:gd name="T57" fmla="*/ 0 h 381"/>
                <a:gd name="T58" fmla="*/ 0 w 476"/>
                <a:gd name="T59" fmla="*/ 0 h 381"/>
                <a:gd name="T60" fmla="*/ 0 w 476"/>
                <a:gd name="T61" fmla="*/ 0 h 381"/>
                <a:gd name="T62" fmla="*/ 0 w 476"/>
                <a:gd name="T63" fmla="*/ 0 h 381"/>
                <a:gd name="T64" fmla="*/ 0 w 476"/>
                <a:gd name="T65" fmla="*/ 0 h 381"/>
                <a:gd name="T66" fmla="*/ 0 w 476"/>
                <a:gd name="T67" fmla="*/ 0 h 381"/>
                <a:gd name="T68" fmla="*/ 0 w 476"/>
                <a:gd name="T69" fmla="*/ 0 h 381"/>
                <a:gd name="T70" fmla="*/ 0 w 476"/>
                <a:gd name="T71" fmla="*/ 0 h 381"/>
                <a:gd name="T72" fmla="*/ 0 w 476"/>
                <a:gd name="T73" fmla="*/ 0 h 381"/>
                <a:gd name="T74" fmla="*/ 0 w 476"/>
                <a:gd name="T75" fmla="*/ 0 h 381"/>
                <a:gd name="T76" fmla="*/ 0 w 476"/>
                <a:gd name="T77" fmla="*/ 0 h 381"/>
                <a:gd name="T78" fmla="*/ 0 w 476"/>
                <a:gd name="T79" fmla="*/ 0 h 381"/>
                <a:gd name="T80" fmla="*/ 0 w 476"/>
                <a:gd name="T81" fmla="*/ 0 h 381"/>
                <a:gd name="T82" fmla="*/ 0 w 476"/>
                <a:gd name="T83" fmla="*/ 0 h 381"/>
                <a:gd name="T84" fmla="*/ 0 w 476"/>
                <a:gd name="T85" fmla="*/ 0 h 381"/>
                <a:gd name="T86" fmla="*/ 0 w 476"/>
                <a:gd name="T87" fmla="*/ 0 h 381"/>
                <a:gd name="T88" fmla="*/ 0 w 476"/>
                <a:gd name="T89" fmla="*/ 0 h 38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476" h="381">
                  <a:moveTo>
                    <a:pt x="426" y="218"/>
                  </a:moveTo>
                  <a:lnTo>
                    <a:pt x="416" y="222"/>
                  </a:lnTo>
                  <a:lnTo>
                    <a:pt x="404" y="223"/>
                  </a:lnTo>
                  <a:lnTo>
                    <a:pt x="393" y="224"/>
                  </a:lnTo>
                  <a:lnTo>
                    <a:pt x="382" y="223"/>
                  </a:lnTo>
                  <a:lnTo>
                    <a:pt x="371" y="222"/>
                  </a:lnTo>
                  <a:lnTo>
                    <a:pt x="359" y="220"/>
                  </a:lnTo>
                  <a:lnTo>
                    <a:pt x="348" y="218"/>
                  </a:lnTo>
                  <a:lnTo>
                    <a:pt x="338" y="215"/>
                  </a:lnTo>
                  <a:lnTo>
                    <a:pt x="339" y="219"/>
                  </a:lnTo>
                  <a:lnTo>
                    <a:pt x="344" y="228"/>
                  </a:lnTo>
                  <a:lnTo>
                    <a:pt x="351" y="242"/>
                  </a:lnTo>
                  <a:lnTo>
                    <a:pt x="359" y="258"/>
                  </a:lnTo>
                  <a:lnTo>
                    <a:pt x="369" y="277"/>
                  </a:lnTo>
                  <a:lnTo>
                    <a:pt x="378" y="294"/>
                  </a:lnTo>
                  <a:lnTo>
                    <a:pt x="388" y="312"/>
                  </a:lnTo>
                  <a:lnTo>
                    <a:pt x="397" y="326"/>
                  </a:lnTo>
                  <a:lnTo>
                    <a:pt x="421" y="292"/>
                  </a:lnTo>
                  <a:lnTo>
                    <a:pt x="437" y="257"/>
                  </a:lnTo>
                  <a:lnTo>
                    <a:pt x="448" y="220"/>
                  </a:lnTo>
                  <a:lnTo>
                    <a:pt x="456" y="184"/>
                  </a:lnTo>
                  <a:lnTo>
                    <a:pt x="459" y="150"/>
                  </a:lnTo>
                  <a:lnTo>
                    <a:pt x="461" y="120"/>
                  </a:lnTo>
                  <a:lnTo>
                    <a:pt x="462" y="94"/>
                  </a:lnTo>
                  <a:lnTo>
                    <a:pt x="462" y="74"/>
                  </a:lnTo>
                  <a:lnTo>
                    <a:pt x="469" y="90"/>
                  </a:lnTo>
                  <a:lnTo>
                    <a:pt x="474" y="119"/>
                  </a:lnTo>
                  <a:lnTo>
                    <a:pt x="476" y="159"/>
                  </a:lnTo>
                  <a:lnTo>
                    <a:pt x="473" y="204"/>
                  </a:lnTo>
                  <a:lnTo>
                    <a:pt x="466" y="253"/>
                  </a:lnTo>
                  <a:lnTo>
                    <a:pt x="453" y="301"/>
                  </a:lnTo>
                  <a:lnTo>
                    <a:pt x="433" y="344"/>
                  </a:lnTo>
                  <a:lnTo>
                    <a:pt x="407" y="381"/>
                  </a:lnTo>
                  <a:lnTo>
                    <a:pt x="394" y="361"/>
                  </a:lnTo>
                  <a:lnTo>
                    <a:pt x="381" y="339"/>
                  </a:lnTo>
                  <a:lnTo>
                    <a:pt x="364" y="314"/>
                  </a:lnTo>
                  <a:lnTo>
                    <a:pt x="348" y="288"/>
                  </a:lnTo>
                  <a:lnTo>
                    <a:pt x="330" y="261"/>
                  </a:lnTo>
                  <a:lnTo>
                    <a:pt x="312" y="232"/>
                  </a:lnTo>
                  <a:lnTo>
                    <a:pt x="293" y="203"/>
                  </a:lnTo>
                  <a:lnTo>
                    <a:pt x="275" y="175"/>
                  </a:lnTo>
                  <a:lnTo>
                    <a:pt x="257" y="148"/>
                  </a:lnTo>
                  <a:lnTo>
                    <a:pt x="239" y="122"/>
                  </a:lnTo>
                  <a:lnTo>
                    <a:pt x="222" y="98"/>
                  </a:lnTo>
                  <a:lnTo>
                    <a:pt x="207" y="75"/>
                  </a:lnTo>
                  <a:lnTo>
                    <a:pt x="193" y="57"/>
                  </a:lnTo>
                  <a:lnTo>
                    <a:pt x="180" y="40"/>
                  </a:lnTo>
                  <a:lnTo>
                    <a:pt x="169" y="29"/>
                  </a:lnTo>
                  <a:lnTo>
                    <a:pt x="162" y="22"/>
                  </a:lnTo>
                  <a:lnTo>
                    <a:pt x="144" y="25"/>
                  </a:lnTo>
                  <a:lnTo>
                    <a:pt x="122" y="34"/>
                  </a:lnTo>
                  <a:lnTo>
                    <a:pt x="94" y="44"/>
                  </a:lnTo>
                  <a:lnTo>
                    <a:pt x="68" y="57"/>
                  </a:lnTo>
                  <a:lnTo>
                    <a:pt x="42" y="69"/>
                  </a:lnTo>
                  <a:lnTo>
                    <a:pt x="20" y="79"/>
                  </a:lnTo>
                  <a:lnTo>
                    <a:pt x="5" y="87"/>
                  </a:lnTo>
                  <a:lnTo>
                    <a:pt x="0" y="89"/>
                  </a:lnTo>
                  <a:lnTo>
                    <a:pt x="4" y="78"/>
                  </a:lnTo>
                  <a:lnTo>
                    <a:pt x="13" y="67"/>
                  </a:lnTo>
                  <a:lnTo>
                    <a:pt x="24" y="55"/>
                  </a:lnTo>
                  <a:lnTo>
                    <a:pt x="39" y="44"/>
                  </a:lnTo>
                  <a:lnTo>
                    <a:pt x="54" y="34"/>
                  </a:lnTo>
                  <a:lnTo>
                    <a:pt x="72" y="24"/>
                  </a:lnTo>
                  <a:lnTo>
                    <a:pt x="88" y="15"/>
                  </a:lnTo>
                  <a:lnTo>
                    <a:pt x="104" y="9"/>
                  </a:lnTo>
                  <a:lnTo>
                    <a:pt x="117" y="7"/>
                  </a:lnTo>
                  <a:lnTo>
                    <a:pt x="128" y="4"/>
                  </a:lnTo>
                  <a:lnTo>
                    <a:pt x="139" y="3"/>
                  </a:lnTo>
                  <a:lnTo>
                    <a:pt x="152" y="0"/>
                  </a:lnTo>
                  <a:lnTo>
                    <a:pt x="162" y="0"/>
                  </a:lnTo>
                  <a:lnTo>
                    <a:pt x="173" y="2"/>
                  </a:lnTo>
                  <a:lnTo>
                    <a:pt x="184" y="4"/>
                  </a:lnTo>
                  <a:lnTo>
                    <a:pt x="194" y="9"/>
                  </a:lnTo>
                  <a:lnTo>
                    <a:pt x="195" y="12"/>
                  </a:lnTo>
                  <a:lnTo>
                    <a:pt x="199" y="18"/>
                  </a:lnTo>
                  <a:lnTo>
                    <a:pt x="205" y="28"/>
                  </a:lnTo>
                  <a:lnTo>
                    <a:pt x="214" y="40"/>
                  </a:lnTo>
                  <a:lnTo>
                    <a:pt x="225" y="57"/>
                  </a:lnTo>
                  <a:lnTo>
                    <a:pt x="237" y="73"/>
                  </a:lnTo>
                  <a:lnTo>
                    <a:pt x="250" y="92"/>
                  </a:lnTo>
                  <a:lnTo>
                    <a:pt x="265" y="110"/>
                  </a:lnTo>
                  <a:lnTo>
                    <a:pt x="282" y="129"/>
                  </a:lnTo>
                  <a:lnTo>
                    <a:pt x="298" y="147"/>
                  </a:lnTo>
                  <a:lnTo>
                    <a:pt x="315" y="163"/>
                  </a:lnTo>
                  <a:lnTo>
                    <a:pt x="333" y="177"/>
                  </a:lnTo>
                  <a:lnTo>
                    <a:pt x="352" y="189"/>
                  </a:lnTo>
                  <a:lnTo>
                    <a:pt x="369" y="197"/>
                  </a:lnTo>
                  <a:lnTo>
                    <a:pt x="387" y="202"/>
                  </a:lnTo>
                  <a:lnTo>
                    <a:pt x="403" y="202"/>
                  </a:lnTo>
                  <a:lnTo>
                    <a:pt x="426" y="21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2" name="Freeform 74">
              <a:extLst>
                <a:ext uri="{FF2B5EF4-FFF2-40B4-BE49-F238E27FC236}">
                  <a16:creationId xmlns:a16="http://schemas.microsoft.com/office/drawing/2014/main" id="{7BDB080E-941F-4932-BBBD-11BEBF2D9CD3}"/>
                </a:ext>
              </a:extLst>
            </p:cNvPr>
            <p:cNvSpPr/>
            <p:nvPr/>
          </p:nvSpPr>
          <p:spPr bwMode="auto">
            <a:xfrm>
              <a:off x="4928" y="1357"/>
              <a:ext cx="372" cy="461"/>
            </a:xfrm>
            <a:custGeom>
              <a:gdLst>
                <a:gd name="T0" fmla="*/ 0 w 1489"/>
                <a:gd name="T1" fmla="*/ 0 h 1844"/>
                <a:gd name="T2" fmla="*/ 0 w 1489"/>
                <a:gd name="T3" fmla="*/ 0 h 1844"/>
                <a:gd name="T4" fmla="*/ 0 w 1489"/>
                <a:gd name="T5" fmla="*/ 0 h 1844"/>
                <a:gd name="T6" fmla="*/ 0 w 1489"/>
                <a:gd name="T7" fmla="*/ 0 h 1844"/>
                <a:gd name="T8" fmla="*/ 0 w 1489"/>
                <a:gd name="T9" fmla="*/ 0 h 1844"/>
                <a:gd name="T10" fmla="*/ 0 w 1489"/>
                <a:gd name="T11" fmla="*/ 0 h 1844"/>
                <a:gd name="T12" fmla="*/ 0 w 1489"/>
                <a:gd name="T13" fmla="*/ 0 h 1844"/>
                <a:gd name="T14" fmla="*/ 0 w 1489"/>
                <a:gd name="T15" fmla="*/ 0 h 1844"/>
                <a:gd name="T16" fmla="*/ 0 w 1489"/>
                <a:gd name="T17" fmla="*/ 0 h 1844"/>
                <a:gd name="T18" fmla="*/ 0 w 1489"/>
                <a:gd name="T19" fmla="*/ 0 h 1844"/>
                <a:gd name="T20" fmla="*/ 0 w 1489"/>
                <a:gd name="T21" fmla="*/ 0 h 1844"/>
                <a:gd name="T22" fmla="*/ 0 w 1489"/>
                <a:gd name="T23" fmla="*/ 0 h 1844"/>
                <a:gd name="T24" fmla="*/ 0 w 1489"/>
                <a:gd name="T25" fmla="*/ 0 h 1844"/>
                <a:gd name="T26" fmla="*/ 0 w 1489"/>
                <a:gd name="T27" fmla="*/ 0 h 1844"/>
                <a:gd name="T28" fmla="*/ 0 w 1489"/>
                <a:gd name="T29" fmla="*/ 0 h 1844"/>
                <a:gd name="T30" fmla="*/ 0 w 1489"/>
                <a:gd name="T31" fmla="*/ 0 h 1844"/>
                <a:gd name="T32" fmla="*/ 0 w 1489"/>
                <a:gd name="T33" fmla="*/ 0 h 1844"/>
                <a:gd name="T34" fmla="*/ 0 w 1489"/>
                <a:gd name="T35" fmla="*/ 0 h 1844"/>
                <a:gd name="T36" fmla="*/ 0 w 1489"/>
                <a:gd name="T37" fmla="*/ 0 h 1844"/>
                <a:gd name="T38" fmla="*/ 0 w 1489"/>
                <a:gd name="T39" fmla="*/ 0 h 1844"/>
                <a:gd name="T40" fmla="*/ 0 w 1489"/>
                <a:gd name="T41" fmla="*/ 0 h 1844"/>
                <a:gd name="T42" fmla="*/ 0 w 1489"/>
                <a:gd name="T43" fmla="*/ 0 h 1844"/>
                <a:gd name="T44" fmla="*/ 0 w 1489"/>
                <a:gd name="T45" fmla="*/ 0 h 1844"/>
                <a:gd name="T46" fmla="*/ 0 w 1489"/>
                <a:gd name="T47" fmla="*/ 0 h 1844"/>
                <a:gd name="T48" fmla="*/ 0 w 1489"/>
                <a:gd name="T49" fmla="*/ 0 h 1844"/>
                <a:gd name="T50" fmla="*/ 0 w 1489"/>
                <a:gd name="T51" fmla="*/ 0 h 1844"/>
                <a:gd name="T52" fmla="*/ 0 w 1489"/>
                <a:gd name="T53" fmla="*/ 0 h 1844"/>
                <a:gd name="T54" fmla="*/ 0 w 1489"/>
                <a:gd name="T55" fmla="*/ 0 h 1844"/>
                <a:gd name="T56" fmla="*/ 0 w 1489"/>
                <a:gd name="T57" fmla="*/ 0 h 1844"/>
                <a:gd name="T58" fmla="*/ 0 w 1489"/>
                <a:gd name="T59" fmla="*/ 0 h 1844"/>
                <a:gd name="T60" fmla="*/ 0 w 1489"/>
                <a:gd name="T61" fmla="*/ 0 h 1844"/>
                <a:gd name="T62" fmla="*/ 0 w 1489"/>
                <a:gd name="T63" fmla="*/ 0 h 1844"/>
                <a:gd name="T64" fmla="*/ 0 w 1489"/>
                <a:gd name="T65" fmla="*/ 0 h 1844"/>
                <a:gd name="T66" fmla="*/ 0 w 1489"/>
                <a:gd name="T67" fmla="*/ 0 h 1844"/>
                <a:gd name="T68" fmla="*/ 0 w 1489"/>
                <a:gd name="T69" fmla="*/ 0 h 1844"/>
                <a:gd name="T70" fmla="*/ 0 w 1489"/>
                <a:gd name="T71" fmla="*/ 0 h 1844"/>
                <a:gd name="T72" fmla="*/ 0 w 1489"/>
                <a:gd name="T73" fmla="*/ 0 h 1844"/>
                <a:gd name="T74" fmla="*/ 0 w 1489"/>
                <a:gd name="T75" fmla="*/ 0 h 1844"/>
                <a:gd name="T76" fmla="*/ 0 w 1489"/>
                <a:gd name="T77" fmla="*/ 0 h 1844"/>
                <a:gd name="T78" fmla="*/ 0 w 1489"/>
                <a:gd name="T79" fmla="*/ 0 h 1844"/>
                <a:gd name="T80" fmla="*/ 0 w 1489"/>
                <a:gd name="T81" fmla="*/ 0 h 1844"/>
                <a:gd name="T82" fmla="*/ 0 w 1489"/>
                <a:gd name="T83" fmla="*/ 0 h 1844"/>
                <a:gd name="T84" fmla="*/ 0 w 1489"/>
                <a:gd name="T85" fmla="*/ 0 h 1844"/>
                <a:gd name="T86" fmla="*/ 0 w 1489"/>
                <a:gd name="T87" fmla="*/ 0 h 1844"/>
                <a:gd name="T88" fmla="*/ 0 w 1489"/>
                <a:gd name="T89" fmla="*/ 0 h 1844"/>
                <a:gd name="T90" fmla="*/ 0 w 1489"/>
                <a:gd name="T91" fmla="*/ 0 h 1844"/>
                <a:gd name="T92" fmla="*/ 0 w 1489"/>
                <a:gd name="T93" fmla="*/ 0 h 1844"/>
                <a:gd name="T94" fmla="*/ 0 w 1489"/>
                <a:gd name="T95" fmla="*/ 0 h 1844"/>
                <a:gd name="T96" fmla="*/ 0 w 1489"/>
                <a:gd name="T97" fmla="*/ 0 h 1844"/>
                <a:gd name="T98" fmla="*/ 0 w 1489"/>
                <a:gd name="T99" fmla="*/ 0 h 1844"/>
                <a:gd name="T100" fmla="*/ 0 w 1489"/>
                <a:gd name="T101" fmla="*/ 0 h 1844"/>
                <a:gd name="T102" fmla="*/ 0 w 1489"/>
                <a:gd name="T103" fmla="*/ 0 h 1844"/>
                <a:gd name="T104" fmla="*/ 0 w 1489"/>
                <a:gd name="T105" fmla="*/ 0 h 1844"/>
                <a:gd name="T106" fmla="*/ 0 w 1489"/>
                <a:gd name="T107" fmla="*/ 0 h 1844"/>
                <a:gd name="T108" fmla="*/ 0 w 1489"/>
                <a:gd name="T109" fmla="*/ 0 h 1844"/>
                <a:gd name="T110" fmla="*/ 0 w 1489"/>
                <a:gd name="T111" fmla="*/ 0 h 1844"/>
                <a:gd name="T112" fmla="*/ 0 w 1489"/>
                <a:gd name="T113" fmla="*/ 0 h 1844"/>
                <a:gd name="T114" fmla="*/ 0 w 1489"/>
                <a:gd name="T115" fmla="*/ 0 h 1844"/>
                <a:gd name="T116" fmla="*/ 0 w 1489"/>
                <a:gd name="T117" fmla="*/ 0 h 1844"/>
                <a:gd name="T118" fmla="*/ 0 w 1489"/>
                <a:gd name="T119" fmla="*/ 0 h 1844"/>
                <a:gd name="T120" fmla="*/ 0 w 1489"/>
                <a:gd name="T121" fmla="*/ 0 h 1844"/>
                <a:gd name="T122" fmla="*/ 0 w 1489"/>
                <a:gd name="T123" fmla="*/ 0 h 184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1489" h="1844">
                  <a:moveTo>
                    <a:pt x="1406" y="1843"/>
                  </a:moveTo>
                  <a:lnTo>
                    <a:pt x="1404" y="1804"/>
                  </a:lnTo>
                  <a:lnTo>
                    <a:pt x="1400" y="1755"/>
                  </a:lnTo>
                  <a:lnTo>
                    <a:pt x="1394" y="1709"/>
                  </a:lnTo>
                  <a:lnTo>
                    <a:pt x="1382" y="1673"/>
                  </a:lnTo>
                  <a:lnTo>
                    <a:pt x="1360" y="1683"/>
                  </a:lnTo>
                  <a:lnTo>
                    <a:pt x="1335" y="1689"/>
                  </a:lnTo>
                  <a:lnTo>
                    <a:pt x="1310" y="1691"/>
                  </a:lnTo>
                  <a:lnTo>
                    <a:pt x="1284" y="1694"/>
                  </a:lnTo>
                  <a:lnTo>
                    <a:pt x="1257" y="1696"/>
                  </a:lnTo>
                  <a:lnTo>
                    <a:pt x="1232" y="1703"/>
                  </a:lnTo>
                  <a:lnTo>
                    <a:pt x="1210" y="1711"/>
                  </a:lnTo>
                  <a:lnTo>
                    <a:pt x="1190" y="1728"/>
                  </a:lnTo>
                  <a:lnTo>
                    <a:pt x="1174" y="1734"/>
                  </a:lnTo>
                  <a:lnTo>
                    <a:pt x="1157" y="1736"/>
                  </a:lnTo>
                  <a:lnTo>
                    <a:pt x="1140" y="1738"/>
                  </a:lnTo>
                  <a:lnTo>
                    <a:pt x="1121" y="1738"/>
                  </a:lnTo>
                  <a:lnTo>
                    <a:pt x="1103" y="1736"/>
                  </a:lnTo>
                  <a:lnTo>
                    <a:pt x="1086" y="1734"/>
                  </a:lnTo>
                  <a:lnTo>
                    <a:pt x="1068" y="1731"/>
                  </a:lnTo>
                  <a:lnTo>
                    <a:pt x="1052" y="1729"/>
                  </a:lnTo>
                  <a:lnTo>
                    <a:pt x="1053" y="1716"/>
                  </a:lnTo>
                  <a:lnTo>
                    <a:pt x="1060" y="1705"/>
                  </a:lnTo>
                  <a:lnTo>
                    <a:pt x="1068" y="1695"/>
                  </a:lnTo>
                  <a:lnTo>
                    <a:pt x="1076" y="1685"/>
                  </a:lnTo>
                  <a:lnTo>
                    <a:pt x="1092" y="1690"/>
                  </a:lnTo>
                  <a:lnTo>
                    <a:pt x="1108" y="1694"/>
                  </a:lnTo>
                  <a:lnTo>
                    <a:pt x="1123" y="1694"/>
                  </a:lnTo>
                  <a:lnTo>
                    <a:pt x="1138" y="1693"/>
                  </a:lnTo>
                  <a:lnTo>
                    <a:pt x="1152" y="1690"/>
                  </a:lnTo>
                  <a:lnTo>
                    <a:pt x="1167" y="1686"/>
                  </a:lnTo>
                  <a:lnTo>
                    <a:pt x="1181" y="1681"/>
                  </a:lnTo>
                  <a:lnTo>
                    <a:pt x="1195" y="1675"/>
                  </a:lnTo>
                  <a:lnTo>
                    <a:pt x="1209" y="1669"/>
                  </a:lnTo>
                  <a:lnTo>
                    <a:pt x="1222" y="1663"/>
                  </a:lnTo>
                  <a:lnTo>
                    <a:pt x="1236" y="1656"/>
                  </a:lnTo>
                  <a:lnTo>
                    <a:pt x="1250" y="1651"/>
                  </a:lnTo>
                  <a:lnTo>
                    <a:pt x="1265" y="1646"/>
                  </a:lnTo>
                  <a:lnTo>
                    <a:pt x="1280" y="1644"/>
                  </a:lnTo>
                  <a:lnTo>
                    <a:pt x="1295" y="1643"/>
                  </a:lnTo>
                  <a:lnTo>
                    <a:pt x="1311" y="1643"/>
                  </a:lnTo>
                  <a:lnTo>
                    <a:pt x="1329" y="1638"/>
                  </a:lnTo>
                  <a:lnTo>
                    <a:pt x="1346" y="1633"/>
                  </a:lnTo>
                  <a:lnTo>
                    <a:pt x="1362" y="1626"/>
                  </a:lnTo>
                  <a:lnTo>
                    <a:pt x="1379" y="1619"/>
                  </a:lnTo>
                  <a:lnTo>
                    <a:pt x="1395" y="1611"/>
                  </a:lnTo>
                  <a:lnTo>
                    <a:pt x="1410" y="1601"/>
                  </a:lnTo>
                  <a:lnTo>
                    <a:pt x="1425" y="1589"/>
                  </a:lnTo>
                  <a:lnTo>
                    <a:pt x="1439" y="1574"/>
                  </a:lnTo>
                  <a:lnTo>
                    <a:pt x="1437" y="1513"/>
                  </a:lnTo>
                  <a:lnTo>
                    <a:pt x="1431" y="1454"/>
                  </a:lnTo>
                  <a:lnTo>
                    <a:pt x="1424" y="1394"/>
                  </a:lnTo>
                  <a:lnTo>
                    <a:pt x="1416" y="1334"/>
                  </a:lnTo>
                  <a:lnTo>
                    <a:pt x="1416" y="1146"/>
                  </a:lnTo>
                  <a:lnTo>
                    <a:pt x="1409" y="1079"/>
                  </a:lnTo>
                  <a:lnTo>
                    <a:pt x="1394" y="1011"/>
                  </a:lnTo>
                  <a:lnTo>
                    <a:pt x="1375" y="944"/>
                  </a:lnTo>
                  <a:lnTo>
                    <a:pt x="1354" y="882"/>
                  </a:lnTo>
                  <a:lnTo>
                    <a:pt x="1332" y="829"/>
                  </a:lnTo>
                  <a:lnTo>
                    <a:pt x="1314" y="786"/>
                  </a:lnTo>
                  <a:lnTo>
                    <a:pt x="1300" y="756"/>
                  </a:lnTo>
                  <a:lnTo>
                    <a:pt x="1292" y="744"/>
                  </a:lnTo>
                  <a:lnTo>
                    <a:pt x="1295" y="780"/>
                  </a:lnTo>
                  <a:lnTo>
                    <a:pt x="1301" y="862"/>
                  </a:lnTo>
                  <a:lnTo>
                    <a:pt x="1305" y="947"/>
                  </a:lnTo>
                  <a:lnTo>
                    <a:pt x="1302" y="994"/>
                  </a:lnTo>
                  <a:lnTo>
                    <a:pt x="1276" y="974"/>
                  </a:lnTo>
                  <a:lnTo>
                    <a:pt x="1249" y="954"/>
                  </a:lnTo>
                  <a:lnTo>
                    <a:pt x="1219" y="931"/>
                  </a:lnTo>
                  <a:lnTo>
                    <a:pt x="1187" y="909"/>
                  </a:lnTo>
                  <a:lnTo>
                    <a:pt x="1155" y="887"/>
                  </a:lnTo>
                  <a:lnTo>
                    <a:pt x="1122" y="866"/>
                  </a:lnTo>
                  <a:lnTo>
                    <a:pt x="1090" y="846"/>
                  </a:lnTo>
                  <a:lnTo>
                    <a:pt x="1056" y="827"/>
                  </a:lnTo>
                  <a:lnTo>
                    <a:pt x="1023" y="811"/>
                  </a:lnTo>
                  <a:lnTo>
                    <a:pt x="992" y="797"/>
                  </a:lnTo>
                  <a:lnTo>
                    <a:pt x="962" y="786"/>
                  </a:lnTo>
                  <a:lnTo>
                    <a:pt x="933" y="779"/>
                  </a:lnTo>
                  <a:lnTo>
                    <a:pt x="906" y="776"/>
                  </a:lnTo>
                  <a:lnTo>
                    <a:pt x="882" y="779"/>
                  </a:lnTo>
                  <a:lnTo>
                    <a:pt x="861" y="785"/>
                  </a:lnTo>
                  <a:lnTo>
                    <a:pt x="842" y="797"/>
                  </a:lnTo>
                  <a:lnTo>
                    <a:pt x="837" y="802"/>
                  </a:lnTo>
                  <a:lnTo>
                    <a:pt x="828" y="811"/>
                  </a:lnTo>
                  <a:lnTo>
                    <a:pt x="820" y="821"/>
                  </a:lnTo>
                  <a:lnTo>
                    <a:pt x="816" y="826"/>
                  </a:lnTo>
                  <a:lnTo>
                    <a:pt x="841" y="830"/>
                  </a:lnTo>
                  <a:lnTo>
                    <a:pt x="866" y="835"/>
                  </a:lnTo>
                  <a:lnTo>
                    <a:pt x="891" y="844"/>
                  </a:lnTo>
                  <a:lnTo>
                    <a:pt x="915" y="854"/>
                  </a:lnTo>
                  <a:lnTo>
                    <a:pt x="937" y="865"/>
                  </a:lnTo>
                  <a:lnTo>
                    <a:pt x="958" y="879"/>
                  </a:lnTo>
                  <a:lnTo>
                    <a:pt x="980" y="894"/>
                  </a:lnTo>
                  <a:lnTo>
                    <a:pt x="1000" y="910"/>
                  </a:lnTo>
                  <a:lnTo>
                    <a:pt x="1020" y="927"/>
                  </a:lnTo>
                  <a:lnTo>
                    <a:pt x="1037" y="946"/>
                  </a:lnTo>
                  <a:lnTo>
                    <a:pt x="1055" y="966"/>
                  </a:lnTo>
                  <a:lnTo>
                    <a:pt x="1070" y="986"/>
                  </a:lnTo>
                  <a:lnTo>
                    <a:pt x="1085" y="1007"/>
                  </a:lnTo>
                  <a:lnTo>
                    <a:pt x="1097" y="1030"/>
                  </a:lnTo>
                  <a:lnTo>
                    <a:pt x="1110" y="1053"/>
                  </a:lnTo>
                  <a:lnTo>
                    <a:pt x="1120" y="1075"/>
                  </a:lnTo>
                  <a:lnTo>
                    <a:pt x="1141" y="1123"/>
                  </a:lnTo>
                  <a:lnTo>
                    <a:pt x="1158" y="1171"/>
                  </a:lnTo>
                  <a:lnTo>
                    <a:pt x="1172" y="1224"/>
                  </a:lnTo>
                  <a:lnTo>
                    <a:pt x="1182" y="1276"/>
                  </a:lnTo>
                  <a:lnTo>
                    <a:pt x="1189" y="1330"/>
                  </a:lnTo>
                  <a:lnTo>
                    <a:pt x="1189" y="1384"/>
                  </a:lnTo>
                  <a:lnTo>
                    <a:pt x="1184" y="1438"/>
                  </a:lnTo>
                  <a:lnTo>
                    <a:pt x="1174" y="1490"/>
                  </a:lnTo>
                  <a:lnTo>
                    <a:pt x="1166" y="1506"/>
                  </a:lnTo>
                  <a:lnTo>
                    <a:pt x="1158" y="1523"/>
                  </a:lnTo>
                  <a:lnTo>
                    <a:pt x="1148" y="1540"/>
                  </a:lnTo>
                  <a:lnTo>
                    <a:pt x="1137" y="1555"/>
                  </a:lnTo>
                  <a:lnTo>
                    <a:pt x="1125" y="1570"/>
                  </a:lnTo>
                  <a:lnTo>
                    <a:pt x="1110" y="1581"/>
                  </a:lnTo>
                  <a:lnTo>
                    <a:pt x="1093" y="1590"/>
                  </a:lnTo>
                  <a:lnTo>
                    <a:pt x="1076" y="1596"/>
                  </a:lnTo>
                  <a:lnTo>
                    <a:pt x="1077" y="1588"/>
                  </a:lnTo>
                  <a:lnTo>
                    <a:pt x="1080" y="1580"/>
                  </a:lnTo>
                  <a:lnTo>
                    <a:pt x="1080" y="1571"/>
                  </a:lnTo>
                  <a:lnTo>
                    <a:pt x="1078" y="1564"/>
                  </a:lnTo>
                  <a:lnTo>
                    <a:pt x="1098" y="1536"/>
                  </a:lnTo>
                  <a:lnTo>
                    <a:pt x="1115" y="1508"/>
                  </a:lnTo>
                  <a:lnTo>
                    <a:pt x="1126" y="1476"/>
                  </a:lnTo>
                  <a:lnTo>
                    <a:pt x="1135" y="1444"/>
                  </a:lnTo>
                  <a:lnTo>
                    <a:pt x="1140" y="1411"/>
                  </a:lnTo>
                  <a:lnTo>
                    <a:pt x="1142" y="1376"/>
                  </a:lnTo>
                  <a:lnTo>
                    <a:pt x="1142" y="1341"/>
                  </a:lnTo>
                  <a:lnTo>
                    <a:pt x="1141" y="1306"/>
                  </a:lnTo>
                  <a:lnTo>
                    <a:pt x="1137" y="1278"/>
                  </a:lnTo>
                  <a:lnTo>
                    <a:pt x="1132" y="1249"/>
                  </a:lnTo>
                  <a:lnTo>
                    <a:pt x="1127" y="1221"/>
                  </a:lnTo>
                  <a:lnTo>
                    <a:pt x="1122" y="1195"/>
                  </a:lnTo>
                  <a:lnTo>
                    <a:pt x="1115" y="1169"/>
                  </a:lnTo>
                  <a:lnTo>
                    <a:pt x="1107" y="1143"/>
                  </a:lnTo>
                  <a:lnTo>
                    <a:pt x="1098" y="1118"/>
                  </a:lnTo>
                  <a:lnTo>
                    <a:pt x="1088" y="1093"/>
                  </a:lnTo>
                  <a:lnTo>
                    <a:pt x="1076" y="1069"/>
                  </a:lnTo>
                  <a:lnTo>
                    <a:pt x="1062" y="1045"/>
                  </a:lnTo>
                  <a:lnTo>
                    <a:pt x="1047" y="1021"/>
                  </a:lnTo>
                  <a:lnTo>
                    <a:pt x="1031" y="997"/>
                  </a:lnTo>
                  <a:lnTo>
                    <a:pt x="1011" y="975"/>
                  </a:lnTo>
                  <a:lnTo>
                    <a:pt x="991" y="951"/>
                  </a:lnTo>
                  <a:lnTo>
                    <a:pt x="967" y="929"/>
                  </a:lnTo>
                  <a:lnTo>
                    <a:pt x="941" y="905"/>
                  </a:lnTo>
                  <a:lnTo>
                    <a:pt x="928" y="896"/>
                  </a:lnTo>
                  <a:lnTo>
                    <a:pt x="916" y="887"/>
                  </a:lnTo>
                  <a:lnTo>
                    <a:pt x="901" y="880"/>
                  </a:lnTo>
                  <a:lnTo>
                    <a:pt x="886" y="874"/>
                  </a:lnTo>
                  <a:lnTo>
                    <a:pt x="871" y="870"/>
                  </a:lnTo>
                  <a:lnTo>
                    <a:pt x="856" y="866"/>
                  </a:lnTo>
                  <a:lnTo>
                    <a:pt x="841" y="865"/>
                  </a:lnTo>
                  <a:lnTo>
                    <a:pt x="827" y="865"/>
                  </a:lnTo>
                  <a:lnTo>
                    <a:pt x="812" y="889"/>
                  </a:lnTo>
                  <a:lnTo>
                    <a:pt x="796" y="914"/>
                  </a:lnTo>
                  <a:lnTo>
                    <a:pt x="782" y="939"/>
                  </a:lnTo>
                  <a:lnTo>
                    <a:pt x="768" y="962"/>
                  </a:lnTo>
                  <a:lnTo>
                    <a:pt x="756" y="989"/>
                  </a:lnTo>
                  <a:lnTo>
                    <a:pt x="744" y="1015"/>
                  </a:lnTo>
                  <a:lnTo>
                    <a:pt x="734" y="1041"/>
                  </a:lnTo>
                  <a:lnTo>
                    <a:pt x="728" y="1069"/>
                  </a:lnTo>
                  <a:lnTo>
                    <a:pt x="714" y="1195"/>
                  </a:lnTo>
                  <a:lnTo>
                    <a:pt x="709" y="1399"/>
                  </a:lnTo>
                  <a:lnTo>
                    <a:pt x="704" y="1424"/>
                  </a:lnTo>
                  <a:lnTo>
                    <a:pt x="699" y="1449"/>
                  </a:lnTo>
                  <a:lnTo>
                    <a:pt x="692" y="1473"/>
                  </a:lnTo>
                  <a:lnTo>
                    <a:pt x="683" y="1496"/>
                  </a:lnTo>
                  <a:lnTo>
                    <a:pt x="693" y="1516"/>
                  </a:lnTo>
                  <a:lnTo>
                    <a:pt x="707" y="1531"/>
                  </a:lnTo>
                  <a:lnTo>
                    <a:pt x="722" y="1541"/>
                  </a:lnTo>
                  <a:lnTo>
                    <a:pt x="741" y="1549"/>
                  </a:lnTo>
                  <a:lnTo>
                    <a:pt x="759" y="1554"/>
                  </a:lnTo>
                  <a:lnTo>
                    <a:pt x="778" y="1558"/>
                  </a:lnTo>
                  <a:lnTo>
                    <a:pt x="798" y="1563"/>
                  </a:lnTo>
                  <a:lnTo>
                    <a:pt x="816" y="1568"/>
                  </a:lnTo>
                  <a:lnTo>
                    <a:pt x="831" y="1575"/>
                  </a:lnTo>
                  <a:lnTo>
                    <a:pt x="840" y="1585"/>
                  </a:lnTo>
                  <a:lnTo>
                    <a:pt x="843" y="1599"/>
                  </a:lnTo>
                  <a:lnTo>
                    <a:pt x="846" y="1613"/>
                  </a:lnTo>
                  <a:lnTo>
                    <a:pt x="847" y="1626"/>
                  </a:lnTo>
                  <a:lnTo>
                    <a:pt x="852" y="1639"/>
                  </a:lnTo>
                  <a:lnTo>
                    <a:pt x="862" y="1648"/>
                  </a:lnTo>
                  <a:lnTo>
                    <a:pt x="880" y="1653"/>
                  </a:lnTo>
                  <a:lnTo>
                    <a:pt x="893" y="1660"/>
                  </a:lnTo>
                  <a:lnTo>
                    <a:pt x="908" y="1668"/>
                  </a:lnTo>
                  <a:lnTo>
                    <a:pt x="923" y="1673"/>
                  </a:lnTo>
                  <a:lnTo>
                    <a:pt x="940" y="1676"/>
                  </a:lnTo>
                  <a:lnTo>
                    <a:pt x="956" y="1679"/>
                  </a:lnTo>
                  <a:lnTo>
                    <a:pt x="972" y="1679"/>
                  </a:lnTo>
                  <a:lnTo>
                    <a:pt x="988" y="1675"/>
                  </a:lnTo>
                  <a:lnTo>
                    <a:pt x="1003" y="1669"/>
                  </a:lnTo>
                  <a:lnTo>
                    <a:pt x="990" y="1603"/>
                  </a:lnTo>
                  <a:lnTo>
                    <a:pt x="983" y="1533"/>
                  </a:lnTo>
                  <a:lnTo>
                    <a:pt x="981" y="1463"/>
                  </a:lnTo>
                  <a:lnTo>
                    <a:pt x="981" y="1394"/>
                  </a:lnTo>
                  <a:lnTo>
                    <a:pt x="987" y="1344"/>
                  </a:lnTo>
                  <a:lnTo>
                    <a:pt x="995" y="1294"/>
                  </a:lnTo>
                  <a:lnTo>
                    <a:pt x="1005" y="1246"/>
                  </a:lnTo>
                  <a:lnTo>
                    <a:pt x="1017" y="1199"/>
                  </a:lnTo>
                  <a:lnTo>
                    <a:pt x="1025" y="1274"/>
                  </a:lnTo>
                  <a:lnTo>
                    <a:pt x="1027" y="1441"/>
                  </a:lnTo>
                  <a:lnTo>
                    <a:pt x="1027" y="1610"/>
                  </a:lnTo>
                  <a:lnTo>
                    <a:pt x="1027" y="1688"/>
                  </a:lnTo>
                  <a:lnTo>
                    <a:pt x="1015" y="1699"/>
                  </a:lnTo>
                  <a:lnTo>
                    <a:pt x="1000" y="1705"/>
                  </a:lnTo>
                  <a:lnTo>
                    <a:pt x="983" y="1709"/>
                  </a:lnTo>
                  <a:lnTo>
                    <a:pt x="967" y="1710"/>
                  </a:lnTo>
                  <a:lnTo>
                    <a:pt x="950" y="1713"/>
                  </a:lnTo>
                  <a:lnTo>
                    <a:pt x="933" y="1716"/>
                  </a:lnTo>
                  <a:lnTo>
                    <a:pt x="918" y="1723"/>
                  </a:lnTo>
                  <a:lnTo>
                    <a:pt x="906" y="1734"/>
                  </a:lnTo>
                  <a:lnTo>
                    <a:pt x="890" y="1741"/>
                  </a:lnTo>
                  <a:lnTo>
                    <a:pt x="873" y="1749"/>
                  </a:lnTo>
                  <a:lnTo>
                    <a:pt x="857" y="1755"/>
                  </a:lnTo>
                  <a:lnTo>
                    <a:pt x="840" y="1761"/>
                  </a:lnTo>
                  <a:lnTo>
                    <a:pt x="822" y="1765"/>
                  </a:lnTo>
                  <a:lnTo>
                    <a:pt x="803" y="1768"/>
                  </a:lnTo>
                  <a:lnTo>
                    <a:pt x="784" y="1769"/>
                  </a:lnTo>
                  <a:lnTo>
                    <a:pt x="766" y="1766"/>
                  </a:lnTo>
                  <a:lnTo>
                    <a:pt x="762" y="1784"/>
                  </a:lnTo>
                  <a:lnTo>
                    <a:pt x="759" y="1803"/>
                  </a:lnTo>
                  <a:lnTo>
                    <a:pt x="756" y="1821"/>
                  </a:lnTo>
                  <a:lnTo>
                    <a:pt x="752" y="1844"/>
                  </a:lnTo>
                  <a:lnTo>
                    <a:pt x="679" y="1843"/>
                  </a:lnTo>
                  <a:lnTo>
                    <a:pt x="683" y="1819"/>
                  </a:lnTo>
                  <a:lnTo>
                    <a:pt x="692" y="1794"/>
                  </a:lnTo>
                  <a:lnTo>
                    <a:pt x="701" y="1770"/>
                  </a:lnTo>
                  <a:lnTo>
                    <a:pt x="711" y="1748"/>
                  </a:lnTo>
                  <a:lnTo>
                    <a:pt x="702" y="1745"/>
                  </a:lnTo>
                  <a:lnTo>
                    <a:pt x="691" y="1740"/>
                  </a:lnTo>
                  <a:lnTo>
                    <a:pt x="677" y="1734"/>
                  </a:lnTo>
                  <a:lnTo>
                    <a:pt x="663" y="1726"/>
                  </a:lnTo>
                  <a:lnTo>
                    <a:pt x="648" y="1718"/>
                  </a:lnTo>
                  <a:lnTo>
                    <a:pt x="632" y="1708"/>
                  </a:lnTo>
                  <a:lnTo>
                    <a:pt x="614" y="1696"/>
                  </a:lnTo>
                  <a:lnTo>
                    <a:pt x="597" y="1683"/>
                  </a:lnTo>
                  <a:lnTo>
                    <a:pt x="579" y="1669"/>
                  </a:lnTo>
                  <a:lnTo>
                    <a:pt x="562" y="1653"/>
                  </a:lnTo>
                  <a:lnTo>
                    <a:pt x="544" y="1635"/>
                  </a:lnTo>
                  <a:lnTo>
                    <a:pt x="528" y="1616"/>
                  </a:lnTo>
                  <a:lnTo>
                    <a:pt x="512" y="1596"/>
                  </a:lnTo>
                  <a:lnTo>
                    <a:pt x="497" y="1574"/>
                  </a:lnTo>
                  <a:lnTo>
                    <a:pt x="483" y="1551"/>
                  </a:lnTo>
                  <a:lnTo>
                    <a:pt x="471" y="1526"/>
                  </a:lnTo>
                  <a:lnTo>
                    <a:pt x="477" y="1530"/>
                  </a:lnTo>
                  <a:lnTo>
                    <a:pt x="487" y="1538"/>
                  </a:lnTo>
                  <a:lnTo>
                    <a:pt x="498" y="1548"/>
                  </a:lnTo>
                  <a:lnTo>
                    <a:pt x="513" y="1560"/>
                  </a:lnTo>
                  <a:lnTo>
                    <a:pt x="531" y="1574"/>
                  </a:lnTo>
                  <a:lnTo>
                    <a:pt x="549" y="1590"/>
                  </a:lnTo>
                  <a:lnTo>
                    <a:pt x="571" y="1606"/>
                  </a:lnTo>
                  <a:lnTo>
                    <a:pt x="594" y="1623"/>
                  </a:lnTo>
                  <a:lnTo>
                    <a:pt x="618" y="1639"/>
                  </a:lnTo>
                  <a:lnTo>
                    <a:pt x="644" y="1655"/>
                  </a:lnTo>
                  <a:lnTo>
                    <a:pt x="671" y="1670"/>
                  </a:lnTo>
                  <a:lnTo>
                    <a:pt x="698" y="1683"/>
                  </a:lnTo>
                  <a:lnTo>
                    <a:pt x="727" y="1694"/>
                  </a:lnTo>
                  <a:lnTo>
                    <a:pt x="756" y="1703"/>
                  </a:lnTo>
                  <a:lnTo>
                    <a:pt x="786" y="1708"/>
                  </a:lnTo>
                  <a:lnTo>
                    <a:pt x="815" y="1709"/>
                  </a:lnTo>
                  <a:lnTo>
                    <a:pt x="820" y="1708"/>
                  </a:lnTo>
                  <a:lnTo>
                    <a:pt x="825" y="1706"/>
                  </a:lnTo>
                  <a:lnTo>
                    <a:pt x="830" y="1704"/>
                  </a:lnTo>
                  <a:lnTo>
                    <a:pt x="835" y="1703"/>
                  </a:lnTo>
                  <a:lnTo>
                    <a:pt x="840" y="1700"/>
                  </a:lnTo>
                  <a:lnTo>
                    <a:pt x="845" y="1699"/>
                  </a:lnTo>
                  <a:lnTo>
                    <a:pt x="850" y="1696"/>
                  </a:lnTo>
                  <a:lnTo>
                    <a:pt x="855" y="1695"/>
                  </a:lnTo>
                  <a:lnTo>
                    <a:pt x="842" y="1690"/>
                  </a:lnTo>
                  <a:lnTo>
                    <a:pt x="832" y="1683"/>
                  </a:lnTo>
                  <a:lnTo>
                    <a:pt x="822" y="1674"/>
                  </a:lnTo>
                  <a:lnTo>
                    <a:pt x="815" y="1664"/>
                  </a:lnTo>
                  <a:lnTo>
                    <a:pt x="808" y="1654"/>
                  </a:lnTo>
                  <a:lnTo>
                    <a:pt x="803" y="1643"/>
                  </a:lnTo>
                  <a:lnTo>
                    <a:pt x="798" y="1630"/>
                  </a:lnTo>
                  <a:lnTo>
                    <a:pt x="795" y="1618"/>
                  </a:lnTo>
                  <a:lnTo>
                    <a:pt x="782" y="1610"/>
                  </a:lnTo>
                  <a:lnTo>
                    <a:pt x="769" y="1605"/>
                  </a:lnTo>
                  <a:lnTo>
                    <a:pt x="756" y="1601"/>
                  </a:lnTo>
                  <a:lnTo>
                    <a:pt x="741" y="1598"/>
                  </a:lnTo>
                  <a:lnTo>
                    <a:pt x="727" y="1594"/>
                  </a:lnTo>
                  <a:lnTo>
                    <a:pt x="713" y="1590"/>
                  </a:lnTo>
                  <a:lnTo>
                    <a:pt x="701" y="1584"/>
                  </a:lnTo>
                  <a:lnTo>
                    <a:pt x="689" y="1575"/>
                  </a:lnTo>
                  <a:lnTo>
                    <a:pt x="677" y="1559"/>
                  </a:lnTo>
                  <a:lnTo>
                    <a:pt x="659" y="1540"/>
                  </a:lnTo>
                  <a:lnTo>
                    <a:pt x="638" y="1520"/>
                  </a:lnTo>
                  <a:lnTo>
                    <a:pt x="616" y="1499"/>
                  </a:lnTo>
                  <a:lnTo>
                    <a:pt x="596" y="1479"/>
                  </a:lnTo>
                  <a:lnTo>
                    <a:pt x="579" y="1460"/>
                  </a:lnTo>
                  <a:lnTo>
                    <a:pt x="571" y="1445"/>
                  </a:lnTo>
                  <a:lnTo>
                    <a:pt x="572" y="1435"/>
                  </a:lnTo>
                  <a:lnTo>
                    <a:pt x="578" y="1438"/>
                  </a:lnTo>
                  <a:lnTo>
                    <a:pt x="586" y="1441"/>
                  </a:lnTo>
                  <a:lnTo>
                    <a:pt x="594" y="1446"/>
                  </a:lnTo>
                  <a:lnTo>
                    <a:pt x="602" y="1451"/>
                  </a:lnTo>
                  <a:lnTo>
                    <a:pt x="608" y="1456"/>
                  </a:lnTo>
                  <a:lnTo>
                    <a:pt x="614" y="1460"/>
                  </a:lnTo>
                  <a:lnTo>
                    <a:pt x="618" y="1463"/>
                  </a:lnTo>
                  <a:lnTo>
                    <a:pt x="619" y="1464"/>
                  </a:lnTo>
                  <a:lnTo>
                    <a:pt x="632" y="1435"/>
                  </a:lnTo>
                  <a:lnTo>
                    <a:pt x="639" y="1404"/>
                  </a:lnTo>
                  <a:lnTo>
                    <a:pt x="643" y="1371"/>
                  </a:lnTo>
                  <a:lnTo>
                    <a:pt x="647" y="1339"/>
                  </a:lnTo>
                  <a:lnTo>
                    <a:pt x="657" y="1169"/>
                  </a:lnTo>
                  <a:lnTo>
                    <a:pt x="657" y="1154"/>
                  </a:lnTo>
                  <a:lnTo>
                    <a:pt x="658" y="1139"/>
                  </a:lnTo>
                  <a:lnTo>
                    <a:pt x="659" y="1124"/>
                  </a:lnTo>
                  <a:lnTo>
                    <a:pt x="661" y="1110"/>
                  </a:lnTo>
                  <a:lnTo>
                    <a:pt x="652" y="1106"/>
                  </a:lnTo>
                  <a:lnTo>
                    <a:pt x="643" y="1106"/>
                  </a:lnTo>
                  <a:lnTo>
                    <a:pt x="634" y="1109"/>
                  </a:lnTo>
                  <a:lnTo>
                    <a:pt x="627" y="1110"/>
                  </a:lnTo>
                  <a:lnTo>
                    <a:pt x="617" y="1114"/>
                  </a:lnTo>
                  <a:lnTo>
                    <a:pt x="607" y="1118"/>
                  </a:lnTo>
                  <a:lnTo>
                    <a:pt x="598" y="1121"/>
                  </a:lnTo>
                  <a:lnTo>
                    <a:pt x="589" y="1126"/>
                  </a:lnTo>
                  <a:lnTo>
                    <a:pt x="579" y="1131"/>
                  </a:lnTo>
                  <a:lnTo>
                    <a:pt x="569" y="1136"/>
                  </a:lnTo>
                  <a:lnTo>
                    <a:pt x="559" y="1143"/>
                  </a:lnTo>
                  <a:lnTo>
                    <a:pt x="547" y="1149"/>
                  </a:lnTo>
                  <a:lnTo>
                    <a:pt x="541" y="1143"/>
                  </a:lnTo>
                  <a:lnTo>
                    <a:pt x="536" y="1135"/>
                  </a:lnTo>
                  <a:lnTo>
                    <a:pt x="533" y="1126"/>
                  </a:lnTo>
                  <a:lnTo>
                    <a:pt x="531" y="1119"/>
                  </a:lnTo>
                  <a:lnTo>
                    <a:pt x="533" y="1099"/>
                  </a:lnTo>
                  <a:lnTo>
                    <a:pt x="539" y="1081"/>
                  </a:lnTo>
                  <a:lnTo>
                    <a:pt x="549" y="1065"/>
                  </a:lnTo>
                  <a:lnTo>
                    <a:pt x="563" y="1050"/>
                  </a:lnTo>
                  <a:lnTo>
                    <a:pt x="577" y="1036"/>
                  </a:lnTo>
                  <a:lnTo>
                    <a:pt x="592" y="1023"/>
                  </a:lnTo>
                  <a:lnTo>
                    <a:pt x="604" y="1009"/>
                  </a:lnTo>
                  <a:lnTo>
                    <a:pt x="616" y="994"/>
                  </a:lnTo>
                  <a:lnTo>
                    <a:pt x="616" y="990"/>
                  </a:lnTo>
                  <a:lnTo>
                    <a:pt x="613" y="986"/>
                  </a:lnTo>
                  <a:lnTo>
                    <a:pt x="609" y="984"/>
                  </a:lnTo>
                  <a:lnTo>
                    <a:pt x="606" y="980"/>
                  </a:lnTo>
                  <a:lnTo>
                    <a:pt x="583" y="994"/>
                  </a:lnTo>
                  <a:lnTo>
                    <a:pt x="562" y="1009"/>
                  </a:lnTo>
                  <a:lnTo>
                    <a:pt x="539" y="1025"/>
                  </a:lnTo>
                  <a:lnTo>
                    <a:pt x="518" y="1040"/>
                  </a:lnTo>
                  <a:lnTo>
                    <a:pt x="497" y="1056"/>
                  </a:lnTo>
                  <a:lnTo>
                    <a:pt x="474" y="1071"/>
                  </a:lnTo>
                  <a:lnTo>
                    <a:pt x="453" y="1088"/>
                  </a:lnTo>
                  <a:lnTo>
                    <a:pt x="432" y="1104"/>
                  </a:lnTo>
                  <a:lnTo>
                    <a:pt x="437" y="1108"/>
                  </a:lnTo>
                  <a:lnTo>
                    <a:pt x="442" y="1113"/>
                  </a:lnTo>
                  <a:lnTo>
                    <a:pt x="448" y="1116"/>
                  </a:lnTo>
                  <a:lnTo>
                    <a:pt x="454" y="1114"/>
                  </a:lnTo>
                  <a:lnTo>
                    <a:pt x="508" y="1069"/>
                  </a:lnTo>
                  <a:lnTo>
                    <a:pt x="521" y="1084"/>
                  </a:lnTo>
                  <a:lnTo>
                    <a:pt x="458" y="1134"/>
                  </a:lnTo>
                  <a:lnTo>
                    <a:pt x="469" y="1156"/>
                  </a:lnTo>
                  <a:lnTo>
                    <a:pt x="481" y="1180"/>
                  </a:lnTo>
                  <a:lnTo>
                    <a:pt x="489" y="1204"/>
                  </a:lnTo>
                  <a:lnTo>
                    <a:pt x="498" y="1228"/>
                  </a:lnTo>
                  <a:lnTo>
                    <a:pt x="504" y="1253"/>
                  </a:lnTo>
                  <a:lnTo>
                    <a:pt x="509" y="1279"/>
                  </a:lnTo>
                  <a:lnTo>
                    <a:pt x="513" y="1305"/>
                  </a:lnTo>
                  <a:lnTo>
                    <a:pt x="514" y="1331"/>
                  </a:lnTo>
                  <a:lnTo>
                    <a:pt x="524" y="1340"/>
                  </a:lnTo>
                  <a:lnTo>
                    <a:pt x="534" y="1350"/>
                  </a:lnTo>
                  <a:lnTo>
                    <a:pt x="543" y="1359"/>
                  </a:lnTo>
                  <a:lnTo>
                    <a:pt x="552" y="1369"/>
                  </a:lnTo>
                  <a:lnTo>
                    <a:pt x="559" y="1380"/>
                  </a:lnTo>
                  <a:lnTo>
                    <a:pt x="566" y="1390"/>
                  </a:lnTo>
                  <a:lnTo>
                    <a:pt x="572" y="1401"/>
                  </a:lnTo>
                  <a:lnTo>
                    <a:pt x="577" y="1414"/>
                  </a:lnTo>
                  <a:lnTo>
                    <a:pt x="574" y="1418"/>
                  </a:lnTo>
                  <a:lnTo>
                    <a:pt x="571" y="1418"/>
                  </a:lnTo>
                  <a:lnTo>
                    <a:pt x="567" y="1418"/>
                  </a:lnTo>
                  <a:lnTo>
                    <a:pt x="563" y="1418"/>
                  </a:lnTo>
                  <a:lnTo>
                    <a:pt x="553" y="1406"/>
                  </a:lnTo>
                  <a:lnTo>
                    <a:pt x="542" y="1396"/>
                  </a:lnTo>
                  <a:lnTo>
                    <a:pt x="532" y="1386"/>
                  </a:lnTo>
                  <a:lnTo>
                    <a:pt x="522" y="1375"/>
                  </a:lnTo>
                  <a:lnTo>
                    <a:pt x="512" y="1364"/>
                  </a:lnTo>
                  <a:lnTo>
                    <a:pt x="502" y="1353"/>
                  </a:lnTo>
                  <a:lnTo>
                    <a:pt x="494" y="1341"/>
                  </a:lnTo>
                  <a:lnTo>
                    <a:pt x="487" y="1329"/>
                  </a:lnTo>
                  <a:lnTo>
                    <a:pt x="489" y="1314"/>
                  </a:lnTo>
                  <a:lnTo>
                    <a:pt x="486" y="1298"/>
                  </a:lnTo>
                  <a:lnTo>
                    <a:pt x="481" y="1281"/>
                  </a:lnTo>
                  <a:lnTo>
                    <a:pt x="476" y="1266"/>
                  </a:lnTo>
                  <a:lnTo>
                    <a:pt x="468" y="1249"/>
                  </a:lnTo>
                  <a:lnTo>
                    <a:pt x="462" y="1230"/>
                  </a:lnTo>
                  <a:lnTo>
                    <a:pt x="457" y="1211"/>
                  </a:lnTo>
                  <a:lnTo>
                    <a:pt x="451" y="1193"/>
                  </a:lnTo>
                  <a:lnTo>
                    <a:pt x="444" y="1175"/>
                  </a:lnTo>
                  <a:lnTo>
                    <a:pt x="436" y="1159"/>
                  </a:lnTo>
                  <a:lnTo>
                    <a:pt x="423" y="1144"/>
                  </a:lnTo>
                  <a:lnTo>
                    <a:pt x="407" y="1130"/>
                  </a:lnTo>
                  <a:lnTo>
                    <a:pt x="399" y="1129"/>
                  </a:lnTo>
                  <a:lnTo>
                    <a:pt x="392" y="1130"/>
                  </a:lnTo>
                  <a:lnTo>
                    <a:pt x="384" y="1133"/>
                  </a:lnTo>
                  <a:lnTo>
                    <a:pt x="379" y="1136"/>
                  </a:lnTo>
                  <a:lnTo>
                    <a:pt x="373" y="1140"/>
                  </a:lnTo>
                  <a:lnTo>
                    <a:pt x="367" y="1145"/>
                  </a:lnTo>
                  <a:lnTo>
                    <a:pt x="360" y="1149"/>
                  </a:lnTo>
                  <a:lnTo>
                    <a:pt x="354" y="1153"/>
                  </a:lnTo>
                  <a:lnTo>
                    <a:pt x="342" y="1155"/>
                  </a:lnTo>
                  <a:lnTo>
                    <a:pt x="330" y="1158"/>
                  </a:lnTo>
                  <a:lnTo>
                    <a:pt x="318" y="1160"/>
                  </a:lnTo>
                  <a:lnTo>
                    <a:pt x="307" y="1163"/>
                  </a:lnTo>
                  <a:lnTo>
                    <a:pt x="295" y="1168"/>
                  </a:lnTo>
                  <a:lnTo>
                    <a:pt x="285" y="1174"/>
                  </a:lnTo>
                  <a:lnTo>
                    <a:pt x="275" y="1181"/>
                  </a:lnTo>
                  <a:lnTo>
                    <a:pt x="268" y="1193"/>
                  </a:lnTo>
                  <a:lnTo>
                    <a:pt x="260" y="1195"/>
                  </a:lnTo>
                  <a:lnTo>
                    <a:pt x="254" y="1198"/>
                  </a:lnTo>
                  <a:lnTo>
                    <a:pt x="247" y="1200"/>
                  </a:lnTo>
                  <a:lnTo>
                    <a:pt x="239" y="1203"/>
                  </a:lnTo>
                  <a:lnTo>
                    <a:pt x="233" y="1206"/>
                  </a:lnTo>
                  <a:lnTo>
                    <a:pt x="227" y="1210"/>
                  </a:lnTo>
                  <a:lnTo>
                    <a:pt x="220" y="1215"/>
                  </a:lnTo>
                  <a:lnTo>
                    <a:pt x="214" y="1220"/>
                  </a:lnTo>
                  <a:lnTo>
                    <a:pt x="223" y="1224"/>
                  </a:lnTo>
                  <a:lnTo>
                    <a:pt x="232" y="1225"/>
                  </a:lnTo>
                  <a:lnTo>
                    <a:pt x="240" y="1226"/>
                  </a:lnTo>
                  <a:lnTo>
                    <a:pt x="249" y="1225"/>
                  </a:lnTo>
                  <a:lnTo>
                    <a:pt x="258" y="1225"/>
                  </a:lnTo>
                  <a:lnTo>
                    <a:pt x="267" y="1225"/>
                  </a:lnTo>
                  <a:lnTo>
                    <a:pt x="277" y="1226"/>
                  </a:lnTo>
                  <a:lnTo>
                    <a:pt x="285" y="1228"/>
                  </a:lnTo>
                  <a:lnTo>
                    <a:pt x="293" y="1231"/>
                  </a:lnTo>
                  <a:lnTo>
                    <a:pt x="302" y="1235"/>
                  </a:lnTo>
                  <a:lnTo>
                    <a:pt x="310" y="1239"/>
                  </a:lnTo>
                  <a:lnTo>
                    <a:pt x="318" y="1244"/>
                  </a:lnTo>
                  <a:lnTo>
                    <a:pt x="325" y="1249"/>
                  </a:lnTo>
                  <a:lnTo>
                    <a:pt x="333" y="1255"/>
                  </a:lnTo>
                  <a:lnTo>
                    <a:pt x="339" y="1261"/>
                  </a:lnTo>
                  <a:lnTo>
                    <a:pt x="345" y="1270"/>
                  </a:lnTo>
                  <a:lnTo>
                    <a:pt x="352" y="1286"/>
                  </a:lnTo>
                  <a:lnTo>
                    <a:pt x="355" y="1305"/>
                  </a:lnTo>
                  <a:lnTo>
                    <a:pt x="357" y="1325"/>
                  </a:lnTo>
                  <a:lnTo>
                    <a:pt x="358" y="1345"/>
                  </a:lnTo>
                  <a:lnTo>
                    <a:pt x="360" y="1363"/>
                  </a:lnTo>
                  <a:lnTo>
                    <a:pt x="367" y="1379"/>
                  </a:lnTo>
                  <a:lnTo>
                    <a:pt x="378" y="1393"/>
                  </a:lnTo>
                  <a:lnTo>
                    <a:pt x="397" y="1401"/>
                  </a:lnTo>
                  <a:lnTo>
                    <a:pt x="407" y="1424"/>
                  </a:lnTo>
                  <a:lnTo>
                    <a:pt x="413" y="1446"/>
                  </a:lnTo>
                  <a:lnTo>
                    <a:pt x="419" y="1470"/>
                  </a:lnTo>
                  <a:lnTo>
                    <a:pt x="427" y="1493"/>
                  </a:lnTo>
                  <a:lnTo>
                    <a:pt x="437" y="1478"/>
                  </a:lnTo>
                  <a:lnTo>
                    <a:pt x="452" y="1463"/>
                  </a:lnTo>
                  <a:lnTo>
                    <a:pt x="471" y="1450"/>
                  </a:lnTo>
                  <a:lnTo>
                    <a:pt x="491" y="1439"/>
                  </a:lnTo>
                  <a:lnTo>
                    <a:pt x="509" y="1431"/>
                  </a:lnTo>
                  <a:lnTo>
                    <a:pt x="528" y="1425"/>
                  </a:lnTo>
                  <a:lnTo>
                    <a:pt x="542" y="1423"/>
                  </a:lnTo>
                  <a:lnTo>
                    <a:pt x="551" y="1423"/>
                  </a:lnTo>
                  <a:lnTo>
                    <a:pt x="541" y="1434"/>
                  </a:lnTo>
                  <a:lnTo>
                    <a:pt x="522" y="1446"/>
                  </a:lnTo>
                  <a:lnTo>
                    <a:pt x="498" y="1463"/>
                  </a:lnTo>
                  <a:lnTo>
                    <a:pt x="476" y="1481"/>
                  </a:lnTo>
                  <a:lnTo>
                    <a:pt x="457" y="1505"/>
                  </a:lnTo>
                  <a:lnTo>
                    <a:pt x="447" y="1534"/>
                  </a:lnTo>
                  <a:lnTo>
                    <a:pt x="451" y="1566"/>
                  </a:lnTo>
                  <a:lnTo>
                    <a:pt x="471" y="1606"/>
                  </a:lnTo>
                  <a:lnTo>
                    <a:pt x="457" y="1605"/>
                  </a:lnTo>
                  <a:lnTo>
                    <a:pt x="446" y="1601"/>
                  </a:lnTo>
                  <a:lnTo>
                    <a:pt x="436" y="1594"/>
                  </a:lnTo>
                  <a:lnTo>
                    <a:pt x="427" y="1584"/>
                  </a:lnTo>
                  <a:lnTo>
                    <a:pt x="419" y="1571"/>
                  </a:lnTo>
                  <a:lnTo>
                    <a:pt x="410" y="1553"/>
                  </a:lnTo>
                  <a:lnTo>
                    <a:pt x="400" y="1530"/>
                  </a:lnTo>
                  <a:lnTo>
                    <a:pt x="390" y="1503"/>
                  </a:lnTo>
                  <a:lnTo>
                    <a:pt x="390" y="1484"/>
                  </a:lnTo>
                  <a:lnTo>
                    <a:pt x="384" y="1469"/>
                  </a:lnTo>
                  <a:lnTo>
                    <a:pt x="374" y="1455"/>
                  </a:lnTo>
                  <a:lnTo>
                    <a:pt x="363" y="1443"/>
                  </a:lnTo>
                  <a:lnTo>
                    <a:pt x="349" y="1430"/>
                  </a:lnTo>
                  <a:lnTo>
                    <a:pt x="338" y="1418"/>
                  </a:lnTo>
                  <a:lnTo>
                    <a:pt x="328" y="1404"/>
                  </a:lnTo>
                  <a:lnTo>
                    <a:pt x="323" y="1388"/>
                  </a:lnTo>
                  <a:lnTo>
                    <a:pt x="319" y="1374"/>
                  </a:lnTo>
                  <a:lnTo>
                    <a:pt x="317" y="1359"/>
                  </a:lnTo>
                  <a:lnTo>
                    <a:pt x="315" y="1344"/>
                  </a:lnTo>
                  <a:lnTo>
                    <a:pt x="313" y="1329"/>
                  </a:lnTo>
                  <a:lnTo>
                    <a:pt x="309" y="1315"/>
                  </a:lnTo>
                  <a:lnTo>
                    <a:pt x="304" y="1301"/>
                  </a:lnTo>
                  <a:lnTo>
                    <a:pt x="297" y="1289"/>
                  </a:lnTo>
                  <a:lnTo>
                    <a:pt x="285" y="1278"/>
                  </a:lnTo>
                  <a:lnTo>
                    <a:pt x="267" y="1294"/>
                  </a:lnTo>
                  <a:lnTo>
                    <a:pt x="248" y="1309"/>
                  </a:lnTo>
                  <a:lnTo>
                    <a:pt x="229" y="1325"/>
                  </a:lnTo>
                  <a:lnTo>
                    <a:pt x="210" y="1340"/>
                  </a:lnTo>
                  <a:lnTo>
                    <a:pt x="192" y="1356"/>
                  </a:lnTo>
                  <a:lnTo>
                    <a:pt x="173" y="1371"/>
                  </a:lnTo>
                  <a:lnTo>
                    <a:pt x="154" y="1386"/>
                  </a:lnTo>
                  <a:lnTo>
                    <a:pt x="135" y="1401"/>
                  </a:lnTo>
                  <a:lnTo>
                    <a:pt x="137" y="1680"/>
                  </a:lnTo>
                  <a:lnTo>
                    <a:pt x="360" y="1480"/>
                  </a:lnTo>
                  <a:lnTo>
                    <a:pt x="365" y="1504"/>
                  </a:lnTo>
                  <a:lnTo>
                    <a:pt x="112" y="1744"/>
                  </a:lnTo>
                  <a:lnTo>
                    <a:pt x="112" y="1404"/>
                  </a:lnTo>
                  <a:lnTo>
                    <a:pt x="36" y="1388"/>
                  </a:lnTo>
                  <a:lnTo>
                    <a:pt x="36" y="1753"/>
                  </a:lnTo>
                  <a:lnTo>
                    <a:pt x="0" y="1744"/>
                  </a:lnTo>
                  <a:lnTo>
                    <a:pt x="0" y="1368"/>
                  </a:lnTo>
                  <a:lnTo>
                    <a:pt x="170" y="1250"/>
                  </a:lnTo>
                  <a:lnTo>
                    <a:pt x="178" y="1228"/>
                  </a:lnTo>
                  <a:lnTo>
                    <a:pt x="190" y="1211"/>
                  </a:lnTo>
                  <a:lnTo>
                    <a:pt x="207" y="1198"/>
                  </a:lnTo>
                  <a:lnTo>
                    <a:pt x="224" y="1185"/>
                  </a:lnTo>
                  <a:lnTo>
                    <a:pt x="243" y="1175"/>
                  </a:lnTo>
                  <a:lnTo>
                    <a:pt x="263" y="1163"/>
                  </a:lnTo>
                  <a:lnTo>
                    <a:pt x="279" y="1149"/>
                  </a:lnTo>
                  <a:lnTo>
                    <a:pt x="294" y="1131"/>
                  </a:lnTo>
                  <a:lnTo>
                    <a:pt x="308" y="1130"/>
                  </a:lnTo>
                  <a:lnTo>
                    <a:pt x="320" y="1125"/>
                  </a:lnTo>
                  <a:lnTo>
                    <a:pt x="333" y="1119"/>
                  </a:lnTo>
                  <a:lnTo>
                    <a:pt x="345" y="1111"/>
                  </a:lnTo>
                  <a:lnTo>
                    <a:pt x="357" y="1105"/>
                  </a:lnTo>
                  <a:lnTo>
                    <a:pt x="369" y="1098"/>
                  </a:lnTo>
                  <a:lnTo>
                    <a:pt x="382" y="1094"/>
                  </a:lnTo>
                  <a:lnTo>
                    <a:pt x="395" y="1091"/>
                  </a:lnTo>
                  <a:lnTo>
                    <a:pt x="501" y="1012"/>
                  </a:lnTo>
                  <a:lnTo>
                    <a:pt x="502" y="1006"/>
                  </a:lnTo>
                  <a:lnTo>
                    <a:pt x="507" y="994"/>
                  </a:lnTo>
                  <a:lnTo>
                    <a:pt x="512" y="979"/>
                  </a:lnTo>
                  <a:lnTo>
                    <a:pt x="517" y="966"/>
                  </a:lnTo>
                  <a:lnTo>
                    <a:pt x="526" y="954"/>
                  </a:lnTo>
                  <a:lnTo>
                    <a:pt x="537" y="944"/>
                  </a:lnTo>
                  <a:lnTo>
                    <a:pt x="549" y="936"/>
                  </a:lnTo>
                  <a:lnTo>
                    <a:pt x="563" y="929"/>
                  </a:lnTo>
                  <a:lnTo>
                    <a:pt x="577" y="922"/>
                  </a:lnTo>
                  <a:lnTo>
                    <a:pt x="589" y="916"/>
                  </a:lnTo>
                  <a:lnTo>
                    <a:pt x="602" y="906"/>
                  </a:lnTo>
                  <a:lnTo>
                    <a:pt x="612" y="895"/>
                  </a:lnTo>
                  <a:lnTo>
                    <a:pt x="623" y="891"/>
                  </a:lnTo>
                  <a:lnTo>
                    <a:pt x="637" y="887"/>
                  </a:lnTo>
                  <a:lnTo>
                    <a:pt x="652" y="885"/>
                  </a:lnTo>
                  <a:lnTo>
                    <a:pt x="667" y="882"/>
                  </a:lnTo>
                  <a:lnTo>
                    <a:pt x="683" y="881"/>
                  </a:lnTo>
                  <a:lnTo>
                    <a:pt x="698" y="880"/>
                  </a:lnTo>
                  <a:lnTo>
                    <a:pt x="712" y="877"/>
                  </a:lnTo>
                  <a:lnTo>
                    <a:pt x="724" y="875"/>
                  </a:lnTo>
                  <a:lnTo>
                    <a:pt x="719" y="882"/>
                  </a:lnTo>
                  <a:lnTo>
                    <a:pt x="709" y="889"/>
                  </a:lnTo>
                  <a:lnTo>
                    <a:pt x="696" y="894"/>
                  </a:lnTo>
                  <a:lnTo>
                    <a:pt x="679" y="897"/>
                  </a:lnTo>
                  <a:lnTo>
                    <a:pt x="663" y="901"/>
                  </a:lnTo>
                  <a:lnTo>
                    <a:pt x="648" y="906"/>
                  </a:lnTo>
                  <a:lnTo>
                    <a:pt x="634" y="911"/>
                  </a:lnTo>
                  <a:lnTo>
                    <a:pt x="624" y="917"/>
                  </a:lnTo>
                  <a:lnTo>
                    <a:pt x="617" y="926"/>
                  </a:lnTo>
                  <a:lnTo>
                    <a:pt x="607" y="932"/>
                  </a:lnTo>
                  <a:lnTo>
                    <a:pt x="596" y="936"/>
                  </a:lnTo>
                  <a:lnTo>
                    <a:pt x="584" y="939"/>
                  </a:lnTo>
                  <a:lnTo>
                    <a:pt x="573" y="941"/>
                  </a:lnTo>
                  <a:lnTo>
                    <a:pt x="563" y="945"/>
                  </a:lnTo>
                  <a:lnTo>
                    <a:pt x="554" y="951"/>
                  </a:lnTo>
                  <a:lnTo>
                    <a:pt x="548" y="960"/>
                  </a:lnTo>
                  <a:lnTo>
                    <a:pt x="554" y="959"/>
                  </a:lnTo>
                  <a:lnTo>
                    <a:pt x="562" y="956"/>
                  </a:lnTo>
                  <a:lnTo>
                    <a:pt x="568" y="955"/>
                  </a:lnTo>
                  <a:lnTo>
                    <a:pt x="576" y="952"/>
                  </a:lnTo>
                  <a:lnTo>
                    <a:pt x="583" y="951"/>
                  </a:lnTo>
                  <a:lnTo>
                    <a:pt x="591" y="950"/>
                  </a:lnTo>
                  <a:lnTo>
                    <a:pt x="598" y="950"/>
                  </a:lnTo>
                  <a:lnTo>
                    <a:pt x="606" y="952"/>
                  </a:lnTo>
                  <a:lnTo>
                    <a:pt x="617" y="959"/>
                  </a:lnTo>
                  <a:lnTo>
                    <a:pt x="624" y="966"/>
                  </a:lnTo>
                  <a:lnTo>
                    <a:pt x="631" y="977"/>
                  </a:lnTo>
                  <a:lnTo>
                    <a:pt x="634" y="989"/>
                  </a:lnTo>
                  <a:lnTo>
                    <a:pt x="633" y="1009"/>
                  </a:lnTo>
                  <a:lnTo>
                    <a:pt x="624" y="1026"/>
                  </a:lnTo>
                  <a:lnTo>
                    <a:pt x="612" y="1041"/>
                  </a:lnTo>
                  <a:lnTo>
                    <a:pt x="596" y="1055"/>
                  </a:lnTo>
                  <a:lnTo>
                    <a:pt x="581" y="1069"/>
                  </a:lnTo>
                  <a:lnTo>
                    <a:pt x="567" y="1084"/>
                  </a:lnTo>
                  <a:lnTo>
                    <a:pt x="557" y="1100"/>
                  </a:lnTo>
                  <a:lnTo>
                    <a:pt x="553" y="1119"/>
                  </a:lnTo>
                  <a:lnTo>
                    <a:pt x="567" y="1111"/>
                  </a:lnTo>
                  <a:lnTo>
                    <a:pt x="581" y="1103"/>
                  </a:lnTo>
                  <a:lnTo>
                    <a:pt x="596" y="1095"/>
                  </a:lnTo>
                  <a:lnTo>
                    <a:pt x="609" y="1086"/>
                  </a:lnTo>
                  <a:lnTo>
                    <a:pt x="624" y="1080"/>
                  </a:lnTo>
                  <a:lnTo>
                    <a:pt x="639" y="1074"/>
                  </a:lnTo>
                  <a:lnTo>
                    <a:pt x="654" y="1069"/>
                  </a:lnTo>
                  <a:lnTo>
                    <a:pt x="671" y="1065"/>
                  </a:lnTo>
                  <a:lnTo>
                    <a:pt x="677" y="1040"/>
                  </a:lnTo>
                  <a:lnTo>
                    <a:pt x="684" y="1016"/>
                  </a:lnTo>
                  <a:lnTo>
                    <a:pt x="694" y="992"/>
                  </a:lnTo>
                  <a:lnTo>
                    <a:pt x="704" y="969"/>
                  </a:lnTo>
                  <a:lnTo>
                    <a:pt x="714" y="946"/>
                  </a:lnTo>
                  <a:lnTo>
                    <a:pt x="727" y="924"/>
                  </a:lnTo>
                  <a:lnTo>
                    <a:pt x="741" y="902"/>
                  </a:lnTo>
                  <a:lnTo>
                    <a:pt x="756" y="881"/>
                  </a:lnTo>
                  <a:lnTo>
                    <a:pt x="751" y="870"/>
                  </a:lnTo>
                  <a:lnTo>
                    <a:pt x="748" y="859"/>
                  </a:lnTo>
                  <a:lnTo>
                    <a:pt x="749" y="847"/>
                  </a:lnTo>
                  <a:lnTo>
                    <a:pt x="756" y="835"/>
                  </a:lnTo>
                  <a:lnTo>
                    <a:pt x="774" y="814"/>
                  </a:lnTo>
                  <a:lnTo>
                    <a:pt x="796" y="796"/>
                  </a:lnTo>
                  <a:lnTo>
                    <a:pt x="818" y="780"/>
                  </a:lnTo>
                  <a:lnTo>
                    <a:pt x="841" y="765"/>
                  </a:lnTo>
                  <a:lnTo>
                    <a:pt x="863" y="749"/>
                  </a:lnTo>
                  <a:lnTo>
                    <a:pt x="883" y="731"/>
                  </a:lnTo>
                  <a:lnTo>
                    <a:pt x="900" y="711"/>
                  </a:lnTo>
                  <a:lnTo>
                    <a:pt x="912" y="686"/>
                  </a:lnTo>
                  <a:lnTo>
                    <a:pt x="926" y="670"/>
                  </a:lnTo>
                  <a:lnTo>
                    <a:pt x="941" y="656"/>
                  </a:lnTo>
                  <a:lnTo>
                    <a:pt x="956" y="644"/>
                  </a:lnTo>
                  <a:lnTo>
                    <a:pt x="972" y="631"/>
                  </a:lnTo>
                  <a:lnTo>
                    <a:pt x="988" y="619"/>
                  </a:lnTo>
                  <a:lnTo>
                    <a:pt x="1005" y="607"/>
                  </a:lnTo>
                  <a:lnTo>
                    <a:pt x="1020" y="596"/>
                  </a:lnTo>
                  <a:lnTo>
                    <a:pt x="1035" y="584"/>
                  </a:lnTo>
                  <a:lnTo>
                    <a:pt x="1017" y="576"/>
                  </a:lnTo>
                  <a:lnTo>
                    <a:pt x="998" y="572"/>
                  </a:lnTo>
                  <a:lnTo>
                    <a:pt x="978" y="571"/>
                  </a:lnTo>
                  <a:lnTo>
                    <a:pt x="960" y="572"/>
                  </a:lnTo>
                  <a:lnTo>
                    <a:pt x="940" y="574"/>
                  </a:lnTo>
                  <a:lnTo>
                    <a:pt x="921" y="574"/>
                  </a:lnTo>
                  <a:lnTo>
                    <a:pt x="901" y="572"/>
                  </a:lnTo>
                  <a:lnTo>
                    <a:pt x="881" y="569"/>
                  </a:lnTo>
                  <a:lnTo>
                    <a:pt x="881" y="580"/>
                  </a:lnTo>
                  <a:lnTo>
                    <a:pt x="880" y="590"/>
                  </a:lnTo>
                  <a:lnTo>
                    <a:pt x="876" y="600"/>
                  </a:lnTo>
                  <a:lnTo>
                    <a:pt x="871" y="610"/>
                  </a:lnTo>
                  <a:lnTo>
                    <a:pt x="865" y="619"/>
                  </a:lnTo>
                  <a:lnTo>
                    <a:pt x="858" y="626"/>
                  </a:lnTo>
                  <a:lnTo>
                    <a:pt x="850" y="632"/>
                  </a:lnTo>
                  <a:lnTo>
                    <a:pt x="841" y="639"/>
                  </a:lnTo>
                  <a:lnTo>
                    <a:pt x="838" y="639"/>
                  </a:lnTo>
                  <a:lnTo>
                    <a:pt x="835" y="637"/>
                  </a:lnTo>
                  <a:lnTo>
                    <a:pt x="830" y="636"/>
                  </a:lnTo>
                  <a:lnTo>
                    <a:pt x="823" y="634"/>
                  </a:lnTo>
                  <a:lnTo>
                    <a:pt x="816" y="631"/>
                  </a:lnTo>
                  <a:lnTo>
                    <a:pt x="811" y="629"/>
                  </a:lnTo>
                  <a:lnTo>
                    <a:pt x="806" y="625"/>
                  </a:lnTo>
                  <a:lnTo>
                    <a:pt x="802" y="620"/>
                  </a:lnTo>
                  <a:lnTo>
                    <a:pt x="805" y="615"/>
                  </a:lnTo>
                  <a:lnTo>
                    <a:pt x="812" y="615"/>
                  </a:lnTo>
                  <a:lnTo>
                    <a:pt x="820" y="616"/>
                  </a:lnTo>
                  <a:lnTo>
                    <a:pt x="825" y="617"/>
                  </a:lnTo>
                  <a:lnTo>
                    <a:pt x="830" y="614"/>
                  </a:lnTo>
                  <a:lnTo>
                    <a:pt x="831" y="607"/>
                  </a:lnTo>
                  <a:lnTo>
                    <a:pt x="830" y="600"/>
                  </a:lnTo>
                  <a:lnTo>
                    <a:pt x="827" y="595"/>
                  </a:lnTo>
                  <a:lnTo>
                    <a:pt x="815" y="586"/>
                  </a:lnTo>
                  <a:lnTo>
                    <a:pt x="802" y="582"/>
                  </a:lnTo>
                  <a:lnTo>
                    <a:pt x="788" y="582"/>
                  </a:lnTo>
                  <a:lnTo>
                    <a:pt x="774" y="582"/>
                  </a:lnTo>
                  <a:lnTo>
                    <a:pt x="759" y="582"/>
                  </a:lnTo>
                  <a:lnTo>
                    <a:pt x="743" y="581"/>
                  </a:lnTo>
                  <a:lnTo>
                    <a:pt x="727" y="577"/>
                  </a:lnTo>
                  <a:lnTo>
                    <a:pt x="709" y="569"/>
                  </a:lnTo>
                  <a:lnTo>
                    <a:pt x="718" y="586"/>
                  </a:lnTo>
                  <a:lnTo>
                    <a:pt x="728" y="604"/>
                  </a:lnTo>
                  <a:lnTo>
                    <a:pt x="739" y="620"/>
                  </a:lnTo>
                  <a:lnTo>
                    <a:pt x="753" y="636"/>
                  </a:lnTo>
                  <a:lnTo>
                    <a:pt x="768" y="650"/>
                  </a:lnTo>
                  <a:lnTo>
                    <a:pt x="786" y="661"/>
                  </a:lnTo>
                  <a:lnTo>
                    <a:pt x="805" y="667"/>
                  </a:lnTo>
                  <a:lnTo>
                    <a:pt x="825" y="669"/>
                  </a:lnTo>
                  <a:lnTo>
                    <a:pt x="837" y="670"/>
                  </a:lnTo>
                  <a:lnTo>
                    <a:pt x="848" y="669"/>
                  </a:lnTo>
                  <a:lnTo>
                    <a:pt x="861" y="666"/>
                  </a:lnTo>
                  <a:lnTo>
                    <a:pt x="872" y="662"/>
                  </a:lnTo>
                  <a:lnTo>
                    <a:pt x="883" y="657"/>
                  </a:lnTo>
                  <a:lnTo>
                    <a:pt x="895" y="654"/>
                  </a:lnTo>
                  <a:lnTo>
                    <a:pt x="906" y="650"/>
                  </a:lnTo>
                  <a:lnTo>
                    <a:pt x="917" y="646"/>
                  </a:lnTo>
                  <a:lnTo>
                    <a:pt x="913" y="651"/>
                  </a:lnTo>
                  <a:lnTo>
                    <a:pt x="906" y="661"/>
                  </a:lnTo>
                  <a:lnTo>
                    <a:pt x="897" y="672"/>
                  </a:lnTo>
                  <a:lnTo>
                    <a:pt x="892" y="679"/>
                  </a:lnTo>
                  <a:lnTo>
                    <a:pt x="875" y="687"/>
                  </a:lnTo>
                  <a:lnTo>
                    <a:pt x="855" y="694"/>
                  </a:lnTo>
                  <a:lnTo>
                    <a:pt x="835" y="697"/>
                  </a:lnTo>
                  <a:lnTo>
                    <a:pt x="815" y="697"/>
                  </a:lnTo>
                  <a:lnTo>
                    <a:pt x="795" y="696"/>
                  </a:lnTo>
                  <a:lnTo>
                    <a:pt x="774" y="691"/>
                  </a:lnTo>
                  <a:lnTo>
                    <a:pt x="756" y="684"/>
                  </a:lnTo>
                  <a:lnTo>
                    <a:pt x="739" y="672"/>
                  </a:lnTo>
                  <a:lnTo>
                    <a:pt x="723" y="659"/>
                  </a:lnTo>
                  <a:lnTo>
                    <a:pt x="708" y="645"/>
                  </a:lnTo>
                  <a:lnTo>
                    <a:pt x="694" y="629"/>
                  </a:lnTo>
                  <a:lnTo>
                    <a:pt x="682" y="612"/>
                  </a:lnTo>
                  <a:lnTo>
                    <a:pt x="671" y="596"/>
                  </a:lnTo>
                  <a:lnTo>
                    <a:pt x="659" y="579"/>
                  </a:lnTo>
                  <a:lnTo>
                    <a:pt x="649" y="561"/>
                  </a:lnTo>
                  <a:lnTo>
                    <a:pt x="639" y="545"/>
                  </a:lnTo>
                  <a:lnTo>
                    <a:pt x="632" y="541"/>
                  </a:lnTo>
                  <a:lnTo>
                    <a:pt x="623" y="537"/>
                  </a:lnTo>
                  <a:lnTo>
                    <a:pt x="614" y="534"/>
                  </a:lnTo>
                  <a:lnTo>
                    <a:pt x="607" y="530"/>
                  </a:lnTo>
                  <a:lnTo>
                    <a:pt x="598" y="525"/>
                  </a:lnTo>
                  <a:lnTo>
                    <a:pt x="591" y="519"/>
                  </a:lnTo>
                  <a:lnTo>
                    <a:pt x="583" y="511"/>
                  </a:lnTo>
                  <a:lnTo>
                    <a:pt x="577" y="502"/>
                  </a:lnTo>
                  <a:lnTo>
                    <a:pt x="561" y="465"/>
                  </a:lnTo>
                  <a:lnTo>
                    <a:pt x="552" y="422"/>
                  </a:lnTo>
                  <a:lnTo>
                    <a:pt x="552" y="379"/>
                  </a:lnTo>
                  <a:lnTo>
                    <a:pt x="559" y="336"/>
                  </a:lnTo>
                  <a:lnTo>
                    <a:pt x="547" y="315"/>
                  </a:lnTo>
                  <a:lnTo>
                    <a:pt x="537" y="294"/>
                  </a:lnTo>
                  <a:lnTo>
                    <a:pt x="533" y="270"/>
                  </a:lnTo>
                  <a:lnTo>
                    <a:pt x="536" y="244"/>
                  </a:lnTo>
                  <a:lnTo>
                    <a:pt x="539" y="231"/>
                  </a:lnTo>
                  <a:lnTo>
                    <a:pt x="546" y="220"/>
                  </a:lnTo>
                  <a:lnTo>
                    <a:pt x="552" y="209"/>
                  </a:lnTo>
                  <a:lnTo>
                    <a:pt x="556" y="197"/>
                  </a:lnTo>
                  <a:lnTo>
                    <a:pt x="564" y="186"/>
                  </a:lnTo>
                  <a:lnTo>
                    <a:pt x="573" y="176"/>
                  </a:lnTo>
                  <a:lnTo>
                    <a:pt x="583" y="167"/>
                  </a:lnTo>
                  <a:lnTo>
                    <a:pt x="593" y="158"/>
                  </a:lnTo>
                  <a:lnTo>
                    <a:pt x="603" y="150"/>
                  </a:lnTo>
                  <a:lnTo>
                    <a:pt x="611" y="140"/>
                  </a:lnTo>
                  <a:lnTo>
                    <a:pt x="617" y="127"/>
                  </a:lnTo>
                  <a:lnTo>
                    <a:pt x="622" y="113"/>
                  </a:lnTo>
                  <a:lnTo>
                    <a:pt x="631" y="100"/>
                  </a:lnTo>
                  <a:lnTo>
                    <a:pt x="641" y="87"/>
                  </a:lnTo>
                  <a:lnTo>
                    <a:pt x="651" y="76"/>
                  </a:lnTo>
                  <a:lnTo>
                    <a:pt x="661" y="65"/>
                  </a:lnTo>
                  <a:lnTo>
                    <a:pt x="672" y="55"/>
                  </a:lnTo>
                  <a:lnTo>
                    <a:pt x="684" y="45"/>
                  </a:lnTo>
                  <a:lnTo>
                    <a:pt x="696" y="36"/>
                  </a:lnTo>
                  <a:lnTo>
                    <a:pt x="709" y="28"/>
                  </a:lnTo>
                  <a:lnTo>
                    <a:pt x="722" y="21"/>
                  </a:lnTo>
                  <a:lnTo>
                    <a:pt x="736" y="16"/>
                  </a:lnTo>
                  <a:lnTo>
                    <a:pt x="751" y="11"/>
                  </a:lnTo>
                  <a:lnTo>
                    <a:pt x="764" y="6"/>
                  </a:lnTo>
                  <a:lnTo>
                    <a:pt x="779" y="3"/>
                  </a:lnTo>
                  <a:lnTo>
                    <a:pt x="796" y="1"/>
                  </a:lnTo>
                  <a:lnTo>
                    <a:pt x="811" y="0"/>
                  </a:lnTo>
                  <a:lnTo>
                    <a:pt x="827" y="0"/>
                  </a:lnTo>
                  <a:lnTo>
                    <a:pt x="845" y="1"/>
                  </a:lnTo>
                  <a:lnTo>
                    <a:pt x="861" y="3"/>
                  </a:lnTo>
                  <a:lnTo>
                    <a:pt x="877" y="8"/>
                  </a:lnTo>
                  <a:lnTo>
                    <a:pt x="892" y="13"/>
                  </a:lnTo>
                  <a:lnTo>
                    <a:pt x="908" y="20"/>
                  </a:lnTo>
                  <a:lnTo>
                    <a:pt x="925" y="26"/>
                  </a:lnTo>
                  <a:lnTo>
                    <a:pt x="942" y="30"/>
                  </a:lnTo>
                  <a:lnTo>
                    <a:pt x="962" y="32"/>
                  </a:lnTo>
                  <a:lnTo>
                    <a:pt x="1010" y="52"/>
                  </a:lnTo>
                  <a:lnTo>
                    <a:pt x="1047" y="75"/>
                  </a:lnTo>
                  <a:lnTo>
                    <a:pt x="1076" y="98"/>
                  </a:lnTo>
                  <a:lnTo>
                    <a:pt x="1098" y="125"/>
                  </a:lnTo>
                  <a:lnTo>
                    <a:pt x="1113" y="153"/>
                  </a:lnTo>
                  <a:lnTo>
                    <a:pt x="1123" y="181"/>
                  </a:lnTo>
                  <a:lnTo>
                    <a:pt x="1131" y="211"/>
                  </a:lnTo>
                  <a:lnTo>
                    <a:pt x="1136" y="240"/>
                  </a:lnTo>
                  <a:lnTo>
                    <a:pt x="1125" y="221"/>
                  </a:lnTo>
                  <a:lnTo>
                    <a:pt x="1113" y="202"/>
                  </a:lnTo>
                  <a:lnTo>
                    <a:pt x="1101" y="186"/>
                  </a:lnTo>
                  <a:lnTo>
                    <a:pt x="1088" y="170"/>
                  </a:lnTo>
                  <a:lnTo>
                    <a:pt x="1075" y="153"/>
                  </a:lnTo>
                  <a:lnTo>
                    <a:pt x="1062" y="140"/>
                  </a:lnTo>
                  <a:lnTo>
                    <a:pt x="1047" y="126"/>
                  </a:lnTo>
                  <a:lnTo>
                    <a:pt x="1033" y="113"/>
                  </a:lnTo>
                  <a:lnTo>
                    <a:pt x="1020" y="102"/>
                  </a:lnTo>
                  <a:lnTo>
                    <a:pt x="1005" y="93"/>
                  </a:lnTo>
                  <a:lnTo>
                    <a:pt x="990" y="85"/>
                  </a:lnTo>
                  <a:lnTo>
                    <a:pt x="975" y="77"/>
                  </a:lnTo>
                  <a:lnTo>
                    <a:pt x="960" y="72"/>
                  </a:lnTo>
                  <a:lnTo>
                    <a:pt x="943" y="68"/>
                  </a:lnTo>
                  <a:lnTo>
                    <a:pt x="928" y="66"/>
                  </a:lnTo>
                  <a:lnTo>
                    <a:pt x="913" y="65"/>
                  </a:lnTo>
                  <a:lnTo>
                    <a:pt x="910" y="60"/>
                  </a:lnTo>
                  <a:lnTo>
                    <a:pt x="905" y="55"/>
                  </a:lnTo>
                  <a:lnTo>
                    <a:pt x="900" y="52"/>
                  </a:lnTo>
                  <a:lnTo>
                    <a:pt x="893" y="48"/>
                  </a:lnTo>
                  <a:lnTo>
                    <a:pt x="887" y="46"/>
                  </a:lnTo>
                  <a:lnTo>
                    <a:pt x="882" y="43"/>
                  </a:lnTo>
                  <a:lnTo>
                    <a:pt x="876" y="40"/>
                  </a:lnTo>
                  <a:lnTo>
                    <a:pt x="871" y="35"/>
                  </a:lnTo>
                  <a:lnTo>
                    <a:pt x="852" y="33"/>
                  </a:lnTo>
                  <a:lnTo>
                    <a:pt x="831" y="32"/>
                  </a:lnTo>
                  <a:lnTo>
                    <a:pt x="811" y="33"/>
                  </a:lnTo>
                  <a:lnTo>
                    <a:pt x="791" y="36"/>
                  </a:lnTo>
                  <a:lnTo>
                    <a:pt x="771" y="41"/>
                  </a:lnTo>
                  <a:lnTo>
                    <a:pt x="752" y="46"/>
                  </a:lnTo>
                  <a:lnTo>
                    <a:pt x="734" y="53"/>
                  </a:lnTo>
                  <a:lnTo>
                    <a:pt x="718" y="63"/>
                  </a:lnTo>
                  <a:lnTo>
                    <a:pt x="709" y="72"/>
                  </a:lnTo>
                  <a:lnTo>
                    <a:pt x="701" y="83"/>
                  </a:lnTo>
                  <a:lnTo>
                    <a:pt x="693" y="98"/>
                  </a:lnTo>
                  <a:lnTo>
                    <a:pt x="686" y="112"/>
                  </a:lnTo>
                  <a:lnTo>
                    <a:pt x="679" y="127"/>
                  </a:lnTo>
                  <a:lnTo>
                    <a:pt x="674" y="140"/>
                  </a:lnTo>
                  <a:lnTo>
                    <a:pt x="672" y="148"/>
                  </a:lnTo>
                  <a:lnTo>
                    <a:pt x="671" y="153"/>
                  </a:lnTo>
                  <a:lnTo>
                    <a:pt x="656" y="160"/>
                  </a:lnTo>
                  <a:lnTo>
                    <a:pt x="639" y="170"/>
                  </a:lnTo>
                  <a:lnTo>
                    <a:pt x="624" y="180"/>
                  </a:lnTo>
                  <a:lnTo>
                    <a:pt x="611" y="192"/>
                  </a:lnTo>
                  <a:lnTo>
                    <a:pt x="599" y="206"/>
                  </a:lnTo>
                  <a:lnTo>
                    <a:pt x="589" y="221"/>
                  </a:lnTo>
                  <a:lnTo>
                    <a:pt x="583" y="237"/>
                  </a:lnTo>
                  <a:lnTo>
                    <a:pt x="579" y="255"/>
                  </a:lnTo>
                  <a:lnTo>
                    <a:pt x="579" y="266"/>
                  </a:lnTo>
                  <a:lnTo>
                    <a:pt x="583" y="276"/>
                  </a:lnTo>
                  <a:lnTo>
                    <a:pt x="588" y="285"/>
                  </a:lnTo>
                  <a:lnTo>
                    <a:pt x="594" y="294"/>
                  </a:lnTo>
                  <a:lnTo>
                    <a:pt x="603" y="301"/>
                  </a:lnTo>
                  <a:lnTo>
                    <a:pt x="611" y="309"/>
                  </a:lnTo>
                  <a:lnTo>
                    <a:pt x="619" y="315"/>
                  </a:lnTo>
                  <a:lnTo>
                    <a:pt x="628" y="320"/>
                  </a:lnTo>
                  <a:lnTo>
                    <a:pt x="618" y="339"/>
                  </a:lnTo>
                  <a:lnTo>
                    <a:pt x="608" y="359"/>
                  </a:lnTo>
                  <a:lnTo>
                    <a:pt x="602" y="379"/>
                  </a:lnTo>
                  <a:lnTo>
                    <a:pt x="599" y="401"/>
                  </a:lnTo>
                  <a:lnTo>
                    <a:pt x="599" y="414"/>
                  </a:lnTo>
                  <a:lnTo>
                    <a:pt x="599" y="425"/>
                  </a:lnTo>
                  <a:lnTo>
                    <a:pt x="602" y="437"/>
                  </a:lnTo>
                  <a:lnTo>
                    <a:pt x="606" y="449"/>
                  </a:lnTo>
                  <a:lnTo>
                    <a:pt x="609" y="459"/>
                  </a:lnTo>
                  <a:lnTo>
                    <a:pt x="617" y="467"/>
                  </a:lnTo>
                  <a:lnTo>
                    <a:pt x="626" y="476"/>
                  </a:lnTo>
                  <a:lnTo>
                    <a:pt x="637" y="482"/>
                  </a:lnTo>
                  <a:lnTo>
                    <a:pt x="644" y="487"/>
                  </a:lnTo>
                  <a:lnTo>
                    <a:pt x="652" y="489"/>
                  </a:lnTo>
                  <a:lnTo>
                    <a:pt x="659" y="487"/>
                  </a:lnTo>
                  <a:lnTo>
                    <a:pt x="667" y="485"/>
                  </a:lnTo>
                  <a:lnTo>
                    <a:pt x="672" y="485"/>
                  </a:lnTo>
                  <a:lnTo>
                    <a:pt x="676" y="487"/>
                  </a:lnTo>
                  <a:lnTo>
                    <a:pt x="676" y="496"/>
                  </a:lnTo>
                  <a:lnTo>
                    <a:pt x="673" y="510"/>
                  </a:lnTo>
                  <a:lnTo>
                    <a:pt x="688" y="525"/>
                  </a:lnTo>
                  <a:lnTo>
                    <a:pt x="707" y="535"/>
                  </a:lnTo>
                  <a:lnTo>
                    <a:pt x="727" y="540"/>
                  </a:lnTo>
                  <a:lnTo>
                    <a:pt x="749" y="544"/>
                  </a:lnTo>
                  <a:lnTo>
                    <a:pt x="771" y="545"/>
                  </a:lnTo>
                  <a:lnTo>
                    <a:pt x="793" y="546"/>
                  </a:lnTo>
                  <a:lnTo>
                    <a:pt x="813" y="549"/>
                  </a:lnTo>
                  <a:lnTo>
                    <a:pt x="831" y="555"/>
                  </a:lnTo>
                  <a:lnTo>
                    <a:pt x="837" y="560"/>
                  </a:lnTo>
                  <a:lnTo>
                    <a:pt x="842" y="565"/>
                  </a:lnTo>
                  <a:lnTo>
                    <a:pt x="846" y="571"/>
                  </a:lnTo>
                  <a:lnTo>
                    <a:pt x="851" y="577"/>
                  </a:lnTo>
                  <a:lnTo>
                    <a:pt x="852" y="562"/>
                  </a:lnTo>
                  <a:lnTo>
                    <a:pt x="847" y="546"/>
                  </a:lnTo>
                  <a:lnTo>
                    <a:pt x="846" y="532"/>
                  </a:lnTo>
                  <a:lnTo>
                    <a:pt x="860" y="524"/>
                  </a:lnTo>
                  <a:lnTo>
                    <a:pt x="870" y="530"/>
                  </a:lnTo>
                  <a:lnTo>
                    <a:pt x="880" y="534"/>
                  </a:lnTo>
                  <a:lnTo>
                    <a:pt x="891" y="537"/>
                  </a:lnTo>
                  <a:lnTo>
                    <a:pt x="903" y="539"/>
                  </a:lnTo>
                  <a:lnTo>
                    <a:pt x="915" y="540"/>
                  </a:lnTo>
                  <a:lnTo>
                    <a:pt x="927" y="540"/>
                  </a:lnTo>
                  <a:lnTo>
                    <a:pt x="940" y="541"/>
                  </a:lnTo>
                  <a:lnTo>
                    <a:pt x="952" y="541"/>
                  </a:lnTo>
                  <a:lnTo>
                    <a:pt x="947" y="530"/>
                  </a:lnTo>
                  <a:lnTo>
                    <a:pt x="942" y="519"/>
                  </a:lnTo>
                  <a:lnTo>
                    <a:pt x="938" y="506"/>
                  </a:lnTo>
                  <a:lnTo>
                    <a:pt x="938" y="492"/>
                  </a:lnTo>
                  <a:lnTo>
                    <a:pt x="940" y="482"/>
                  </a:lnTo>
                  <a:lnTo>
                    <a:pt x="941" y="471"/>
                  </a:lnTo>
                  <a:lnTo>
                    <a:pt x="945" y="461"/>
                  </a:lnTo>
                  <a:lnTo>
                    <a:pt x="948" y="451"/>
                  </a:lnTo>
                  <a:lnTo>
                    <a:pt x="953" y="442"/>
                  </a:lnTo>
                  <a:lnTo>
                    <a:pt x="960" y="435"/>
                  </a:lnTo>
                  <a:lnTo>
                    <a:pt x="968" y="429"/>
                  </a:lnTo>
                  <a:lnTo>
                    <a:pt x="978" y="425"/>
                  </a:lnTo>
                  <a:lnTo>
                    <a:pt x="977" y="406"/>
                  </a:lnTo>
                  <a:lnTo>
                    <a:pt x="977" y="387"/>
                  </a:lnTo>
                  <a:lnTo>
                    <a:pt x="983" y="370"/>
                  </a:lnTo>
                  <a:lnTo>
                    <a:pt x="997" y="355"/>
                  </a:lnTo>
                  <a:lnTo>
                    <a:pt x="1002" y="350"/>
                  </a:lnTo>
                  <a:lnTo>
                    <a:pt x="1007" y="345"/>
                  </a:lnTo>
                  <a:lnTo>
                    <a:pt x="1012" y="341"/>
                  </a:lnTo>
                  <a:lnTo>
                    <a:pt x="1018" y="337"/>
                  </a:lnTo>
                  <a:lnTo>
                    <a:pt x="1023" y="334"/>
                  </a:lnTo>
                  <a:lnTo>
                    <a:pt x="1030" y="332"/>
                  </a:lnTo>
                  <a:lnTo>
                    <a:pt x="1037" y="331"/>
                  </a:lnTo>
                  <a:lnTo>
                    <a:pt x="1045" y="332"/>
                  </a:lnTo>
                  <a:lnTo>
                    <a:pt x="1051" y="336"/>
                  </a:lnTo>
                  <a:lnTo>
                    <a:pt x="1058" y="340"/>
                  </a:lnTo>
                  <a:lnTo>
                    <a:pt x="1065" y="345"/>
                  </a:lnTo>
                  <a:lnTo>
                    <a:pt x="1071" y="350"/>
                  </a:lnTo>
                  <a:lnTo>
                    <a:pt x="1077" y="354"/>
                  </a:lnTo>
                  <a:lnTo>
                    <a:pt x="1085" y="355"/>
                  </a:lnTo>
                  <a:lnTo>
                    <a:pt x="1091" y="355"/>
                  </a:lnTo>
                  <a:lnTo>
                    <a:pt x="1098" y="352"/>
                  </a:lnTo>
                  <a:lnTo>
                    <a:pt x="1112" y="364"/>
                  </a:lnTo>
                  <a:lnTo>
                    <a:pt x="1123" y="379"/>
                  </a:lnTo>
                  <a:lnTo>
                    <a:pt x="1131" y="395"/>
                  </a:lnTo>
                  <a:lnTo>
                    <a:pt x="1135" y="412"/>
                  </a:lnTo>
                  <a:lnTo>
                    <a:pt x="1135" y="422"/>
                  </a:lnTo>
                  <a:lnTo>
                    <a:pt x="1132" y="431"/>
                  </a:lnTo>
                  <a:lnTo>
                    <a:pt x="1130" y="440"/>
                  </a:lnTo>
                  <a:lnTo>
                    <a:pt x="1126" y="447"/>
                  </a:lnTo>
                  <a:lnTo>
                    <a:pt x="1121" y="451"/>
                  </a:lnTo>
                  <a:lnTo>
                    <a:pt x="1116" y="455"/>
                  </a:lnTo>
                  <a:lnTo>
                    <a:pt x="1111" y="456"/>
                  </a:lnTo>
                  <a:lnTo>
                    <a:pt x="1105" y="456"/>
                  </a:lnTo>
                  <a:lnTo>
                    <a:pt x="1098" y="456"/>
                  </a:lnTo>
                  <a:lnTo>
                    <a:pt x="1092" y="455"/>
                  </a:lnTo>
                  <a:lnTo>
                    <a:pt x="1086" y="455"/>
                  </a:lnTo>
                  <a:lnTo>
                    <a:pt x="1080" y="454"/>
                  </a:lnTo>
                  <a:lnTo>
                    <a:pt x="1071" y="449"/>
                  </a:lnTo>
                  <a:lnTo>
                    <a:pt x="1063" y="442"/>
                  </a:lnTo>
                  <a:lnTo>
                    <a:pt x="1057" y="435"/>
                  </a:lnTo>
                  <a:lnTo>
                    <a:pt x="1053" y="425"/>
                  </a:lnTo>
                  <a:lnTo>
                    <a:pt x="1052" y="417"/>
                  </a:lnTo>
                  <a:lnTo>
                    <a:pt x="1055" y="411"/>
                  </a:lnTo>
                  <a:lnTo>
                    <a:pt x="1058" y="406"/>
                  </a:lnTo>
                  <a:lnTo>
                    <a:pt x="1062" y="400"/>
                  </a:lnTo>
                  <a:lnTo>
                    <a:pt x="1067" y="402"/>
                  </a:lnTo>
                  <a:lnTo>
                    <a:pt x="1071" y="410"/>
                  </a:lnTo>
                  <a:lnTo>
                    <a:pt x="1073" y="420"/>
                  </a:lnTo>
                  <a:lnTo>
                    <a:pt x="1072" y="425"/>
                  </a:lnTo>
                  <a:lnTo>
                    <a:pt x="1077" y="431"/>
                  </a:lnTo>
                  <a:lnTo>
                    <a:pt x="1085" y="435"/>
                  </a:lnTo>
                  <a:lnTo>
                    <a:pt x="1093" y="435"/>
                  </a:lnTo>
                  <a:lnTo>
                    <a:pt x="1102" y="434"/>
                  </a:lnTo>
                  <a:lnTo>
                    <a:pt x="1108" y="424"/>
                  </a:lnTo>
                  <a:lnTo>
                    <a:pt x="1110" y="414"/>
                  </a:lnTo>
                  <a:lnTo>
                    <a:pt x="1107" y="402"/>
                  </a:lnTo>
                  <a:lnTo>
                    <a:pt x="1105" y="391"/>
                  </a:lnTo>
                  <a:lnTo>
                    <a:pt x="1097" y="385"/>
                  </a:lnTo>
                  <a:lnTo>
                    <a:pt x="1090" y="379"/>
                  </a:lnTo>
                  <a:lnTo>
                    <a:pt x="1081" y="372"/>
                  </a:lnTo>
                  <a:lnTo>
                    <a:pt x="1072" y="369"/>
                  </a:lnTo>
                  <a:lnTo>
                    <a:pt x="1063" y="365"/>
                  </a:lnTo>
                  <a:lnTo>
                    <a:pt x="1053" y="364"/>
                  </a:lnTo>
                  <a:lnTo>
                    <a:pt x="1043" y="364"/>
                  </a:lnTo>
                  <a:lnTo>
                    <a:pt x="1033" y="366"/>
                  </a:lnTo>
                  <a:lnTo>
                    <a:pt x="1023" y="374"/>
                  </a:lnTo>
                  <a:lnTo>
                    <a:pt x="1017" y="384"/>
                  </a:lnTo>
                  <a:lnTo>
                    <a:pt x="1011" y="394"/>
                  </a:lnTo>
                  <a:lnTo>
                    <a:pt x="1007" y="405"/>
                  </a:lnTo>
                  <a:lnTo>
                    <a:pt x="1010" y="416"/>
                  </a:lnTo>
                  <a:lnTo>
                    <a:pt x="1016" y="426"/>
                  </a:lnTo>
                  <a:lnTo>
                    <a:pt x="1022" y="436"/>
                  </a:lnTo>
                  <a:lnTo>
                    <a:pt x="1025" y="447"/>
                  </a:lnTo>
                  <a:lnTo>
                    <a:pt x="1018" y="447"/>
                  </a:lnTo>
                  <a:lnTo>
                    <a:pt x="1011" y="449"/>
                  </a:lnTo>
                  <a:lnTo>
                    <a:pt x="1005" y="450"/>
                  </a:lnTo>
                  <a:lnTo>
                    <a:pt x="1000" y="452"/>
                  </a:lnTo>
                  <a:lnTo>
                    <a:pt x="995" y="456"/>
                  </a:lnTo>
                  <a:lnTo>
                    <a:pt x="990" y="460"/>
                  </a:lnTo>
                  <a:lnTo>
                    <a:pt x="985" y="465"/>
                  </a:lnTo>
                  <a:lnTo>
                    <a:pt x="981" y="470"/>
                  </a:lnTo>
                  <a:lnTo>
                    <a:pt x="978" y="482"/>
                  </a:lnTo>
                  <a:lnTo>
                    <a:pt x="980" y="495"/>
                  </a:lnTo>
                  <a:lnTo>
                    <a:pt x="983" y="506"/>
                  </a:lnTo>
                  <a:lnTo>
                    <a:pt x="988" y="516"/>
                  </a:lnTo>
                  <a:lnTo>
                    <a:pt x="1002" y="525"/>
                  </a:lnTo>
                  <a:lnTo>
                    <a:pt x="1017" y="532"/>
                  </a:lnTo>
                  <a:lnTo>
                    <a:pt x="1033" y="539"/>
                  </a:lnTo>
                  <a:lnTo>
                    <a:pt x="1050" y="541"/>
                  </a:lnTo>
                  <a:lnTo>
                    <a:pt x="1067" y="542"/>
                  </a:lnTo>
                  <a:lnTo>
                    <a:pt x="1083" y="541"/>
                  </a:lnTo>
                  <a:lnTo>
                    <a:pt x="1101" y="539"/>
                  </a:lnTo>
                  <a:lnTo>
                    <a:pt x="1116" y="532"/>
                  </a:lnTo>
                  <a:lnTo>
                    <a:pt x="1122" y="526"/>
                  </a:lnTo>
                  <a:lnTo>
                    <a:pt x="1127" y="519"/>
                  </a:lnTo>
                  <a:lnTo>
                    <a:pt x="1131" y="511"/>
                  </a:lnTo>
                  <a:lnTo>
                    <a:pt x="1135" y="502"/>
                  </a:lnTo>
                  <a:lnTo>
                    <a:pt x="1133" y="496"/>
                  </a:lnTo>
                  <a:lnTo>
                    <a:pt x="1132" y="490"/>
                  </a:lnTo>
                  <a:lnTo>
                    <a:pt x="1133" y="485"/>
                  </a:lnTo>
                  <a:lnTo>
                    <a:pt x="1133" y="477"/>
                  </a:lnTo>
                  <a:lnTo>
                    <a:pt x="1138" y="474"/>
                  </a:lnTo>
                  <a:lnTo>
                    <a:pt x="1145" y="471"/>
                  </a:lnTo>
                  <a:lnTo>
                    <a:pt x="1151" y="470"/>
                  </a:lnTo>
                  <a:lnTo>
                    <a:pt x="1156" y="467"/>
                  </a:lnTo>
                  <a:lnTo>
                    <a:pt x="1162" y="464"/>
                  </a:lnTo>
                  <a:lnTo>
                    <a:pt x="1166" y="460"/>
                  </a:lnTo>
                  <a:lnTo>
                    <a:pt x="1170" y="455"/>
                  </a:lnTo>
                  <a:lnTo>
                    <a:pt x="1171" y="447"/>
                  </a:lnTo>
                  <a:lnTo>
                    <a:pt x="1174" y="425"/>
                  </a:lnTo>
                  <a:lnTo>
                    <a:pt x="1169" y="405"/>
                  </a:lnTo>
                  <a:lnTo>
                    <a:pt x="1158" y="386"/>
                  </a:lnTo>
                  <a:lnTo>
                    <a:pt x="1143" y="371"/>
                  </a:lnTo>
                  <a:lnTo>
                    <a:pt x="1147" y="361"/>
                  </a:lnTo>
                  <a:lnTo>
                    <a:pt x="1156" y="354"/>
                  </a:lnTo>
                  <a:lnTo>
                    <a:pt x="1164" y="346"/>
                  </a:lnTo>
                  <a:lnTo>
                    <a:pt x="1167" y="336"/>
                  </a:lnTo>
                  <a:lnTo>
                    <a:pt x="1167" y="327"/>
                  </a:lnTo>
                  <a:lnTo>
                    <a:pt x="1166" y="319"/>
                  </a:lnTo>
                  <a:lnTo>
                    <a:pt x="1164" y="311"/>
                  </a:lnTo>
                  <a:lnTo>
                    <a:pt x="1158" y="304"/>
                  </a:lnTo>
                  <a:lnTo>
                    <a:pt x="1151" y="297"/>
                  </a:lnTo>
                  <a:lnTo>
                    <a:pt x="1142" y="291"/>
                  </a:lnTo>
                  <a:lnTo>
                    <a:pt x="1135" y="286"/>
                  </a:lnTo>
                  <a:lnTo>
                    <a:pt x="1125" y="281"/>
                  </a:lnTo>
                  <a:lnTo>
                    <a:pt x="1115" y="279"/>
                  </a:lnTo>
                  <a:lnTo>
                    <a:pt x="1102" y="276"/>
                  </a:lnTo>
                  <a:lnTo>
                    <a:pt x="1087" y="276"/>
                  </a:lnTo>
                  <a:lnTo>
                    <a:pt x="1068" y="277"/>
                  </a:lnTo>
                  <a:lnTo>
                    <a:pt x="1080" y="266"/>
                  </a:lnTo>
                  <a:lnTo>
                    <a:pt x="1097" y="256"/>
                  </a:lnTo>
                  <a:lnTo>
                    <a:pt x="1117" y="252"/>
                  </a:lnTo>
                  <a:lnTo>
                    <a:pt x="1138" y="255"/>
                  </a:lnTo>
                  <a:lnTo>
                    <a:pt x="1160" y="265"/>
                  </a:lnTo>
                  <a:lnTo>
                    <a:pt x="1179" y="285"/>
                  </a:lnTo>
                  <a:lnTo>
                    <a:pt x="1192" y="317"/>
                  </a:lnTo>
                  <a:lnTo>
                    <a:pt x="1200" y="362"/>
                  </a:lnTo>
                  <a:lnTo>
                    <a:pt x="1212" y="385"/>
                  </a:lnTo>
                  <a:lnTo>
                    <a:pt x="1221" y="411"/>
                  </a:lnTo>
                  <a:lnTo>
                    <a:pt x="1222" y="437"/>
                  </a:lnTo>
                  <a:lnTo>
                    <a:pt x="1216" y="464"/>
                  </a:lnTo>
                  <a:lnTo>
                    <a:pt x="1211" y="470"/>
                  </a:lnTo>
                  <a:lnTo>
                    <a:pt x="1206" y="475"/>
                  </a:lnTo>
                  <a:lnTo>
                    <a:pt x="1201" y="480"/>
                  </a:lnTo>
                  <a:lnTo>
                    <a:pt x="1195" y="485"/>
                  </a:lnTo>
                  <a:lnTo>
                    <a:pt x="1189" y="489"/>
                  </a:lnTo>
                  <a:lnTo>
                    <a:pt x="1182" y="491"/>
                  </a:lnTo>
                  <a:lnTo>
                    <a:pt x="1175" y="494"/>
                  </a:lnTo>
                  <a:lnTo>
                    <a:pt x="1167" y="494"/>
                  </a:lnTo>
                  <a:lnTo>
                    <a:pt x="1161" y="507"/>
                  </a:lnTo>
                  <a:lnTo>
                    <a:pt x="1156" y="522"/>
                  </a:lnTo>
                  <a:lnTo>
                    <a:pt x="1151" y="537"/>
                  </a:lnTo>
                  <a:lnTo>
                    <a:pt x="1143" y="551"/>
                  </a:lnTo>
                  <a:lnTo>
                    <a:pt x="1150" y="555"/>
                  </a:lnTo>
                  <a:lnTo>
                    <a:pt x="1162" y="561"/>
                  </a:lnTo>
                  <a:lnTo>
                    <a:pt x="1177" y="570"/>
                  </a:lnTo>
                  <a:lnTo>
                    <a:pt x="1194" y="581"/>
                  </a:lnTo>
                  <a:lnTo>
                    <a:pt x="1211" y="592"/>
                  </a:lnTo>
                  <a:lnTo>
                    <a:pt x="1226" y="605"/>
                  </a:lnTo>
                  <a:lnTo>
                    <a:pt x="1239" y="617"/>
                  </a:lnTo>
                  <a:lnTo>
                    <a:pt x="1246" y="630"/>
                  </a:lnTo>
                  <a:lnTo>
                    <a:pt x="1241" y="636"/>
                  </a:lnTo>
                  <a:lnTo>
                    <a:pt x="1231" y="642"/>
                  </a:lnTo>
                  <a:lnTo>
                    <a:pt x="1216" y="650"/>
                  </a:lnTo>
                  <a:lnTo>
                    <a:pt x="1199" y="657"/>
                  </a:lnTo>
                  <a:lnTo>
                    <a:pt x="1176" y="665"/>
                  </a:lnTo>
                  <a:lnTo>
                    <a:pt x="1152" y="672"/>
                  </a:lnTo>
                  <a:lnTo>
                    <a:pt x="1127" y="680"/>
                  </a:lnTo>
                  <a:lnTo>
                    <a:pt x="1101" y="687"/>
                  </a:lnTo>
                  <a:lnTo>
                    <a:pt x="1075" y="694"/>
                  </a:lnTo>
                  <a:lnTo>
                    <a:pt x="1050" y="700"/>
                  </a:lnTo>
                  <a:lnTo>
                    <a:pt x="1026" y="705"/>
                  </a:lnTo>
                  <a:lnTo>
                    <a:pt x="1005" y="710"/>
                  </a:lnTo>
                  <a:lnTo>
                    <a:pt x="987" y="714"/>
                  </a:lnTo>
                  <a:lnTo>
                    <a:pt x="973" y="715"/>
                  </a:lnTo>
                  <a:lnTo>
                    <a:pt x="965" y="716"/>
                  </a:lnTo>
                  <a:lnTo>
                    <a:pt x="961" y="716"/>
                  </a:lnTo>
                  <a:lnTo>
                    <a:pt x="963" y="712"/>
                  </a:lnTo>
                  <a:lnTo>
                    <a:pt x="971" y="707"/>
                  </a:lnTo>
                  <a:lnTo>
                    <a:pt x="982" y="702"/>
                  </a:lnTo>
                  <a:lnTo>
                    <a:pt x="995" y="695"/>
                  </a:lnTo>
                  <a:lnTo>
                    <a:pt x="1011" y="689"/>
                  </a:lnTo>
                  <a:lnTo>
                    <a:pt x="1027" y="680"/>
                  </a:lnTo>
                  <a:lnTo>
                    <a:pt x="1046" y="672"/>
                  </a:lnTo>
                  <a:lnTo>
                    <a:pt x="1065" y="664"/>
                  </a:lnTo>
                  <a:lnTo>
                    <a:pt x="1083" y="656"/>
                  </a:lnTo>
                  <a:lnTo>
                    <a:pt x="1101" y="649"/>
                  </a:lnTo>
                  <a:lnTo>
                    <a:pt x="1118" y="642"/>
                  </a:lnTo>
                  <a:lnTo>
                    <a:pt x="1133" y="636"/>
                  </a:lnTo>
                  <a:lnTo>
                    <a:pt x="1146" y="631"/>
                  </a:lnTo>
                  <a:lnTo>
                    <a:pt x="1156" y="627"/>
                  </a:lnTo>
                  <a:lnTo>
                    <a:pt x="1162" y="625"/>
                  </a:lnTo>
                  <a:lnTo>
                    <a:pt x="1165" y="624"/>
                  </a:lnTo>
                  <a:lnTo>
                    <a:pt x="1161" y="614"/>
                  </a:lnTo>
                  <a:lnTo>
                    <a:pt x="1153" y="606"/>
                  </a:lnTo>
                  <a:lnTo>
                    <a:pt x="1145" y="597"/>
                  </a:lnTo>
                  <a:lnTo>
                    <a:pt x="1136" y="589"/>
                  </a:lnTo>
                  <a:lnTo>
                    <a:pt x="1107" y="592"/>
                  </a:lnTo>
                  <a:lnTo>
                    <a:pt x="1081" y="600"/>
                  </a:lnTo>
                  <a:lnTo>
                    <a:pt x="1055" y="612"/>
                  </a:lnTo>
                  <a:lnTo>
                    <a:pt x="1030" y="627"/>
                  </a:lnTo>
                  <a:lnTo>
                    <a:pt x="1007" y="646"/>
                  </a:lnTo>
                  <a:lnTo>
                    <a:pt x="985" y="665"/>
                  </a:lnTo>
                  <a:lnTo>
                    <a:pt x="962" y="686"/>
                  </a:lnTo>
                  <a:lnTo>
                    <a:pt x="942" y="706"/>
                  </a:lnTo>
                  <a:lnTo>
                    <a:pt x="933" y="717"/>
                  </a:lnTo>
                  <a:lnTo>
                    <a:pt x="926" y="730"/>
                  </a:lnTo>
                  <a:lnTo>
                    <a:pt x="920" y="741"/>
                  </a:lnTo>
                  <a:lnTo>
                    <a:pt x="912" y="754"/>
                  </a:lnTo>
                  <a:lnTo>
                    <a:pt x="938" y="755"/>
                  </a:lnTo>
                  <a:lnTo>
                    <a:pt x="965" y="757"/>
                  </a:lnTo>
                  <a:lnTo>
                    <a:pt x="991" y="761"/>
                  </a:lnTo>
                  <a:lnTo>
                    <a:pt x="1016" y="767"/>
                  </a:lnTo>
                  <a:lnTo>
                    <a:pt x="1040" y="775"/>
                  </a:lnTo>
                  <a:lnTo>
                    <a:pt x="1063" y="785"/>
                  </a:lnTo>
                  <a:lnTo>
                    <a:pt x="1087" y="795"/>
                  </a:lnTo>
                  <a:lnTo>
                    <a:pt x="1110" y="807"/>
                  </a:lnTo>
                  <a:lnTo>
                    <a:pt x="1132" y="821"/>
                  </a:lnTo>
                  <a:lnTo>
                    <a:pt x="1153" y="835"/>
                  </a:lnTo>
                  <a:lnTo>
                    <a:pt x="1175" y="851"/>
                  </a:lnTo>
                  <a:lnTo>
                    <a:pt x="1195" y="867"/>
                  </a:lnTo>
                  <a:lnTo>
                    <a:pt x="1215" y="885"/>
                  </a:lnTo>
                  <a:lnTo>
                    <a:pt x="1235" y="904"/>
                  </a:lnTo>
                  <a:lnTo>
                    <a:pt x="1254" y="922"/>
                  </a:lnTo>
                  <a:lnTo>
                    <a:pt x="1272" y="942"/>
                  </a:lnTo>
                  <a:lnTo>
                    <a:pt x="1272" y="875"/>
                  </a:lnTo>
                  <a:lnTo>
                    <a:pt x="1266" y="807"/>
                  </a:lnTo>
                  <a:lnTo>
                    <a:pt x="1257" y="742"/>
                  </a:lnTo>
                  <a:lnTo>
                    <a:pt x="1244" y="679"/>
                  </a:lnTo>
                  <a:lnTo>
                    <a:pt x="1247" y="675"/>
                  </a:lnTo>
                  <a:lnTo>
                    <a:pt x="1252" y="671"/>
                  </a:lnTo>
                  <a:lnTo>
                    <a:pt x="1259" y="670"/>
                  </a:lnTo>
                  <a:lnTo>
                    <a:pt x="1264" y="672"/>
                  </a:lnTo>
                  <a:lnTo>
                    <a:pt x="1296" y="700"/>
                  </a:lnTo>
                  <a:lnTo>
                    <a:pt x="1322" y="730"/>
                  </a:lnTo>
                  <a:lnTo>
                    <a:pt x="1344" y="761"/>
                  </a:lnTo>
                  <a:lnTo>
                    <a:pt x="1362" y="794"/>
                  </a:lnTo>
                  <a:lnTo>
                    <a:pt x="1379" y="829"/>
                  </a:lnTo>
                  <a:lnTo>
                    <a:pt x="1392" y="865"/>
                  </a:lnTo>
                  <a:lnTo>
                    <a:pt x="1406" y="902"/>
                  </a:lnTo>
                  <a:lnTo>
                    <a:pt x="1420" y="942"/>
                  </a:lnTo>
                  <a:lnTo>
                    <a:pt x="1429" y="969"/>
                  </a:lnTo>
                  <a:lnTo>
                    <a:pt x="1436" y="995"/>
                  </a:lnTo>
                  <a:lnTo>
                    <a:pt x="1441" y="1021"/>
                  </a:lnTo>
                  <a:lnTo>
                    <a:pt x="1447" y="1049"/>
                  </a:lnTo>
                  <a:lnTo>
                    <a:pt x="1451" y="1076"/>
                  </a:lnTo>
                  <a:lnTo>
                    <a:pt x="1455" y="1105"/>
                  </a:lnTo>
                  <a:lnTo>
                    <a:pt x="1459" y="1133"/>
                  </a:lnTo>
                  <a:lnTo>
                    <a:pt x="1462" y="1160"/>
                  </a:lnTo>
                  <a:lnTo>
                    <a:pt x="1476" y="1428"/>
                  </a:lnTo>
                  <a:lnTo>
                    <a:pt x="1481" y="1470"/>
                  </a:lnTo>
                  <a:lnTo>
                    <a:pt x="1486" y="1514"/>
                  </a:lnTo>
                  <a:lnTo>
                    <a:pt x="1486" y="1556"/>
                  </a:lnTo>
                  <a:lnTo>
                    <a:pt x="1476" y="1598"/>
                  </a:lnTo>
                  <a:lnTo>
                    <a:pt x="1471" y="1606"/>
                  </a:lnTo>
                  <a:lnTo>
                    <a:pt x="1466" y="1613"/>
                  </a:lnTo>
                  <a:lnTo>
                    <a:pt x="1460" y="1618"/>
                  </a:lnTo>
                  <a:lnTo>
                    <a:pt x="1452" y="1621"/>
                  </a:lnTo>
                  <a:lnTo>
                    <a:pt x="1445" y="1625"/>
                  </a:lnTo>
                  <a:lnTo>
                    <a:pt x="1437" y="1630"/>
                  </a:lnTo>
                  <a:lnTo>
                    <a:pt x="1430" y="1634"/>
                  </a:lnTo>
                  <a:lnTo>
                    <a:pt x="1422" y="1640"/>
                  </a:lnTo>
                  <a:lnTo>
                    <a:pt x="1436" y="1654"/>
                  </a:lnTo>
                  <a:lnTo>
                    <a:pt x="1447" y="1671"/>
                  </a:lnTo>
                  <a:lnTo>
                    <a:pt x="1457" y="1694"/>
                  </a:lnTo>
                  <a:lnTo>
                    <a:pt x="1465" y="1719"/>
                  </a:lnTo>
                  <a:lnTo>
                    <a:pt x="1472" y="1748"/>
                  </a:lnTo>
                  <a:lnTo>
                    <a:pt x="1479" y="1778"/>
                  </a:lnTo>
                  <a:lnTo>
                    <a:pt x="1484" y="1810"/>
                  </a:lnTo>
                  <a:lnTo>
                    <a:pt x="1489" y="1843"/>
                  </a:lnTo>
                  <a:lnTo>
                    <a:pt x="1406" y="18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3" name="Freeform 75">
              <a:extLst>
                <a:ext uri="{FF2B5EF4-FFF2-40B4-BE49-F238E27FC236}">
                  <a16:creationId xmlns:a16="http://schemas.microsoft.com/office/drawing/2014/main" id="{6520E0B8-B306-4999-8049-6429226B1643}"/>
                </a:ext>
              </a:extLst>
            </p:cNvPr>
            <p:cNvSpPr/>
            <p:nvPr/>
          </p:nvSpPr>
          <p:spPr bwMode="auto">
            <a:xfrm>
              <a:off x="4818" y="1358"/>
              <a:ext cx="97" cy="166"/>
            </a:xfrm>
            <a:custGeom>
              <a:gdLst>
                <a:gd name="T0" fmla="*/ 0 w 391"/>
                <a:gd name="T1" fmla="*/ 0 h 667"/>
                <a:gd name="T2" fmla="*/ 0 w 391"/>
                <a:gd name="T3" fmla="*/ 0 h 667"/>
                <a:gd name="T4" fmla="*/ 0 w 391"/>
                <a:gd name="T5" fmla="*/ 0 h 667"/>
                <a:gd name="T6" fmla="*/ 0 w 391"/>
                <a:gd name="T7" fmla="*/ 0 h 667"/>
                <a:gd name="T8" fmla="*/ 0 w 391"/>
                <a:gd name="T9" fmla="*/ 0 h 667"/>
                <a:gd name="T10" fmla="*/ 0 w 391"/>
                <a:gd name="T11" fmla="*/ 0 h 667"/>
                <a:gd name="T12" fmla="*/ 0 w 391"/>
                <a:gd name="T13" fmla="*/ 0 h 667"/>
                <a:gd name="T14" fmla="*/ 0 w 391"/>
                <a:gd name="T15" fmla="*/ 0 h 667"/>
                <a:gd name="T16" fmla="*/ 0 w 391"/>
                <a:gd name="T17" fmla="*/ 0 h 667"/>
                <a:gd name="T18" fmla="*/ 0 w 391"/>
                <a:gd name="T19" fmla="*/ 0 h 667"/>
                <a:gd name="T20" fmla="*/ 0 w 391"/>
                <a:gd name="T21" fmla="*/ 0 h 667"/>
                <a:gd name="T22" fmla="*/ 0 w 391"/>
                <a:gd name="T23" fmla="*/ 0 h 667"/>
                <a:gd name="T24" fmla="*/ 0 w 391"/>
                <a:gd name="T25" fmla="*/ 0 h 667"/>
                <a:gd name="T26" fmla="*/ 0 w 391"/>
                <a:gd name="T27" fmla="*/ 0 h 667"/>
                <a:gd name="T28" fmla="*/ 0 w 391"/>
                <a:gd name="T29" fmla="*/ 0 h 667"/>
                <a:gd name="T30" fmla="*/ 0 w 391"/>
                <a:gd name="T31" fmla="*/ 0 h 667"/>
                <a:gd name="T32" fmla="*/ 0 w 391"/>
                <a:gd name="T33" fmla="*/ 0 h 667"/>
                <a:gd name="T34" fmla="*/ 0 w 391"/>
                <a:gd name="T35" fmla="*/ 0 h 667"/>
                <a:gd name="T36" fmla="*/ 0 w 391"/>
                <a:gd name="T37" fmla="*/ 0 h 667"/>
                <a:gd name="T38" fmla="*/ 0 w 391"/>
                <a:gd name="T39" fmla="*/ 0 h 667"/>
                <a:gd name="T40" fmla="*/ 0 w 391"/>
                <a:gd name="T41" fmla="*/ 0 h 667"/>
                <a:gd name="T42" fmla="*/ 0 w 391"/>
                <a:gd name="T43" fmla="*/ 0 h 667"/>
                <a:gd name="T44" fmla="*/ 0 w 391"/>
                <a:gd name="T45" fmla="*/ 0 h 667"/>
                <a:gd name="T46" fmla="*/ 0 w 391"/>
                <a:gd name="T47" fmla="*/ 0 h 667"/>
                <a:gd name="T48" fmla="*/ 0 w 391"/>
                <a:gd name="T49" fmla="*/ 0 h 667"/>
                <a:gd name="T50" fmla="*/ 0 w 391"/>
                <a:gd name="T51" fmla="*/ 0 h 667"/>
                <a:gd name="T52" fmla="*/ 0 w 391"/>
                <a:gd name="T53" fmla="*/ 0 h 667"/>
                <a:gd name="T54" fmla="*/ 0 w 391"/>
                <a:gd name="T55" fmla="*/ 0 h 667"/>
                <a:gd name="T56" fmla="*/ 0 w 391"/>
                <a:gd name="T57" fmla="*/ 0 h 667"/>
                <a:gd name="T58" fmla="*/ 0 w 391"/>
                <a:gd name="T59" fmla="*/ 0 h 667"/>
                <a:gd name="T60" fmla="*/ 0 w 391"/>
                <a:gd name="T61" fmla="*/ 0 h 667"/>
                <a:gd name="T62" fmla="*/ 0 w 391"/>
                <a:gd name="T63" fmla="*/ 0 h 667"/>
                <a:gd name="T64" fmla="*/ 0 w 391"/>
                <a:gd name="T65" fmla="*/ 0 h 667"/>
                <a:gd name="T66" fmla="*/ 0 w 391"/>
                <a:gd name="T67" fmla="*/ 0 h 667"/>
                <a:gd name="T68" fmla="*/ 0 w 391"/>
                <a:gd name="T69" fmla="*/ 0 h 667"/>
                <a:gd name="T70" fmla="*/ 0 w 391"/>
                <a:gd name="T71" fmla="*/ 0 h 667"/>
                <a:gd name="T72" fmla="*/ 0 w 391"/>
                <a:gd name="T73" fmla="*/ 0 h 667"/>
                <a:gd name="T74" fmla="*/ 0 w 391"/>
                <a:gd name="T75" fmla="*/ 0 h 667"/>
                <a:gd name="T76" fmla="*/ 0 w 391"/>
                <a:gd name="T77" fmla="*/ 0 h 667"/>
                <a:gd name="T78" fmla="*/ 0 w 391"/>
                <a:gd name="T79" fmla="*/ 0 h 667"/>
                <a:gd name="T80" fmla="*/ 0 w 391"/>
                <a:gd name="T81" fmla="*/ 0 h 667"/>
                <a:gd name="T82" fmla="*/ 0 w 391"/>
                <a:gd name="T83" fmla="*/ 0 h 667"/>
                <a:gd name="T84" fmla="*/ 0 w 391"/>
                <a:gd name="T85" fmla="*/ 0 h 667"/>
                <a:gd name="T86" fmla="*/ 0 w 391"/>
                <a:gd name="T87" fmla="*/ 0 h 667"/>
                <a:gd name="T88" fmla="*/ 0 w 391"/>
                <a:gd name="T89" fmla="*/ 0 h 667"/>
                <a:gd name="T90" fmla="*/ 0 w 391"/>
                <a:gd name="T91" fmla="*/ 0 h 667"/>
                <a:gd name="T92" fmla="*/ 0 w 391"/>
                <a:gd name="T93" fmla="*/ 0 h 667"/>
                <a:gd name="T94" fmla="*/ 0 w 391"/>
                <a:gd name="T95" fmla="*/ 0 h 667"/>
                <a:gd name="T96" fmla="*/ 0 w 391"/>
                <a:gd name="T97" fmla="*/ 0 h 667"/>
                <a:gd name="T98" fmla="*/ 0 w 391"/>
                <a:gd name="T99" fmla="*/ 0 h 667"/>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391" h="667">
                  <a:moveTo>
                    <a:pt x="291" y="20"/>
                  </a:moveTo>
                  <a:lnTo>
                    <a:pt x="312" y="50"/>
                  </a:lnTo>
                  <a:lnTo>
                    <a:pt x="333" y="99"/>
                  </a:lnTo>
                  <a:lnTo>
                    <a:pt x="353" y="159"/>
                  </a:lnTo>
                  <a:lnTo>
                    <a:pt x="371" y="227"/>
                  </a:lnTo>
                  <a:lnTo>
                    <a:pt x="383" y="294"/>
                  </a:lnTo>
                  <a:lnTo>
                    <a:pt x="391" y="358"/>
                  </a:lnTo>
                  <a:lnTo>
                    <a:pt x="389" y="410"/>
                  </a:lnTo>
                  <a:lnTo>
                    <a:pt x="378" y="448"/>
                  </a:lnTo>
                  <a:lnTo>
                    <a:pt x="374" y="452"/>
                  </a:lnTo>
                  <a:lnTo>
                    <a:pt x="369" y="457"/>
                  </a:lnTo>
                  <a:lnTo>
                    <a:pt x="364" y="458"/>
                  </a:lnTo>
                  <a:lnTo>
                    <a:pt x="361" y="454"/>
                  </a:lnTo>
                  <a:lnTo>
                    <a:pt x="359" y="443"/>
                  </a:lnTo>
                  <a:lnTo>
                    <a:pt x="358" y="413"/>
                  </a:lnTo>
                  <a:lnTo>
                    <a:pt x="353" y="367"/>
                  </a:lnTo>
                  <a:lnTo>
                    <a:pt x="348" y="312"/>
                  </a:lnTo>
                  <a:lnTo>
                    <a:pt x="341" y="252"/>
                  </a:lnTo>
                  <a:lnTo>
                    <a:pt x="331" y="190"/>
                  </a:lnTo>
                  <a:lnTo>
                    <a:pt x="318" y="133"/>
                  </a:lnTo>
                  <a:lnTo>
                    <a:pt x="304" y="84"/>
                  </a:lnTo>
                  <a:lnTo>
                    <a:pt x="298" y="73"/>
                  </a:lnTo>
                  <a:lnTo>
                    <a:pt x="293" y="61"/>
                  </a:lnTo>
                  <a:lnTo>
                    <a:pt x="287" y="51"/>
                  </a:lnTo>
                  <a:lnTo>
                    <a:pt x="281" y="41"/>
                  </a:lnTo>
                  <a:lnTo>
                    <a:pt x="273" y="35"/>
                  </a:lnTo>
                  <a:lnTo>
                    <a:pt x="266" y="29"/>
                  </a:lnTo>
                  <a:lnTo>
                    <a:pt x="257" y="25"/>
                  </a:lnTo>
                  <a:lnTo>
                    <a:pt x="246" y="23"/>
                  </a:lnTo>
                  <a:lnTo>
                    <a:pt x="237" y="23"/>
                  </a:lnTo>
                  <a:lnTo>
                    <a:pt x="229" y="24"/>
                  </a:lnTo>
                  <a:lnTo>
                    <a:pt x="221" y="28"/>
                  </a:lnTo>
                  <a:lnTo>
                    <a:pt x="214" y="33"/>
                  </a:lnTo>
                  <a:lnTo>
                    <a:pt x="207" y="39"/>
                  </a:lnTo>
                  <a:lnTo>
                    <a:pt x="199" y="46"/>
                  </a:lnTo>
                  <a:lnTo>
                    <a:pt x="193" y="53"/>
                  </a:lnTo>
                  <a:lnTo>
                    <a:pt x="186" y="59"/>
                  </a:lnTo>
                  <a:lnTo>
                    <a:pt x="149" y="99"/>
                  </a:lnTo>
                  <a:lnTo>
                    <a:pt x="121" y="140"/>
                  </a:lnTo>
                  <a:lnTo>
                    <a:pt x="98" y="180"/>
                  </a:lnTo>
                  <a:lnTo>
                    <a:pt x="80" y="223"/>
                  </a:lnTo>
                  <a:lnTo>
                    <a:pt x="69" y="265"/>
                  </a:lnTo>
                  <a:lnTo>
                    <a:pt x="62" y="310"/>
                  </a:lnTo>
                  <a:lnTo>
                    <a:pt x="58" y="357"/>
                  </a:lnTo>
                  <a:lnTo>
                    <a:pt x="58" y="405"/>
                  </a:lnTo>
                  <a:lnTo>
                    <a:pt x="59" y="402"/>
                  </a:lnTo>
                  <a:lnTo>
                    <a:pt x="63" y="395"/>
                  </a:lnTo>
                  <a:lnTo>
                    <a:pt x="70" y="390"/>
                  </a:lnTo>
                  <a:lnTo>
                    <a:pt x="82" y="390"/>
                  </a:lnTo>
                  <a:lnTo>
                    <a:pt x="78" y="398"/>
                  </a:lnTo>
                  <a:lnTo>
                    <a:pt x="70" y="419"/>
                  </a:lnTo>
                  <a:lnTo>
                    <a:pt x="59" y="450"/>
                  </a:lnTo>
                  <a:lnTo>
                    <a:pt x="50" y="488"/>
                  </a:lnTo>
                  <a:lnTo>
                    <a:pt x="43" y="529"/>
                  </a:lnTo>
                  <a:lnTo>
                    <a:pt x="43" y="569"/>
                  </a:lnTo>
                  <a:lnTo>
                    <a:pt x="52" y="604"/>
                  </a:lnTo>
                  <a:lnTo>
                    <a:pt x="72" y="632"/>
                  </a:lnTo>
                  <a:lnTo>
                    <a:pt x="83" y="638"/>
                  </a:lnTo>
                  <a:lnTo>
                    <a:pt x="94" y="644"/>
                  </a:lnTo>
                  <a:lnTo>
                    <a:pt x="100" y="652"/>
                  </a:lnTo>
                  <a:lnTo>
                    <a:pt x="100" y="664"/>
                  </a:lnTo>
                  <a:lnTo>
                    <a:pt x="88" y="667"/>
                  </a:lnTo>
                  <a:lnTo>
                    <a:pt x="77" y="665"/>
                  </a:lnTo>
                  <a:lnTo>
                    <a:pt x="67" y="663"/>
                  </a:lnTo>
                  <a:lnTo>
                    <a:pt x="57" y="658"/>
                  </a:lnTo>
                  <a:lnTo>
                    <a:pt x="47" y="650"/>
                  </a:lnTo>
                  <a:lnTo>
                    <a:pt x="38" y="643"/>
                  </a:lnTo>
                  <a:lnTo>
                    <a:pt x="29" y="634"/>
                  </a:lnTo>
                  <a:lnTo>
                    <a:pt x="22" y="625"/>
                  </a:lnTo>
                  <a:lnTo>
                    <a:pt x="7" y="593"/>
                  </a:lnTo>
                  <a:lnTo>
                    <a:pt x="0" y="562"/>
                  </a:lnTo>
                  <a:lnTo>
                    <a:pt x="2" y="529"/>
                  </a:lnTo>
                  <a:lnTo>
                    <a:pt x="8" y="497"/>
                  </a:lnTo>
                  <a:lnTo>
                    <a:pt x="15" y="463"/>
                  </a:lnTo>
                  <a:lnTo>
                    <a:pt x="20" y="429"/>
                  </a:lnTo>
                  <a:lnTo>
                    <a:pt x="20" y="395"/>
                  </a:lnTo>
                  <a:lnTo>
                    <a:pt x="13" y="360"/>
                  </a:lnTo>
                  <a:lnTo>
                    <a:pt x="20" y="317"/>
                  </a:lnTo>
                  <a:lnTo>
                    <a:pt x="29" y="273"/>
                  </a:lnTo>
                  <a:lnTo>
                    <a:pt x="43" y="232"/>
                  </a:lnTo>
                  <a:lnTo>
                    <a:pt x="58" y="190"/>
                  </a:lnTo>
                  <a:lnTo>
                    <a:pt x="75" y="150"/>
                  </a:lnTo>
                  <a:lnTo>
                    <a:pt x="97" y="113"/>
                  </a:lnTo>
                  <a:lnTo>
                    <a:pt x="121" y="75"/>
                  </a:lnTo>
                  <a:lnTo>
                    <a:pt x="147" y="39"/>
                  </a:lnTo>
                  <a:lnTo>
                    <a:pt x="151" y="35"/>
                  </a:lnTo>
                  <a:lnTo>
                    <a:pt x="157" y="31"/>
                  </a:lnTo>
                  <a:lnTo>
                    <a:pt x="166" y="26"/>
                  </a:lnTo>
                  <a:lnTo>
                    <a:pt x="176" y="21"/>
                  </a:lnTo>
                  <a:lnTo>
                    <a:pt x="184" y="16"/>
                  </a:lnTo>
                  <a:lnTo>
                    <a:pt x="192" y="13"/>
                  </a:lnTo>
                  <a:lnTo>
                    <a:pt x="197" y="9"/>
                  </a:lnTo>
                  <a:lnTo>
                    <a:pt x="199" y="8"/>
                  </a:lnTo>
                  <a:lnTo>
                    <a:pt x="212" y="4"/>
                  </a:lnTo>
                  <a:lnTo>
                    <a:pt x="224" y="1"/>
                  </a:lnTo>
                  <a:lnTo>
                    <a:pt x="237" y="0"/>
                  </a:lnTo>
                  <a:lnTo>
                    <a:pt x="248" y="0"/>
                  </a:lnTo>
                  <a:lnTo>
                    <a:pt x="259" y="3"/>
                  </a:lnTo>
                  <a:lnTo>
                    <a:pt x="271" y="6"/>
                  </a:lnTo>
                  <a:lnTo>
                    <a:pt x="281" y="11"/>
                  </a:lnTo>
                  <a:lnTo>
                    <a:pt x="291" y="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4" name="Freeform 76">
              <a:extLst>
                <a:ext uri="{FF2B5EF4-FFF2-40B4-BE49-F238E27FC236}">
                  <a16:creationId xmlns:a16="http://schemas.microsoft.com/office/drawing/2014/main" id="{C1C2F164-6DD1-4796-B962-DDBD3C2F5AD0}"/>
                </a:ext>
              </a:extLst>
            </p:cNvPr>
            <p:cNvSpPr/>
            <p:nvPr/>
          </p:nvSpPr>
          <p:spPr bwMode="auto">
            <a:xfrm>
              <a:off x="4805" y="1466"/>
              <a:ext cx="271" cy="139"/>
            </a:xfrm>
            <a:custGeom>
              <a:gdLst>
                <a:gd name="T0" fmla="*/ 0 w 1085"/>
                <a:gd name="T1" fmla="*/ 0 h 557"/>
                <a:gd name="T2" fmla="*/ 0 w 1085"/>
                <a:gd name="T3" fmla="*/ 0 h 557"/>
                <a:gd name="T4" fmla="*/ 0 w 1085"/>
                <a:gd name="T5" fmla="*/ 0 h 557"/>
                <a:gd name="T6" fmla="*/ 0 w 1085"/>
                <a:gd name="T7" fmla="*/ 0 h 557"/>
                <a:gd name="T8" fmla="*/ 0 w 1085"/>
                <a:gd name="T9" fmla="*/ 0 h 557"/>
                <a:gd name="T10" fmla="*/ 0 w 1085"/>
                <a:gd name="T11" fmla="*/ 0 h 557"/>
                <a:gd name="T12" fmla="*/ 0 w 1085"/>
                <a:gd name="T13" fmla="*/ 0 h 557"/>
                <a:gd name="T14" fmla="*/ 0 w 1085"/>
                <a:gd name="T15" fmla="*/ 0 h 557"/>
                <a:gd name="T16" fmla="*/ 0 w 1085"/>
                <a:gd name="T17" fmla="*/ 0 h 557"/>
                <a:gd name="T18" fmla="*/ 0 w 1085"/>
                <a:gd name="T19" fmla="*/ 0 h 557"/>
                <a:gd name="T20" fmla="*/ 0 w 1085"/>
                <a:gd name="T21" fmla="*/ 0 h 557"/>
                <a:gd name="T22" fmla="*/ 0 w 1085"/>
                <a:gd name="T23" fmla="*/ 0 h 557"/>
                <a:gd name="T24" fmla="*/ 0 w 1085"/>
                <a:gd name="T25" fmla="*/ 0 h 557"/>
                <a:gd name="T26" fmla="*/ 0 w 1085"/>
                <a:gd name="T27" fmla="*/ 0 h 557"/>
                <a:gd name="T28" fmla="*/ 0 w 1085"/>
                <a:gd name="T29" fmla="*/ 0 h 557"/>
                <a:gd name="T30" fmla="*/ 0 w 1085"/>
                <a:gd name="T31" fmla="*/ 0 h 557"/>
                <a:gd name="T32" fmla="*/ 0 w 1085"/>
                <a:gd name="T33" fmla="*/ 0 h 557"/>
                <a:gd name="T34" fmla="*/ 0 w 1085"/>
                <a:gd name="T35" fmla="*/ 0 h 557"/>
                <a:gd name="T36" fmla="*/ 0 w 1085"/>
                <a:gd name="T37" fmla="*/ 0 h 557"/>
                <a:gd name="T38" fmla="*/ 0 w 1085"/>
                <a:gd name="T39" fmla="*/ 0 h 557"/>
                <a:gd name="T40" fmla="*/ 0 w 1085"/>
                <a:gd name="T41" fmla="*/ 0 h 557"/>
                <a:gd name="T42" fmla="*/ 0 w 1085"/>
                <a:gd name="T43" fmla="*/ 0 h 557"/>
                <a:gd name="T44" fmla="*/ 0 w 1085"/>
                <a:gd name="T45" fmla="*/ 0 h 557"/>
                <a:gd name="T46" fmla="*/ 0 w 1085"/>
                <a:gd name="T47" fmla="*/ 0 h 557"/>
                <a:gd name="T48" fmla="*/ 0 w 1085"/>
                <a:gd name="T49" fmla="*/ 0 h 557"/>
                <a:gd name="T50" fmla="*/ 0 w 1085"/>
                <a:gd name="T51" fmla="*/ 0 h 557"/>
                <a:gd name="T52" fmla="*/ 0 w 1085"/>
                <a:gd name="T53" fmla="*/ 0 h 557"/>
                <a:gd name="T54" fmla="*/ 0 w 1085"/>
                <a:gd name="T55" fmla="*/ 0 h 557"/>
                <a:gd name="T56" fmla="*/ 0 w 1085"/>
                <a:gd name="T57" fmla="*/ 0 h 557"/>
                <a:gd name="T58" fmla="*/ 0 w 1085"/>
                <a:gd name="T59" fmla="*/ 0 h 557"/>
                <a:gd name="T60" fmla="*/ 0 w 1085"/>
                <a:gd name="T61" fmla="*/ 0 h 557"/>
                <a:gd name="T62" fmla="*/ 0 w 1085"/>
                <a:gd name="T63" fmla="*/ 0 h 557"/>
                <a:gd name="T64" fmla="*/ 0 w 1085"/>
                <a:gd name="T65" fmla="*/ 0 h 557"/>
                <a:gd name="T66" fmla="*/ 0 w 1085"/>
                <a:gd name="T67" fmla="*/ 0 h 557"/>
                <a:gd name="T68" fmla="*/ 0 w 1085"/>
                <a:gd name="T69" fmla="*/ 0 h 55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085" h="557">
                  <a:moveTo>
                    <a:pt x="1079" y="148"/>
                  </a:moveTo>
                  <a:lnTo>
                    <a:pt x="909" y="239"/>
                  </a:lnTo>
                  <a:lnTo>
                    <a:pt x="722" y="173"/>
                  </a:lnTo>
                  <a:lnTo>
                    <a:pt x="718" y="179"/>
                  </a:lnTo>
                  <a:lnTo>
                    <a:pt x="717" y="185"/>
                  </a:lnTo>
                  <a:lnTo>
                    <a:pt x="716" y="192"/>
                  </a:lnTo>
                  <a:lnTo>
                    <a:pt x="716" y="199"/>
                  </a:lnTo>
                  <a:lnTo>
                    <a:pt x="727" y="207"/>
                  </a:lnTo>
                  <a:lnTo>
                    <a:pt x="740" y="212"/>
                  </a:lnTo>
                  <a:lnTo>
                    <a:pt x="752" y="217"/>
                  </a:lnTo>
                  <a:lnTo>
                    <a:pt x="765" y="222"/>
                  </a:lnTo>
                  <a:lnTo>
                    <a:pt x="778" y="225"/>
                  </a:lnTo>
                  <a:lnTo>
                    <a:pt x="791" y="230"/>
                  </a:lnTo>
                  <a:lnTo>
                    <a:pt x="805" y="234"/>
                  </a:lnTo>
                  <a:lnTo>
                    <a:pt x="817" y="239"/>
                  </a:lnTo>
                  <a:lnTo>
                    <a:pt x="818" y="245"/>
                  </a:lnTo>
                  <a:lnTo>
                    <a:pt x="815" y="248"/>
                  </a:lnTo>
                  <a:lnTo>
                    <a:pt x="808" y="250"/>
                  </a:lnTo>
                  <a:lnTo>
                    <a:pt x="805" y="253"/>
                  </a:lnTo>
                  <a:lnTo>
                    <a:pt x="621" y="189"/>
                  </a:lnTo>
                  <a:lnTo>
                    <a:pt x="52" y="435"/>
                  </a:lnTo>
                  <a:lnTo>
                    <a:pt x="304" y="529"/>
                  </a:lnTo>
                  <a:lnTo>
                    <a:pt x="801" y="278"/>
                  </a:lnTo>
                  <a:lnTo>
                    <a:pt x="802" y="282"/>
                  </a:lnTo>
                  <a:lnTo>
                    <a:pt x="806" y="285"/>
                  </a:lnTo>
                  <a:lnTo>
                    <a:pt x="807" y="289"/>
                  </a:lnTo>
                  <a:lnTo>
                    <a:pt x="807" y="294"/>
                  </a:lnTo>
                  <a:lnTo>
                    <a:pt x="311" y="557"/>
                  </a:lnTo>
                  <a:lnTo>
                    <a:pt x="23" y="458"/>
                  </a:lnTo>
                  <a:lnTo>
                    <a:pt x="20" y="513"/>
                  </a:lnTo>
                  <a:lnTo>
                    <a:pt x="9" y="497"/>
                  </a:lnTo>
                  <a:lnTo>
                    <a:pt x="3" y="480"/>
                  </a:lnTo>
                  <a:lnTo>
                    <a:pt x="0" y="460"/>
                  </a:lnTo>
                  <a:lnTo>
                    <a:pt x="0" y="435"/>
                  </a:lnTo>
                  <a:lnTo>
                    <a:pt x="7" y="433"/>
                  </a:lnTo>
                  <a:lnTo>
                    <a:pt x="27" y="424"/>
                  </a:lnTo>
                  <a:lnTo>
                    <a:pt x="57" y="410"/>
                  </a:lnTo>
                  <a:lnTo>
                    <a:pt x="95" y="393"/>
                  </a:lnTo>
                  <a:lnTo>
                    <a:pt x="140" y="372"/>
                  </a:lnTo>
                  <a:lnTo>
                    <a:pt x="192" y="349"/>
                  </a:lnTo>
                  <a:lnTo>
                    <a:pt x="247" y="324"/>
                  </a:lnTo>
                  <a:lnTo>
                    <a:pt x="304" y="299"/>
                  </a:lnTo>
                  <a:lnTo>
                    <a:pt x="361" y="274"/>
                  </a:lnTo>
                  <a:lnTo>
                    <a:pt x="417" y="250"/>
                  </a:lnTo>
                  <a:lnTo>
                    <a:pt x="469" y="228"/>
                  </a:lnTo>
                  <a:lnTo>
                    <a:pt x="517" y="208"/>
                  </a:lnTo>
                  <a:lnTo>
                    <a:pt x="557" y="192"/>
                  </a:lnTo>
                  <a:lnTo>
                    <a:pt x="590" y="179"/>
                  </a:lnTo>
                  <a:lnTo>
                    <a:pt x="611" y="172"/>
                  </a:lnTo>
                  <a:lnTo>
                    <a:pt x="621" y="170"/>
                  </a:lnTo>
                  <a:lnTo>
                    <a:pt x="628" y="173"/>
                  </a:lnTo>
                  <a:lnTo>
                    <a:pt x="637" y="177"/>
                  </a:lnTo>
                  <a:lnTo>
                    <a:pt x="645" y="179"/>
                  </a:lnTo>
                  <a:lnTo>
                    <a:pt x="653" y="183"/>
                  </a:lnTo>
                  <a:lnTo>
                    <a:pt x="662" y="185"/>
                  </a:lnTo>
                  <a:lnTo>
                    <a:pt x="671" y="188"/>
                  </a:lnTo>
                  <a:lnTo>
                    <a:pt x="678" y="190"/>
                  </a:lnTo>
                  <a:lnTo>
                    <a:pt x="687" y="193"/>
                  </a:lnTo>
                  <a:lnTo>
                    <a:pt x="692" y="174"/>
                  </a:lnTo>
                  <a:lnTo>
                    <a:pt x="697" y="155"/>
                  </a:lnTo>
                  <a:lnTo>
                    <a:pt x="705" y="140"/>
                  </a:lnTo>
                  <a:lnTo>
                    <a:pt x="722" y="130"/>
                  </a:lnTo>
                  <a:lnTo>
                    <a:pt x="1016" y="0"/>
                  </a:lnTo>
                  <a:lnTo>
                    <a:pt x="1016" y="3"/>
                  </a:lnTo>
                  <a:lnTo>
                    <a:pt x="1012" y="10"/>
                  </a:lnTo>
                  <a:lnTo>
                    <a:pt x="1007" y="19"/>
                  </a:lnTo>
                  <a:lnTo>
                    <a:pt x="1004" y="27"/>
                  </a:lnTo>
                  <a:lnTo>
                    <a:pt x="735" y="147"/>
                  </a:lnTo>
                  <a:lnTo>
                    <a:pt x="912" y="209"/>
                  </a:lnTo>
                  <a:lnTo>
                    <a:pt x="1085" y="115"/>
                  </a:lnTo>
                  <a:lnTo>
                    <a:pt x="1079" y="1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5" name="Freeform 77">
              <a:extLst>
                <a:ext uri="{FF2B5EF4-FFF2-40B4-BE49-F238E27FC236}">
                  <a16:creationId xmlns:a16="http://schemas.microsoft.com/office/drawing/2014/main" id="{482B01B7-2AC3-4733-9711-C550395C8DE5}"/>
                </a:ext>
              </a:extLst>
            </p:cNvPr>
            <p:cNvSpPr/>
            <p:nvPr/>
          </p:nvSpPr>
          <p:spPr bwMode="auto">
            <a:xfrm>
              <a:off x="4751" y="1479"/>
              <a:ext cx="238" cy="110"/>
            </a:xfrm>
            <a:custGeom>
              <a:gdLst>
                <a:gd name="T0" fmla="*/ 0 w 951"/>
                <a:gd name="T1" fmla="*/ 0 h 437"/>
                <a:gd name="T2" fmla="*/ 0 w 951"/>
                <a:gd name="T3" fmla="*/ 0 h 437"/>
                <a:gd name="T4" fmla="*/ 0 w 951"/>
                <a:gd name="T5" fmla="*/ 0 h 437"/>
                <a:gd name="T6" fmla="*/ 0 w 951"/>
                <a:gd name="T7" fmla="*/ 0 h 437"/>
                <a:gd name="T8" fmla="*/ 0 w 951"/>
                <a:gd name="T9" fmla="*/ 0 h 437"/>
                <a:gd name="T10" fmla="*/ 0 w 951"/>
                <a:gd name="T11" fmla="*/ 0 h 437"/>
                <a:gd name="T12" fmla="*/ 0 w 951"/>
                <a:gd name="T13" fmla="*/ 0 h 437"/>
                <a:gd name="T14" fmla="*/ 0 w 951"/>
                <a:gd name="T15" fmla="*/ 0 h 437"/>
                <a:gd name="T16" fmla="*/ 0 w 951"/>
                <a:gd name="T17" fmla="*/ 0 h 437"/>
                <a:gd name="T18" fmla="*/ 0 w 951"/>
                <a:gd name="T19" fmla="*/ 0 h 437"/>
                <a:gd name="T20" fmla="*/ 0 w 951"/>
                <a:gd name="T21" fmla="*/ 0 h 437"/>
                <a:gd name="T22" fmla="*/ 0 w 951"/>
                <a:gd name="T23" fmla="*/ 0 h 437"/>
                <a:gd name="T24" fmla="*/ 0 w 951"/>
                <a:gd name="T25" fmla="*/ 0 h 437"/>
                <a:gd name="T26" fmla="*/ 0 w 951"/>
                <a:gd name="T27" fmla="*/ 0 h 437"/>
                <a:gd name="T28" fmla="*/ 0 w 951"/>
                <a:gd name="T29" fmla="*/ 0 h 437"/>
                <a:gd name="T30" fmla="*/ 0 w 951"/>
                <a:gd name="T31" fmla="*/ 0 h 437"/>
                <a:gd name="T32" fmla="*/ 0 w 951"/>
                <a:gd name="T33" fmla="*/ 0 h 437"/>
                <a:gd name="T34" fmla="*/ 0 w 951"/>
                <a:gd name="T35" fmla="*/ 0 h 437"/>
                <a:gd name="T36" fmla="*/ 0 w 951"/>
                <a:gd name="T37" fmla="*/ 0 h 437"/>
                <a:gd name="T38" fmla="*/ 0 w 951"/>
                <a:gd name="T39" fmla="*/ 0 h 437"/>
                <a:gd name="T40" fmla="*/ 0 w 951"/>
                <a:gd name="T41" fmla="*/ 0 h 437"/>
                <a:gd name="T42" fmla="*/ 0 w 951"/>
                <a:gd name="T43" fmla="*/ 0 h 437"/>
                <a:gd name="T44" fmla="*/ 0 w 951"/>
                <a:gd name="T45" fmla="*/ 0 h 437"/>
                <a:gd name="T46" fmla="*/ 0 w 951"/>
                <a:gd name="T47" fmla="*/ 0 h 437"/>
                <a:gd name="T48" fmla="*/ 0 w 951"/>
                <a:gd name="T49" fmla="*/ 0 h 437"/>
                <a:gd name="T50" fmla="*/ 0 w 951"/>
                <a:gd name="T51" fmla="*/ 0 h 437"/>
                <a:gd name="T52" fmla="*/ 0 w 951"/>
                <a:gd name="T53" fmla="*/ 0 h 437"/>
                <a:gd name="T54" fmla="*/ 0 w 951"/>
                <a:gd name="T55" fmla="*/ 0 h 437"/>
                <a:gd name="T56" fmla="*/ 0 w 951"/>
                <a:gd name="T57" fmla="*/ 0 h 437"/>
                <a:gd name="T58" fmla="*/ 0 w 951"/>
                <a:gd name="T59" fmla="*/ 0 h 437"/>
                <a:gd name="T60" fmla="*/ 0 w 951"/>
                <a:gd name="T61" fmla="*/ 0 h 437"/>
                <a:gd name="T62" fmla="*/ 0 w 951"/>
                <a:gd name="T63" fmla="*/ 0 h 437"/>
                <a:gd name="T64" fmla="*/ 0 w 951"/>
                <a:gd name="T65" fmla="*/ 0 h 437"/>
                <a:gd name="T66" fmla="*/ 0 w 951"/>
                <a:gd name="T67" fmla="*/ 0 h 437"/>
                <a:gd name="T68" fmla="*/ 0 w 951"/>
                <a:gd name="T69" fmla="*/ 0 h 437"/>
                <a:gd name="T70" fmla="*/ 0 w 951"/>
                <a:gd name="T71" fmla="*/ 0 h 437"/>
                <a:gd name="T72" fmla="*/ 0 w 951"/>
                <a:gd name="T73" fmla="*/ 0 h 437"/>
                <a:gd name="T74" fmla="*/ 0 w 951"/>
                <a:gd name="T75" fmla="*/ 0 h 437"/>
                <a:gd name="T76" fmla="*/ 0 w 951"/>
                <a:gd name="T77" fmla="*/ 0 h 437"/>
                <a:gd name="T78" fmla="*/ 0 w 951"/>
                <a:gd name="T79" fmla="*/ 0 h 437"/>
                <a:gd name="T80" fmla="*/ 0 w 951"/>
                <a:gd name="T81" fmla="*/ 0 h 437"/>
                <a:gd name="T82" fmla="*/ 0 w 951"/>
                <a:gd name="T83" fmla="*/ 0 h 437"/>
                <a:gd name="T84" fmla="*/ 0 w 951"/>
                <a:gd name="T85" fmla="*/ 0 h 437"/>
                <a:gd name="T86" fmla="*/ 0 w 951"/>
                <a:gd name="T87" fmla="*/ 0 h 437"/>
                <a:gd name="T88" fmla="*/ 0 w 951"/>
                <a:gd name="T89" fmla="*/ 0 h 437"/>
                <a:gd name="T90" fmla="*/ 0 w 951"/>
                <a:gd name="T91" fmla="*/ 0 h 437"/>
                <a:gd name="T92" fmla="*/ 0 w 951"/>
                <a:gd name="T93" fmla="*/ 0 h 437"/>
                <a:gd name="T94" fmla="*/ 0 w 951"/>
                <a:gd name="T95" fmla="*/ 0 h 437"/>
                <a:gd name="T96" fmla="*/ 0 w 951"/>
                <a:gd name="T97" fmla="*/ 0 h 437"/>
                <a:gd name="T98" fmla="*/ 0 w 951"/>
                <a:gd name="T99" fmla="*/ 0 h 437"/>
                <a:gd name="T100" fmla="*/ 0 w 951"/>
                <a:gd name="T101" fmla="*/ 0 h 437"/>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951" h="437">
                  <a:moveTo>
                    <a:pt x="1" y="410"/>
                  </a:moveTo>
                  <a:lnTo>
                    <a:pt x="753" y="96"/>
                  </a:lnTo>
                  <a:lnTo>
                    <a:pt x="763" y="87"/>
                  </a:lnTo>
                  <a:lnTo>
                    <a:pt x="773" y="82"/>
                  </a:lnTo>
                  <a:lnTo>
                    <a:pt x="784" y="77"/>
                  </a:lnTo>
                  <a:lnTo>
                    <a:pt x="797" y="73"/>
                  </a:lnTo>
                  <a:lnTo>
                    <a:pt x="809" y="70"/>
                  </a:lnTo>
                  <a:lnTo>
                    <a:pt x="824" y="66"/>
                  </a:lnTo>
                  <a:lnTo>
                    <a:pt x="841" y="61"/>
                  </a:lnTo>
                  <a:lnTo>
                    <a:pt x="857" y="55"/>
                  </a:lnTo>
                  <a:lnTo>
                    <a:pt x="859" y="52"/>
                  </a:lnTo>
                  <a:lnTo>
                    <a:pt x="868" y="47"/>
                  </a:lnTo>
                  <a:lnTo>
                    <a:pt x="881" y="40"/>
                  </a:lnTo>
                  <a:lnTo>
                    <a:pt x="896" y="31"/>
                  </a:lnTo>
                  <a:lnTo>
                    <a:pt x="911" y="22"/>
                  </a:lnTo>
                  <a:lnTo>
                    <a:pt x="927" y="13"/>
                  </a:lnTo>
                  <a:lnTo>
                    <a:pt x="941" y="5"/>
                  </a:lnTo>
                  <a:lnTo>
                    <a:pt x="951" y="0"/>
                  </a:lnTo>
                  <a:lnTo>
                    <a:pt x="951" y="7"/>
                  </a:lnTo>
                  <a:lnTo>
                    <a:pt x="949" y="13"/>
                  </a:lnTo>
                  <a:lnTo>
                    <a:pt x="946" y="20"/>
                  </a:lnTo>
                  <a:lnTo>
                    <a:pt x="941" y="25"/>
                  </a:lnTo>
                  <a:lnTo>
                    <a:pt x="934" y="30"/>
                  </a:lnTo>
                  <a:lnTo>
                    <a:pt x="927" y="33"/>
                  </a:lnTo>
                  <a:lnTo>
                    <a:pt x="921" y="38"/>
                  </a:lnTo>
                  <a:lnTo>
                    <a:pt x="914" y="42"/>
                  </a:lnTo>
                  <a:lnTo>
                    <a:pt x="912" y="45"/>
                  </a:lnTo>
                  <a:lnTo>
                    <a:pt x="909" y="52"/>
                  </a:lnTo>
                  <a:lnTo>
                    <a:pt x="903" y="61"/>
                  </a:lnTo>
                  <a:lnTo>
                    <a:pt x="893" y="72"/>
                  </a:lnTo>
                  <a:lnTo>
                    <a:pt x="877" y="83"/>
                  </a:lnTo>
                  <a:lnTo>
                    <a:pt x="852" y="93"/>
                  </a:lnTo>
                  <a:lnTo>
                    <a:pt x="818" y="102"/>
                  </a:lnTo>
                  <a:lnTo>
                    <a:pt x="773" y="108"/>
                  </a:lnTo>
                  <a:lnTo>
                    <a:pt x="720" y="131"/>
                  </a:lnTo>
                  <a:lnTo>
                    <a:pt x="664" y="156"/>
                  </a:lnTo>
                  <a:lnTo>
                    <a:pt x="604" y="182"/>
                  </a:lnTo>
                  <a:lnTo>
                    <a:pt x="542" y="208"/>
                  </a:lnTo>
                  <a:lnTo>
                    <a:pt x="478" y="236"/>
                  </a:lnTo>
                  <a:lnTo>
                    <a:pt x="413" y="263"/>
                  </a:lnTo>
                  <a:lnTo>
                    <a:pt x="349" y="291"/>
                  </a:lnTo>
                  <a:lnTo>
                    <a:pt x="288" y="316"/>
                  </a:lnTo>
                  <a:lnTo>
                    <a:pt x="230" y="341"/>
                  </a:lnTo>
                  <a:lnTo>
                    <a:pt x="175" y="363"/>
                  </a:lnTo>
                  <a:lnTo>
                    <a:pt x="126" y="385"/>
                  </a:lnTo>
                  <a:lnTo>
                    <a:pt x="84" y="402"/>
                  </a:lnTo>
                  <a:lnTo>
                    <a:pt x="49" y="417"/>
                  </a:lnTo>
                  <a:lnTo>
                    <a:pt x="23" y="428"/>
                  </a:lnTo>
                  <a:lnTo>
                    <a:pt x="6" y="435"/>
                  </a:lnTo>
                  <a:lnTo>
                    <a:pt x="0" y="437"/>
                  </a:lnTo>
                  <a:lnTo>
                    <a:pt x="1" y="4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6" name="Freeform 78">
              <a:extLst>
                <a:ext uri="{FF2B5EF4-FFF2-40B4-BE49-F238E27FC236}">
                  <a16:creationId xmlns:a16="http://schemas.microsoft.com/office/drawing/2014/main" id="{976DAF7B-470F-456C-A442-5C0A119879FF}"/>
                </a:ext>
              </a:extLst>
            </p:cNvPr>
            <p:cNvSpPr/>
            <p:nvPr/>
          </p:nvSpPr>
          <p:spPr bwMode="auto">
            <a:xfrm>
              <a:off x="4858" y="1497"/>
              <a:ext cx="73" cy="24"/>
            </a:xfrm>
            <a:custGeom>
              <a:gdLst>
                <a:gd name="T0" fmla="*/ 0 w 291"/>
                <a:gd name="T1" fmla="*/ 0 h 96"/>
                <a:gd name="T2" fmla="*/ 0 w 291"/>
                <a:gd name="T3" fmla="*/ 0 h 96"/>
                <a:gd name="T4" fmla="*/ 0 w 291"/>
                <a:gd name="T5" fmla="*/ 0 h 96"/>
                <a:gd name="T6" fmla="*/ 0 w 291"/>
                <a:gd name="T7" fmla="*/ 0 h 96"/>
                <a:gd name="T8" fmla="*/ 0 w 291"/>
                <a:gd name="T9" fmla="*/ 0 h 96"/>
                <a:gd name="T10" fmla="*/ 0 w 291"/>
                <a:gd name="T11" fmla="*/ 0 h 96"/>
                <a:gd name="T12" fmla="*/ 0 w 291"/>
                <a:gd name="T13" fmla="*/ 0 h 96"/>
                <a:gd name="T14" fmla="*/ 0 w 291"/>
                <a:gd name="T15" fmla="*/ 0 h 96"/>
                <a:gd name="T16" fmla="*/ 0 w 291"/>
                <a:gd name="T17" fmla="*/ 0 h 96"/>
                <a:gd name="T18" fmla="*/ 0 w 291"/>
                <a:gd name="T19" fmla="*/ 0 h 96"/>
                <a:gd name="T20" fmla="*/ 0 w 291"/>
                <a:gd name="T21" fmla="*/ 0 h 96"/>
                <a:gd name="T22" fmla="*/ 0 w 291"/>
                <a:gd name="T23" fmla="*/ 0 h 96"/>
                <a:gd name="T24" fmla="*/ 0 w 291"/>
                <a:gd name="T25" fmla="*/ 0 h 96"/>
                <a:gd name="T26" fmla="*/ 0 w 291"/>
                <a:gd name="T27" fmla="*/ 0 h 96"/>
                <a:gd name="T28" fmla="*/ 0 w 291"/>
                <a:gd name="T29" fmla="*/ 0 h 96"/>
                <a:gd name="T30" fmla="*/ 0 w 291"/>
                <a:gd name="T31" fmla="*/ 0 h 96"/>
                <a:gd name="T32" fmla="*/ 0 w 291"/>
                <a:gd name="T33" fmla="*/ 0 h 96"/>
                <a:gd name="T34" fmla="*/ 0 w 291"/>
                <a:gd name="T35" fmla="*/ 0 h 96"/>
                <a:gd name="T36" fmla="*/ 0 w 291"/>
                <a:gd name="T37" fmla="*/ 0 h 96"/>
                <a:gd name="T38" fmla="*/ 0 w 291"/>
                <a:gd name="T39" fmla="*/ 0 h 96"/>
                <a:gd name="T40" fmla="*/ 0 w 291"/>
                <a:gd name="T41" fmla="*/ 0 h 96"/>
                <a:gd name="T42" fmla="*/ 0 w 291"/>
                <a:gd name="T43" fmla="*/ 0 h 96"/>
                <a:gd name="T44" fmla="*/ 0 w 291"/>
                <a:gd name="T45" fmla="*/ 0 h 96"/>
                <a:gd name="T46" fmla="*/ 0 w 291"/>
                <a:gd name="T47" fmla="*/ 0 h 96"/>
                <a:gd name="T48" fmla="*/ 0 w 291"/>
                <a:gd name="T49" fmla="*/ 0 h 96"/>
                <a:gd name="T50" fmla="*/ 0 w 291"/>
                <a:gd name="T51" fmla="*/ 0 h 96"/>
                <a:gd name="T52" fmla="*/ 0 w 291"/>
                <a:gd name="T53" fmla="*/ 0 h 96"/>
                <a:gd name="T54" fmla="*/ 0 w 291"/>
                <a:gd name="T55" fmla="*/ 0 h 96"/>
                <a:gd name="T56" fmla="*/ 0 w 291"/>
                <a:gd name="T57" fmla="*/ 0 h 96"/>
                <a:gd name="T58" fmla="*/ 0 w 291"/>
                <a:gd name="T59" fmla="*/ 0 h 96"/>
                <a:gd name="T60" fmla="*/ 0 w 291"/>
                <a:gd name="T61" fmla="*/ 0 h 96"/>
                <a:gd name="T62" fmla="*/ 0 w 291"/>
                <a:gd name="T63" fmla="*/ 0 h 96"/>
                <a:gd name="T64" fmla="*/ 0 w 291"/>
                <a:gd name="T65" fmla="*/ 0 h 96"/>
                <a:gd name="T66" fmla="*/ 0 w 291"/>
                <a:gd name="T67" fmla="*/ 0 h 96"/>
                <a:gd name="T68" fmla="*/ 0 w 291"/>
                <a:gd name="T69" fmla="*/ 0 h 96"/>
                <a:gd name="T70" fmla="*/ 0 w 291"/>
                <a:gd name="T71" fmla="*/ 0 h 96"/>
                <a:gd name="T72" fmla="*/ 0 w 291"/>
                <a:gd name="T73" fmla="*/ 0 h 96"/>
                <a:gd name="T74" fmla="*/ 0 w 291"/>
                <a:gd name="T75" fmla="*/ 0 h 96"/>
                <a:gd name="T76" fmla="*/ 0 w 291"/>
                <a:gd name="T77" fmla="*/ 0 h 96"/>
                <a:gd name="T78" fmla="*/ 0 w 291"/>
                <a:gd name="T79" fmla="*/ 0 h 96"/>
                <a:gd name="T80" fmla="*/ 0 w 291"/>
                <a:gd name="T81" fmla="*/ 0 h 9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291" h="96">
                  <a:moveTo>
                    <a:pt x="286" y="23"/>
                  </a:moveTo>
                  <a:lnTo>
                    <a:pt x="280" y="25"/>
                  </a:lnTo>
                  <a:lnTo>
                    <a:pt x="269" y="29"/>
                  </a:lnTo>
                  <a:lnTo>
                    <a:pt x="255" y="33"/>
                  </a:lnTo>
                  <a:lnTo>
                    <a:pt x="236" y="39"/>
                  </a:lnTo>
                  <a:lnTo>
                    <a:pt x="216" y="45"/>
                  </a:lnTo>
                  <a:lnTo>
                    <a:pt x="194" y="53"/>
                  </a:lnTo>
                  <a:lnTo>
                    <a:pt x="170" y="59"/>
                  </a:lnTo>
                  <a:lnTo>
                    <a:pt x="145" y="66"/>
                  </a:lnTo>
                  <a:lnTo>
                    <a:pt x="120" y="73"/>
                  </a:lnTo>
                  <a:lnTo>
                    <a:pt x="96" y="80"/>
                  </a:lnTo>
                  <a:lnTo>
                    <a:pt x="74" y="85"/>
                  </a:lnTo>
                  <a:lnTo>
                    <a:pt x="52" y="90"/>
                  </a:lnTo>
                  <a:lnTo>
                    <a:pt x="35" y="94"/>
                  </a:lnTo>
                  <a:lnTo>
                    <a:pt x="20" y="96"/>
                  </a:lnTo>
                  <a:lnTo>
                    <a:pt x="9" y="96"/>
                  </a:lnTo>
                  <a:lnTo>
                    <a:pt x="1" y="95"/>
                  </a:lnTo>
                  <a:lnTo>
                    <a:pt x="0" y="91"/>
                  </a:lnTo>
                  <a:lnTo>
                    <a:pt x="1" y="86"/>
                  </a:lnTo>
                  <a:lnTo>
                    <a:pt x="4" y="83"/>
                  </a:lnTo>
                  <a:lnTo>
                    <a:pt x="6" y="79"/>
                  </a:lnTo>
                  <a:lnTo>
                    <a:pt x="30" y="74"/>
                  </a:lnTo>
                  <a:lnTo>
                    <a:pt x="51" y="68"/>
                  </a:lnTo>
                  <a:lnTo>
                    <a:pt x="72" y="63"/>
                  </a:lnTo>
                  <a:lnTo>
                    <a:pt x="91" y="58"/>
                  </a:lnTo>
                  <a:lnTo>
                    <a:pt x="109" y="53"/>
                  </a:lnTo>
                  <a:lnTo>
                    <a:pt x="126" y="48"/>
                  </a:lnTo>
                  <a:lnTo>
                    <a:pt x="142" y="43"/>
                  </a:lnTo>
                  <a:lnTo>
                    <a:pt x="159" y="38"/>
                  </a:lnTo>
                  <a:lnTo>
                    <a:pt x="174" y="33"/>
                  </a:lnTo>
                  <a:lnTo>
                    <a:pt x="189" y="28"/>
                  </a:lnTo>
                  <a:lnTo>
                    <a:pt x="205" y="24"/>
                  </a:lnTo>
                  <a:lnTo>
                    <a:pt x="220" y="19"/>
                  </a:lnTo>
                  <a:lnTo>
                    <a:pt x="235" y="14"/>
                  </a:lnTo>
                  <a:lnTo>
                    <a:pt x="251" y="9"/>
                  </a:lnTo>
                  <a:lnTo>
                    <a:pt x="267" y="5"/>
                  </a:lnTo>
                  <a:lnTo>
                    <a:pt x="285" y="0"/>
                  </a:lnTo>
                  <a:lnTo>
                    <a:pt x="290" y="4"/>
                  </a:lnTo>
                  <a:lnTo>
                    <a:pt x="291" y="10"/>
                  </a:lnTo>
                  <a:lnTo>
                    <a:pt x="290" y="16"/>
                  </a:lnTo>
                  <a:lnTo>
                    <a:pt x="286"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7" name="Freeform 79">
              <a:extLst>
                <a:ext uri="{FF2B5EF4-FFF2-40B4-BE49-F238E27FC236}">
                  <a16:creationId xmlns:a16="http://schemas.microsoft.com/office/drawing/2014/main" id="{C8476C4F-2C9A-4BEC-90BB-EF75D58A68FF}"/>
                </a:ext>
              </a:extLst>
            </p:cNvPr>
            <p:cNvSpPr/>
            <p:nvPr/>
          </p:nvSpPr>
          <p:spPr bwMode="auto">
            <a:xfrm>
              <a:off x="5014" y="1504"/>
              <a:ext cx="69" cy="32"/>
            </a:xfrm>
            <a:custGeom>
              <a:gdLst>
                <a:gd name="T0" fmla="*/ 0 w 274"/>
                <a:gd name="T1" fmla="*/ 0 h 127"/>
                <a:gd name="T2" fmla="*/ 0 w 274"/>
                <a:gd name="T3" fmla="*/ 0 h 127"/>
                <a:gd name="T4" fmla="*/ 0 w 274"/>
                <a:gd name="T5" fmla="*/ 0 h 127"/>
                <a:gd name="T6" fmla="*/ 0 w 274"/>
                <a:gd name="T7" fmla="*/ 0 h 127"/>
                <a:gd name="T8" fmla="*/ 0 w 274"/>
                <a:gd name="T9" fmla="*/ 0 h 127"/>
                <a:gd name="T10" fmla="*/ 0 w 274"/>
                <a:gd name="T11" fmla="*/ 0 h 127"/>
                <a:gd name="T12" fmla="*/ 0 w 274"/>
                <a:gd name="T13" fmla="*/ 0 h 127"/>
                <a:gd name="T14" fmla="*/ 0 w 274"/>
                <a:gd name="T15" fmla="*/ 0 h 127"/>
                <a:gd name="T16" fmla="*/ 0 w 274"/>
                <a:gd name="T17" fmla="*/ 0 h 127"/>
                <a:gd name="T18" fmla="*/ 0 w 274"/>
                <a:gd name="T19" fmla="*/ 0 h 127"/>
                <a:gd name="T20" fmla="*/ 0 w 274"/>
                <a:gd name="T21" fmla="*/ 0 h 127"/>
                <a:gd name="T22" fmla="*/ 0 w 274"/>
                <a:gd name="T23" fmla="*/ 0 h 127"/>
                <a:gd name="T24" fmla="*/ 0 w 274"/>
                <a:gd name="T25" fmla="*/ 0 h 127"/>
                <a:gd name="T26" fmla="*/ 0 w 274"/>
                <a:gd name="T27" fmla="*/ 0 h 127"/>
                <a:gd name="T28" fmla="*/ 0 w 274"/>
                <a:gd name="T29" fmla="*/ 0 h 127"/>
                <a:gd name="T30" fmla="*/ 0 w 274"/>
                <a:gd name="T31" fmla="*/ 0 h 127"/>
                <a:gd name="T32" fmla="*/ 0 w 274"/>
                <a:gd name="T33" fmla="*/ 0 h 127"/>
                <a:gd name="T34" fmla="*/ 0 w 274"/>
                <a:gd name="T35" fmla="*/ 0 h 127"/>
                <a:gd name="T36" fmla="*/ 0 w 274"/>
                <a:gd name="T37" fmla="*/ 0 h 127"/>
                <a:gd name="T38" fmla="*/ 0 w 274"/>
                <a:gd name="T39" fmla="*/ 0 h 12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74" h="127">
                  <a:moveTo>
                    <a:pt x="66" y="127"/>
                  </a:moveTo>
                  <a:lnTo>
                    <a:pt x="1" y="107"/>
                  </a:lnTo>
                  <a:lnTo>
                    <a:pt x="1" y="106"/>
                  </a:lnTo>
                  <a:lnTo>
                    <a:pt x="1" y="103"/>
                  </a:lnTo>
                  <a:lnTo>
                    <a:pt x="0" y="102"/>
                  </a:lnTo>
                  <a:lnTo>
                    <a:pt x="0" y="100"/>
                  </a:lnTo>
                  <a:lnTo>
                    <a:pt x="6" y="98"/>
                  </a:lnTo>
                  <a:lnTo>
                    <a:pt x="15" y="98"/>
                  </a:lnTo>
                  <a:lnTo>
                    <a:pt x="25" y="101"/>
                  </a:lnTo>
                  <a:lnTo>
                    <a:pt x="38" y="105"/>
                  </a:lnTo>
                  <a:lnTo>
                    <a:pt x="48" y="108"/>
                  </a:lnTo>
                  <a:lnTo>
                    <a:pt x="58" y="111"/>
                  </a:lnTo>
                  <a:lnTo>
                    <a:pt x="64" y="113"/>
                  </a:lnTo>
                  <a:lnTo>
                    <a:pt x="66" y="115"/>
                  </a:lnTo>
                  <a:lnTo>
                    <a:pt x="262" y="0"/>
                  </a:lnTo>
                  <a:lnTo>
                    <a:pt x="265" y="2"/>
                  </a:lnTo>
                  <a:lnTo>
                    <a:pt x="270" y="7"/>
                  </a:lnTo>
                  <a:lnTo>
                    <a:pt x="273" y="11"/>
                  </a:lnTo>
                  <a:lnTo>
                    <a:pt x="274" y="13"/>
                  </a:lnTo>
                  <a:lnTo>
                    <a:pt x="66" y="12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8" name="Freeform 80">
              <a:extLst>
                <a:ext uri="{FF2B5EF4-FFF2-40B4-BE49-F238E27FC236}">
                  <a16:creationId xmlns:a16="http://schemas.microsoft.com/office/drawing/2014/main" id="{45892BC0-4CBA-452E-924A-8A285714458E}"/>
                </a:ext>
              </a:extLst>
            </p:cNvPr>
            <p:cNvSpPr/>
            <p:nvPr/>
          </p:nvSpPr>
          <p:spPr bwMode="auto">
            <a:xfrm>
              <a:off x="4751" y="1514"/>
              <a:ext cx="362" cy="232"/>
            </a:xfrm>
            <a:custGeom>
              <a:gdLst>
                <a:gd name="T0" fmla="*/ 0 w 1448"/>
                <a:gd name="T1" fmla="*/ 0 h 929"/>
                <a:gd name="T2" fmla="*/ 0 w 1448"/>
                <a:gd name="T3" fmla="*/ 0 h 929"/>
                <a:gd name="T4" fmla="*/ 0 w 1448"/>
                <a:gd name="T5" fmla="*/ 0 h 929"/>
                <a:gd name="T6" fmla="*/ 0 w 1448"/>
                <a:gd name="T7" fmla="*/ 0 h 929"/>
                <a:gd name="T8" fmla="*/ 0 w 1448"/>
                <a:gd name="T9" fmla="*/ 0 h 929"/>
                <a:gd name="T10" fmla="*/ 0 w 1448"/>
                <a:gd name="T11" fmla="*/ 0 h 929"/>
                <a:gd name="T12" fmla="*/ 0 w 1448"/>
                <a:gd name="T13" fmla="*/ 0 h 929"/>
                <a:gd name="T14" fmla="*/ 0 w 1448"/>
                <a:gd name="T15" fmla="*/ 0 h 929"/>
                <a:gd name="T16" fmla="*/ 0 w 1448"/>
                <a:gd name="T17" fmla="*/ 0 h 929"/>
                <a:gd name="T18" fmla="*/ 0 w 1448"/>
                <a:gd name="T19" fmla="*/ 0 h 929"/>
                <a:gd name="T20" fmla="*/ 0 w 1448"/>
                <a:gd name="T21" fmla="*/ 0 h 929"/>
                <a:gd name="T22" fmla="*/ 0 w 1448"/>
                <a:gd name="T23" fmla="*/ 0 h 929"/>
                <a:gd name="T24" fmla="*/ 0 w 1448"/>
                <a:gd name="T25" fmla="*/ 0 h 929"/>
                <a:gd name="T26" fmla="*/ 0 w 1448"/>
                <a:gd name="T27" fmla="*/ 0 h 929"/>
                <a:gd name="T28" fmla="*/ 0 w 1448"/>
                <a:gd name="T29" fmla="*/ 0 h 929"/>
                <a:gd name="T30" fmla="*/ 0 w 1448"/>
                <a:gd name="T31" fmla="*/ 0 h 929"/>
                <a:gd name="T32" fmla="*/ 0 w 1448"/>
                <a:gd name="T33" fmla="*/ 0 h 929"/>
                <a:gd name="T34" fmla="*/ 0 w 1448"/>
                <a:gd name="T35" fmla="*/ 0 h 929"/>
                <a:gd name="T36" fmla="*/ 0 w 1448"/>
                <a:gd name="T37" fmla="*/ 0 h 929"/>
                <a:gd name="T38" fmla="*/ 0 w 1448"/>
                <a:gd name="T39" fmla="*/ 0 h 929"/>
                <a:gd name="T40" fmla="*/ 0 w 1448"/>
                <a:gd name="T41" fmla="*/ 0 h 929"/>
                <a:gd name="T42" fmla="*/ 0 w 1448"/>
                <a:gd name="T43" fmla="*/ 0 h 929"/>
                <a:gd name="T44" fmla="*/ 0 w 1448"/>
                <a:gd name="T45" fmla="*/ 0 h 929"/>
                <a:gd name="T46" fmla="*/ 0 w 1448"/>
                <a:gd name="T47" fmla="*/ 0 h 929"/>
                <a:gd name="T48" fmla="*/ 0 w 1448"/>
                <a:gd name="T49" fmla="*/ 0 h 929"/>
                <a:gd name="T50" fmla="*/ 0 w 1448"/>
                <a:gd name="T51" fmla="*/ 0 h 929"/>
                <a:gd name="T52" fmla="*/ 0 w 1448"/>
                <a:gd name="T53" fmla="*/ 0 h 929"/>
                <a:gd name="T54" fmla="*/ 0 w 1448"/>
                <a:gd name="T55" fmla="*/ 0 h 929"/>
                <a:gd name="T56" fmla="*/ 0 w 1448"/>
                <a:gd name="T57" fmla="*/ 0 h 929"/>
                <a:gd name="T58" fmla="*/ 0 w 1448"/>
                <a:gd name="T59" fmla="*/ 0 h 929"/>
                <a:gd name="T60" fmla="*/ 0 w 1448"/>
                <a:gd name="T61" fmla="*/ 0 h 929"/>
                <a:gd name="T62" fmla="*/ 0 w 1448"/>
                <a:gd name="T63" fmla="*/ 0 h 929"/>
                <a:gd name="T64" fmla="*/ 0 w 1448"/>
                <a:gd name="T65" fmla="*/ 0 h 929"/>
                <a:gd name="T66" fmla="*/ 0 w 1448"/>
                <a:gd name="T67" fmla="*/ 0 h 929"/>
                <a:gd name="T68" fmla="*/ 0 w 1448"/>
                <a:gd name="T69" fmla="*/ 0 h 929"/>
                <a:gd name="T70" fmla="*/ 0 w 1448"/>
                <a:gd name="T71" fmla="*/ 0 h 929"/>
                <a:gd name="T72" fmla="*/ 0 w 1448"/>
                <a:gd name="T73" fmla="*/ 0 h 929"/>
                <a:gd name="T74" fmla="*/ 0 w 1448"/>
                <a:gd name="T75" fmla="*/ 0 h 929"/>
                <a:gd name="T76" fmla="*/ 0 w 1448"/>
                <a:gd name="T77" fmla="*/ 0 h 929"/>
                <a:gd name="T78" fmla="*/ 0 w 1448"/>
                <a:gd name="T79" fmla="*/ 0 h 929"/>
                <a:gd name="T80" fmla="*/ 0 w 1448"/>
                <a:gd name="T81" fmla="*/ 0 h 929"/>
                <a:gd name="T82" fmla="*/ 0 w 1448"/>
                <a:gd name="T83" fmla="*/ 0 h 929"/>
                <a:gd name="T84" fmla="*/ 0 w 1448"/>
                <a:gd name="T85" fmla="*/ 0 h 929"/>
                <a:gd name="T86" fmla="*/ 0 w 1448"/>
                <a:gd name="T87" fmla="*/ 0 h 929"/>
                <a:gd name="T88" fmla="*/ 0 w 1448"/>
                <a:gd name="T89" fmla="*/ 0 h 929"/>
                <a:gd name="T90" fmla="*/ 0 w 1448"/>
                <a:gd name="T91" fmla="*/ 0 h 929"/>
                <a:gd name="T92" fmla="*/ 0 w 1448"/>
                <a:gd name="T93" fmla="*/ 0 h 929"/>
                <a:gd name="T94" fmla="*/ 0 w 1448"/>
                <a:gd name="T95" fmla="*/ 0 h 929"/>
                <a:gd name="T96" fmla="*/ 0 w 1448"/>
                <a:gd name="T97" fmla="*/ 0 h 929"/>
                <a:gd name="T98" fmla="*/ 0 w 1448"/>
                <a:gd name="T99" fmla="*/ 0 h 929"/>
                <a:gd name="T100" fmla="*/ 0 w 1448"/>
                <a:gd name="T101" fmla="*/ 0 h 92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448" h="929">
                  <a:moveTo>
                    <a:pt x="1376" y="13"/>
                  </a:moveTo>
                  <a:lnTo>
                    <a:pt x="1356" y="29"/>
                  </a:lnTo>
                  <a:lnTo>
                    <a:pt x="1368" y="42"/>
                  </a:lnTo>
                  <a:lnTo>
                    <a:pt x="1381" y="53"/>
                  </a:lnTo>
                  <a:lnTo>
                    <a:pt x="1393" y="65"/>
                  </a:lnTo>
                  <a:lnTo>
                    <a:pt x="1407" y="79"/>
                  </a:lnTo>
                  <a:lnTo>
                    <a:pt x="1420" y="93"/>
                  </a:lnTo>
                  <a:lnTo>
                    <a:pt x="1431" y="107"/>
                  </a:lnTo>
                  <a:lnTo>
                    <a:pt x="1441" y="122"/>
                  </a:lnTo>
                  <a:lnTo>
                    <a:pt x="1448" y="137"/>
                  </a:lnTo>
                  <a:lnTo>
                    <a:pt x="1445" y="137"/>
                  </a:lnTo>
                  <a:lnTo>
                    <a:pt x="1437" y="133"/>
                  </a:lnTo>
                  <a:lnTo>
                    <a:pt x="1428" y="125"/>
                  </a:lnTo>
                  <a:lnTo>
                    <a:pt x="1418" y="115"/>
                  </a:lnTo>
                  <a:lnTo>
                    <a:pt x="1410" y="107"/>
                  </a:lnTo>
                  <a:lnTo>
                    <a:pt x="1401" y="98"/>
                  </a:lnTo>
                  <a:lnTo>
                    <a:pt x="1396" y="92"/>
                  </a:lnTo>
                  <a:lnTo>
                    <a:pt x="1393" y="89"/>
                  </a:lnTo>
                  <a:lnTo>
                    <a:pt x="1403" y="110"/>
                  </a:lnTo>
                  <a:lnTo>
                    <a:pt x="1410" y="128"/>
                  </a:lnTo>
                  <a:lnTo>
                    <a:pt x="1413" y="143"/>
                  </a:lnTo>
                  <a:lnTo>
                    <a:pt x="1416" y="160"/>
                  </a:lnTo>
                  <a:lnTo>
                    <a:pt x="1410" y="154"/>
                  </a:lnTo>
                  <a:lnTo>
                    <a:pt x="1403" y="148"/>
                  </a:lnTo>
                  <a:lnTo>
                    <a:pt x="1397" y="142"/>
                  </a:lnTo>
                  <a:lnTo>
                    <a:pt x="1392" y="134"/>
                  </a:lnTo>
                  <a:lnTo>
                    <a:pt x="1386" y="127"/>
                  </a:lnTo>
                  <a:lnTo>
                    <a:pt x="1380" y="119"/>
                  </a:lnTo>
                  <a:lnTo>
                    <a:pt x="1373" y="109"/>
                  </a:lnTo>
                  <a:lnTo>
                    <a:pt x="1367" y="99"/>
                  </a:lnTo>
                  <a:lnTo>
                    <a:pt x="1240" y="173"/>
                  </a:lnTo>
                  <a:lnTo>
                    <a:pt x="1281" y="238"/>
                  </a:lnTo>
                  <a:lnTo>
                    <a:pt x="1278" y="238"/>
                  </a:lnTo>
                  <a:lnTo>
                    <a:pt x="1273" y="234"/>
                  </a:lnTo>
                  <a:lnTo>
                    <a:pt x="1265" y="227"/>
                  </a:lnTo>
                  <a:lnTo>
                    <a:pt x="1255" y="218"/>
                  </a:lnTo>
                  <a:lnTo>
                    <a:pt x="1245" y="208"/>
                  </a:lnTo>
                  <a:lnTo>
                    <a:pt x="1235" y="199"/>
                  </a:lnTo>
                  <a:lnTo>
                    <a:pt x="1227" y="190"/>
                  </a:lnTo>
                  <a:lnTo>
                    <a:pt x="1221" y="185"/>
                  </a:lnTo>
                  <a:lnTo>
                    <a:pt x="1230" y="212"/>
                  </a:lnTo>
                  <a:lnTo>
                    <a:pt x="1240" y="238"/>
                  </a:lnTo>
                  <a:lnTo>
                    <a:pt x="1248" y="265"/>
                  </a:lnTo>
                  <a:lnTo>
                    <a:pt x="1255" y="294"/>
                  </a:lnTo>
                  <a:lnTo>
                    <a:pt x="1252" y="293"/>
                  </a:lnTo>
                  <a:lnTo>
                    <a:pt x="1248" y="285"/>
                  </a:lnTo>
                  <a:lnTo>
                    <a:pt x="1242" y="273"/>
                  </a:lnTo>
                  <a:lnTo>
                    <a:pt x="1236" y="258"/>
                  </a:lnTo>
                  <a:lnTo>
                    <a:pt x="1227" y="242"/>
                  </a:lnTo>
                  <a:lnTo>
                    <a:pt x="1218" y="224"/>
                  </a:lnTo>
                  <a:lnTo>
                    <a:pt x="1210" y="209"/>
                  </a:lnTo>
                  <a:lnTo>
                    <a:pt x="1201" y="195"/>
                  </a:lnTo>
                  <a:lnTo>
                    <a:pt x="962" y="339"/>
                  </a:lnTo>
                  <a:lnTo>
                    <a:pt x="972" y="352"/>
                  </a:lnTo>
                  <a:lnTo>
                    <a:pt x="983" y="364"/>
                  </a:lnTo>
                  <a:lnTo>
                    <a:pt x="994" y="377"/>
                  </a:lnTo>
                  <a:lnTo>
                    <a:pt x="1004" y="391"/>
                  </a:lnTo>
                  <a:lnTo>
                    <a:pt x="1013" y="404"/>
                  </a:lnTo>
                  <a:lnTo>
                    <a:pt x="1021" y="418"/>
                  </a:lnTo>
                  <a:lnTo>
                    <a:pt x="1027" y="433"/>
                  </a:lnTo>
                  <a:lnTo>
                    <a:pt x="1032" y="448"/>
                  </a:lnTo>
                  <a:lnTo>
                    <a:pt x="1028" y="447"/>
                  </a:lnTo>
                  <a:lnTo>
                    <a:pt x="1021" y="439"/>
                  </a:lnTo>
                  <a:lnTo>
                    <a:pt x="1011" y="428"/>
                  </a:lnTo>
                  <a:lnTo>
                    <a:pt x="999" y="413"/>
                  </a:lnTo>
                  <a:lnTo>
                    <a:pt x="986" y="397"/>
                  </a:lnTo>
                  <a:lnTo>
                    <a:pt x="971" y="382"/>
                  </a:lnTo>
                  <a:lnTo>
                    <a:pt x="957" y="367"/>
                  </a:lnTo>
                  <a:lnTo>
                    <a:pt x="943" y="355"/>
                  </a:lnTo>
                  <a:lnTo>
                    <a:pt x="953" y="374"/>
                  </a:lnTo>
                  <a:lnTo>
                    <a:pt x="961" y="396"/>
                  </a:lnTo>
                  <a:lnTo>
                    <a:pt x="969" y="418"/>
                  </a:lnTo>
                  <a:lnTo>
                    <a:pt x="976" y="441"/>
                  </a:lnTo>
                  <a:lnTo>
                    <a:pt x="981" y="461"/>
                  </a:lnTo>
                  <a:lnTo>
                    <a:pt x="984" y="478"/>
                  </a:lnTo>
                  <a:lnTo>
                    <a:pt x="987" y="489"/>
                  </a:lnTo>
                  <a:lnTo>
                    <a:pt x="988" y="493"/>
                  </a:lnTo>
                  <a:lnTo>
                    <a:pt x="986" y="492"/>
                  </a:lnTo>
                  <a:lnTo>
                    <a:pt x="981" y="483"/>
                  </a:lnTo>
                  <a:lnTo>
                    <a:pt x="973" y="468"/>
                  </a:lnTo>
                  <a:lnTo>
                    <a:pt x="963" y="448"/>
                  </a:lnTo>
                  <a:lnTo>
                    <a:pt x="953" y="426"/>
                  </a:lnTo>
                  <a:lnTo>
                    <a:pt x="942" y="404"/>
                  </a:lnTo>
                  <a:lnTo>
                    <a:pt x="932" y="383"/>
                  </a:lnTo>
                  <a:lnTo>
                    <a:pt x="922" y="365"/>
                  </a:lnTo>
                  <a:lnTo>
                    <a:pt x="639" y="529"/>
                  </a:lnTo>
                  <a:lnTo>
                    <a:pt x="658" y="547"/>
                  </a:lnTo>
                  <a:lnTo>
                    <a:pt x="674" y="563"/>
                  </a:lnTo>
                  <a:lnTo>
                    <a:pt x="687" y="581"/>
                  </a:lnTo>
                  <a:lnTo>
                    <a:pt x="697" y="597"/>
                  </a:lnTo>
                  <a:lnTo>
                    <a:pt x="704" y="616"/>
                  </a:lnTo>
                  <a:lnTo>
                    <a:pt x="709" y="633"/>
                  </a:lnTo>
                  <a:lnTo>
                    <a:pt x="713" y="653"/>
                  </a:lnTo>
                  <a:lnTo>
                    <a:pt x="713" y="673"/>
                  </a:lnTo>
                  <a:lnTo>
                    <a:pt x="710" y="671"/>
                  </a:lnTo>
                  <a:lnTo>
                    <a:pt x="703" y="659"/>
                  </a:lnTo>
                  <a:lnTo>
                    <a:pt x="693" y="643"/>
                  </a:lnTo>
                  <a:lnTo>
                    <a:pt x="682" y="623"/>
                  </a:lnTo>
                  <a:lnTo>
                    <a:pt x="668" y="601"/>
                  </a:lnTo>
                  <a:lnTo>
                    <a:pt x="653" y="577"/>
                  </a:lnTo>
                  <a:lnTo>
                    <a:pt x="637" y="557"/>
                  </a:lnTo>
                  <a:lnTo>
                    <a:pt x="622" y="539"/>
                  </a:lnTo>
                  <a:lnTo>
                    <a:pt x="638" y="576"/>
                  </a:lnTo>
                  <a:lnTo>
                    <a:pt x="648" y="611"/>
                  </a:lnTo>
                  <a:lnTo>
                    <a:pt x="654" y="644"/>
                  </a:lnTo>
                  <a:lnTo>
                    <a:pt x="655" y="673"/>
                  </a:lnTo>
                  <a:lnTo>
                    <a:pt x="655" y="698"/>
                  </a:lnTo>
                  <a:lnTo>
                    <a:pt x="653" y="717"/>
                  </a:lnTo>
                  <a:lnTo>
                    <a:pt x="650" y="728"/>
                  </a:lnTo>
                  <a:lnTo>
                    <a:pt x="649" y="731"/>
                  </a:lnTo>
                  <a:lnTo>
                    <a:pt x="644" y="708"/>
                  </a:lnTo>
                  <a:lnTo>
                    <a:pt x="639" y="686"/>
                  </a:lnTo>
                  <a:lnTo>
                    <a:pt x="634" y="663"/>
                  </a:lnTo>
                  <a:lnTo>
                    <a:pt x="629" y="641"/>
                  </a:lnTo>
                  <a:lnTo>
                    <a:pt x="622" y="619"/>
                  </a:lnTo>
                  <a:lnTo>
                    <a:pt x="614" y="598"/>
                  </a:lnTo>
                  <a:lnTo>
                    <a:pt x="604" y="577"/>
                  </a:lnTo>
                  <a:lnTo>
                    <a:pt x="593" y="558"/>
                  </a:lnTo>
                  <a:lnTo>
                    <a:pt x="374" y="692"/>
                  </a:lnTo>
                  <a:lnTo>
                    <a:pt x="378" y="698"/>
                  </a:lnTo>
                  <a:lnTo>
                    <a:pt x="387" y="714"/>
                  </a:lnTo>
                  <a:lnTo>
                    <a:pt x="399" y="739"/>
                  </a:lnTo>
                  <a:lnTo>
                    <a:pt x="414" y="769"/>
                  </a:lnTo>
                  <a:lnTo>
                    <a:pt x="430" y="803"/>
                  </a:lnTo>
                  <a:lnTo>
                    <a:pt x="447" y="838"/>
                  </a:lnTo>
                  <a:lnTo>
                    <a:pt x="460" y="872"/>
                  </a:lnTo>
                  <a:lnTo>
                    <a:pt x="470" y="902"/>
                  </a:lnTo>
                  <a:lnTo>
                    <a:pt x="465" y="896"/>
                  </a:lnTo>
                  <a:lnTo>
                    <a:pt x="452" y="876"/>
                  </a:lnTo>
                  <a:lnTo>
                    <a:pt x="433" y="844"/>
                  </a:lnTo>
                  <a:lnTo>
                    <a:pt x="412" y="808"/>
                  </a:lnTo>
                  <a:lnTo>
                    <a:pt x="390" y="771"/>
                  </a:lnTo>
                  <a:lnTo>
                    <a:pt x="371" y="738"/>
                  </a:lnTo>
                  <a:lnTo>
                    <a:pt x="358" y="716"/>
                  </a:lnTo>
                  <a:lnTo>
                    <a:pt x="353" y="707"/>
                  </a:lnTo>
                  <a:lnTo>
                    <a:pt x="371" y="782"/>
                  </a:lnTo>
                  <a:lnTo>
                    <a:pt x="377" y="856"/>
                  </a:lnTo>
                  <a:lnTo>
                    <a:pt x="375" y="909"/>
                  </a:lnTo>
                  <a:lnTo>
                    <a:pt x="371" y="929"/>
                  </a:lnTo>
                  <a:lnTo>
                    <a:pt x="366" y="902"/>
                  </a:lnTo>
                  <a:lnTo>
                    <a:pt x="363" y="874"/>
                  </a:lnTo>
                  <a:lnTo>
                    <a:pt x="359" y="848"/>
                  </a:lnTo>
                  <a:lnTo>
                    <a:pt x="355" y="822"/>
                  </a:lnTo>
                  <a:lnTo>
                    <a:pt x="350" y="797"/>
                  </a:lnTo>
                  <a:lnTo>
                    <a:pt x="345" y="773"/>
                  </a:lnTo>
                  <a:lnTo>
                    <a:pt x="338" y="749"/>
                  </a:lnTo>
                  <a:lnTo>
                    <a:pt x="328" y="726"/>
                  </a:lnTo>
                  <a:lnTo>
                    <a:pt x="0" y="909"/>
                  </a:lnTo>
                  <a:lnTo>
                    <a:pt x="0" y="871"/>
                  </a:lnTo>
                  <a:lnTo>
                    <a:pt x="308" y="689"/>
                  </a:lnTo>
                  <a:lnTo>
                    <a:pt x="269" y="647"/>
                  </a:lnTo>
                  <a:lnTo>
                    <a:pt x="0" y="803"/>
                  </a:lnTo>
                  <a:lnTo>
                    <a:pt x="0" y="774"/>
                  </a:lnTo>
                  <a:lnTo>
                    <a:pt x="1348" y="0"/>
                  </a:lnTo>
                  <a:lnTo>
                    <a:pt x="1376" y="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99" name="Freeform 81">
              <a:extLst>
                <a:ext uri="{FF2B5EF4-FFF2-40B4-BE49-F238E27FC236}">
                  <a16:creationId xmlns:a16="http://schemas.microsoft.com/office/drawing/2014/main" id="{FE17AB77-75F3-4D55-B213-2C549106A4F5}"/>
                </a:ext>
              </a:extLst>
            </p:cNvPr>
            <p:cNvSpPr/>
            <p:nvPr/>
          </p:nvSpPr>
          <p:spPr bwMode="auto">
            <a:xfrm>
              <a:off x="5048" y="1526"/>
              <a:ext cx="38" cy="24"/>
            </a:xfrm>
            <a:custGeom>
              <a:gdLst>
                <a:gd name="T0" fmla="*/ 0 w 154"/>
                <a:gd name="T1" fmla="*/ 0 h 99"/>
                <a:gd name="T2" fmla="*/ 0 w 154"/>
                <a:gd name="T3" fmla="*/ 0 h 99"/>
                <a:gd name="T4" fmla="*/ 0 w 154"/>
                <a:gd name="T5" fmla="*/ 0 h 99"/>
                <a:gd name="T6" fmla="*/ 0 w 154"/>
                <a:gd name="T7" fmla="*/ 0 h 99"/>
                <a:gd name="T8" fmla="*/ 0 w 154"/>
                <a:gd name="T9" fmla="*/ 0 h 99"/>
                <a:gd name="T10" fmla="*/ 0 w 154"/>
                <a:gd name="T11" fmla="*/ 0 h 99"/>
                <a:gd name="T12" fmla="*/ 0 w 154"/>
                <a:gd name="T13" fmla="*/ 0 h 99"/>
                <a:gd name="T14" fmla="*/ 0 w 154"/>
                <a:gd name="T15" fmla="*/ 0 h 99"/>
                <a:gd name="T16" fmla="*/ 0 w 154"/>
                <a:gd name="T17" fmla="*/ 0 h 99"/>
                <a:gd name="T18" fmla="*/ 0 w 154"/>
                <a:gd name="T19" fmla="*/ 0 h 99"/>
                <a:gd name="T20" fmla="*/ 0 w 154"/>
                <a:gd name="T21" fmla="*/ 0 h 99"/>
                <a:gd name="T22" fmla="*/ 0 w 154"/>
                <a:gd name="T23" fmla="*/ 0 h 99"/>
                <a:gd name="T24" fmla="*/ 0 w 154"/>
                <a:gd name="T25" fmla="*/ 0 h 99"/>
                <a:gd name="T26" fmla="*/ 0 w 154"/>
                <a:gd name="T27" fmla="*/ 0 h 99"/>
                <a:gd name="T28" fmla="*/ 0 w 154"/>
                <a:gd name="T29" fmla="*/ 0 h 99"/>
                <a:gd name="T30" fmla="*/ 0 w 154"/>
                <a:gd name="T31" fmla="*/ 0 h 99"/>
                <a:gd name="T32" fmla="*/ 0 w 154"/>
                <a:gd name="T33" fmla="*/ 0 h 99"/>
                <a:gd name="T34" fmla="*/ 0 w 154"/>
                <a:gd name="T35" fmla="*/ 0 h 9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54" h="99">
                  <a:moveTo>
                    <a:pt x="154" y="21"/>
                  </a:moveTo>
                  <a:lnTo>
                    <a:pt x="138" y="30"/>
                  </a:lnTo>
                  <a:lnTo>
                    <a:pt x="120" y="39"/>
                  </a:lnTo>
                  <a:lnTo>
                    <a:pt x="105" y="49"/>
                  </a:lnTo>
                  <a:lnTo>
                    <a:pt x="89" y="59"/>
                  </a:lnTo>
                  <a:lnTo>
                    <a:pt x="73" y="69"/>
                  </a:lnTo>
                  <a:lnTo>
                    <a:pt x="56" y="79"/>
                  </a:lnTo>
                  <a:lnTo>
                    <a:pt x="40" y="89"/>
                  </a:lnTo>
                  <a:lnTo>
                    <a:pt x="24" y="99"/>
                  </a:lnTo>
                  <a:lnTo>
                    <a:pt x="18" y="95"/>
                  </a:lnTo>
                  <a:lnTo>
                    <a:pt x="10" y="90"/>
                  </a:lnTo>
                  <a:lnTo>
                    <a:pt x="4" y="85"/>
                  </a:lnTo>
                  <a:lnTo>
                    <a:pt x="0" y="79"/>
                  </a:lnTo>
                  <a:lnTo>
                    <a:pt x="135" y="0"/>
                  </a:lnTo>
                  <a:lnTo>
                    <a:pt x="141" y="4"/>
                  </a:lnTo>
                  <a:lnTo>
                    <a:pt x="148" y="9"/>
                  </a:lnTo>
                  <a:lnTo>
                    <a:pt x="151" y="15"/>
                  </a:lnTo>
                  <a:lnTo>
                    <a:pt x="154" y="21"/>
                  </a:lnTo>
                  <a:close/>
                </a:path>
              </a:pathLst>
            </a:custGeom>
            <a:solidFill>
              <a:srgbClr val="8C8C8C"/>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0" name="Freeform 82">
              <a:extLst>
                <a:ext uri="{FF2B5EF4-FFF2-40B4-BE49-F238E27FC236}">
                  <a16:creationId xmlns:a16="http://schemas.microsoft.com/office/drawing/2014/main" id="{2BA47679-2067-4C85-A7FD-3CE12EFE88B5}"/>
                </a:ext>
              </a:extLst>
            </p:cNvPr>
            <p:cNvSpPr/>
            <p:nvPr/>
          </p:nvSpPr>
          <p:spPr bwMode="auto">
            <a:xfrm>
              <a:off x="4751" y="1528"/>
              <a:ext cx="93" cy="43"/>
            </a:xfrm>
            <a:custGeom>
              <a:gdLst>
                <a:gd name="T0" fmla="*/ 0 w 370"/>
                <a:gd name="T1" fmla="*/ 0 h 170"/>
                <a:gd name="T2" fmla="*/ 0 w 370"/>
                <a:gd name="T3" fmla="*/ 0 h 170"/>
                <a:gd name="T4" fmla="*/ 0 w 370"/>
                <a:gd name="T5" fmla="*/ 0 h 170"/>
                <a:gd name="T6" fmla="*/ 0 w 370"/>
                <a:gd name="T7" fmla="*/ 0 h 170"/>
                <a:gd name="T8" fmla="*/ 0 w 370"/>
                <a:gd name="T9" fmla="*/ 0 h 170"/>
                <a:gd name="T10" fmla="*/ 0 w 370"/>
                <a:gd name="T11" fmla="*/ 0 h 170"/>
                <a:gd name="T12" fmla="*/ 0 w 370"/>
                <a:gd name="T13" fmla="*/ 0 h 170"/>
                <a:gd name="T14" fmla="*/ 0 w 370"/>
                <a:gd name="T15" fmla="*/ 0 h 170"/>
                <a:gd name="T16" fmla="*/ 0 60000 65536"/>
                <a:gd name="T17" fmla="*/ 0 60000 65536"/>
                <a:gd name="T18" fmla="*/ 0 60000 65536"/>
                <a:gd name="T19" fmla="*/ 0 60000 65536"/>
                <a:gd name="T20" fmla="*/ 0 60000 65536"/>
                <a:gd name="T21" fmla="*/ 0 60000 65536"/>
                <a:gd name="T22" fmla="*/ 0 60000 65536"/>
                <a:gd name="T23" fmla="*/ 0 60000 65536"/>
              </a:gd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70" h="170">
                  <a:moveTo>
                    <a:pt x="1" y="139"/>
                  </a:moveTo>
                  <a:lnTo>
                    <a:pt x="344" y="0"/>
                  </a:lnTo>
                  <a:lnTo>
                    <a:pt x="353" y="2"/>
                  </a:lnTo>
                  <a:lnTo>
                    <a:pt x="361" y="10"/>
                  </a:lnTo>
                  <a:lnTo>
                    <a:pt x="368" y="16"/>
                  </a:lnTo>
                  <a:lnTo>
                    <a:pt x="370" y="20"/>
                  </a:lnTo>
                  <a:lnTo>
                    <a:pt x="0" y="170"/>
                  </a:lnTo>
                  <a:lnTo>
                    <a:pt x="1" y="13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1" name="Freeform 83">
              <a:extLst>
                <a:ext uri="{FF2B5EF4-FFF2-40B4-BE49-F238E27FC236}">
                  <a16:creationId xmlns:a16="http://schemas.microsoft.com/office/drawing/2014/main" id="{CB366738-76A8-4B06-AFA6-339773609838}"/>
                </a:ext>
              </a:extLst>
            </p:cNvPr>
            <p:cNvSpPr/>
            <p:nvPr/>
          </p:nvSpPr>
          <p:spPr bwMode="auto">
            <a:xfrm>
              <a:off x="4851" y="1546"/>
              <a:ext cx="158" cy="73"/>
            </a:xfrm>
            <a:custGeom>
              <a:gdLst>
                <a:gd name="T0" fmla="*/ 0 w 632"/>
                <a:gd name="T1" fmla="*/ 0 h 294"/>
                <a:gd name="T2" fmla="*/ 0 w 632"/>
                <a:gd name="T3" fmla="*/ 0 h 294"/>
                <a:gd name="T4" fmla="*/ 0 w 632"/>
                <a:gd name="T5" fmla="*/ 0 h 294"/>
                <a:gd name="T6" fmla="*/ 0 w 632"/>
                <a:gd name="T7" fmla="*/ 0 h 294"/>
                <a:gd name="T8" fmla="*/ 0 w 632"/>
                <a:gd name="T9" fmla="*/ 0 h 294"/>
                <a:gd name="T10" fmla="*/ 0 w 632"/>
                <a:gd name="T11" fmla="*/ 0 h 294"/>
                <a:gd name="T12" fmla="*/ 0 w 632"/>
                <a:gd name="T13" fmla="*/ 0 h 294"/>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632" h="294">
                  <a:moveTo>
                    <a:pt x="632" y="16"/>
                  </a:moveTo>
                  <a:lnTo>
                    <a:pt x="117" y="294"/>
                  </a:lnTo>
                  <a:lnTo>
                    <a:pt x="3" y="257"/>
                  </a:lnTo>
                  <a:lnTo>
                    <a:pt x="0" y="244"/>
                  </a:lnTo>
                  <a:lnTo>
                    <a:pt x="114" y="275"/>
                  </a:lnTo>
                  <a:lnTo>
                    <a:pt x="632" y="0"/>
                  </a:lnTo>
                  <a:lnTo>
                    <a:pt x="632"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2" name="Freeform 84">
              <a:extLst>
                <a:ext uri="{FF2B5EF4-FFF2-40B4-BE49-F238E27FC236}">
                  <a16:creationId xmlns:a16="http://schemas.microsoft.com/office/drawing/2014/main" id="{7B7DE876-0431-40D1-BDA9-331058226B6C}"/>
                </a:ext>
              </a:extLst>
            </p:cNvPr>
            <p:cNvSpPr/>
            <p:nvPr/>
          </p:nvSpPr>
          <p:spPr bwMode="auto">
            <a:xfrm>
              <a:off x="4978" y="1549"/>
              <a:ext cx="69" cy="44"/>
            </a:xfrm>
            <a:custGeom>
              <a:gdLst>
                <a:gd name="T0" fmla="*/ 0 w 276"/>
                <a:gd name="T1" fmla="*/ 0 h 175"/>
                <a:gd name="T2" fmla="*/ 0 w 276"/>
                <a:gd name="T3" fmla="*/ 0 h 175"/>
                <a:gd name="T4" fmla="*/ 0 w 276"/>
                <a:gd name="T5" fmla="*/ 0 h 175"/>
                <a:gd name="T6" fmla="*/ 0 w 276"/>
                <a:gd name="T7" fmla="*/ 0 h 175"/>
                <a:gd name="T8" fmla="*/ 0 w 276"/>
                <a:gd name="T9" fmla="*/ 0 h 175"/>
                <a:gd name="T10" fmla="*/ 0 w 276"/>
                <a:gd name="T11" fmla="*/ 0 h 175"/>
                <a:gd name="T12" fmla="*/ 0 w 276"/>
                <a:gd name="T13" fmla="*/ 0 h 175"/>
                <a:gd name="T14" fmla="*/ 0 w 276"/>
                <a:gd name="T15" fmla="*/ 0 h 175"/>
                <a:gd name="T16" fmla="*/ 0 w 276"/>
                <a:gd name="T17" fmla="*/ 0 h 175"/>
                <a:gd name="T18" fmla="*/ 0 w 276"/>
                <a:gd name="T19" fmla="*/ 0 h 175"/>
                <a:gd name="T20" fmla="*/ 0 w 276"/>
                <a:gd name="T21" fmla="*/ 0 h 17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76" h="175">
                  <a:moveTo>
                    <a:pt x="276" y="20"/>
                  </a:moveTo>
                  <a:lnTo>
                    <a:pt x="31" y="175"/>
                  </a:lnTo>
                  <a:lnTo>
                    <a:pt x="24" y="169"/>
                  </a:lnTo>
                  <a:lnTo>
                    <a:pt x="15" y="160"/>
                  </a:lnTo>
                  <a:lnTo>
                    <a:pt x="6" y="152"/>
                  </a:lnTo>
                  <a:lnTo>
                    <a:pt x="0" y="144"/>
                  </a:lnTo>
                  <a:lnTo>
                    <a:pt x="254" y="0"/>
                  </a:lnTo>
                  <a:lnTo>
                    <a:pt x="260" y="3"/>
                  </a:lnTo>
                  <a:lnTo>
                    <a:pt x="266" y="8"/>
                  </a:lnTo>
                  <a:lnTo>
                    <a:pt x="271" y="14"/>
                  </a:lnTo>
                  <a:lnTo>
                    <a:pt x="276" y="20"/>
                  </a:lnTo>
                  <a:close/>
                </a:path>
              </a:pathLst>
            </a:custGeom>
            <a:solidFill>
              <a:srgbClr val="8C8C8C"/>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3" name="Freeform 85">
              <a:extLst>
                <a:ext uri="{FF2B5EF4-FFF2-40B4-BE49-F238E27FC236}">
                  <a16:creationId xmlns:a16="http://schemas.microsoft.com/office/drawing/2014/main" id="{20794D47-91CE-40EE-B39A-0373245D0728}"/>
                </a:ext>
              </a:extLst>
            </p:cNvPr>
            <p:cNvSpPr/>
            <p:nvPr/>
          </p:nvSpPr>
          <p:spPr bwMode="auto">
            <a:xfrm>
              <a:off x="4751" y="1586"/>
              <a:ext cx="99" cy="107"/>
            </a:xfrm>
            <a:custGeom>
              <a:gdLst>
                <a:gd name="T0" fmla="*/ 0 w 395"/>
                <a:gd name="T1" fmla="*/ 0 h 429"/>
                <a:gd name="T2" fmla="*/ 0 w 395"/>
                <a:gd name="T3" fmla="*/ 0 h 429"/>
                <a:gd name="T4" fmla="*/ 0 w 395"/>
                <a:gd name="T5" fmla="*/ 0 h 429"/>
                <a:gd name="T6" fmla="*/ 0 w 395"/>
                <a:gd name="T7" fmla="*/ 0 h 429"/>
                <a:gd name="T8" fmla="*/ 0 w 395"/>
                <a:gd name="T9" fmla="*/ 0 h 429"/>
                <a:gd name="T10" fmla="*/ 0 w 395"/>
                <a:gd name="T11" fmla="*/ 0 h 429"/>
                <a:gd name="T12" fmla="*/ 0 w 395"/>
                <a:gd name="T13" fmla="*/ 0 h 429"/>
                <a:gd name="T14" fmla="*/ 0 w 395"/>
                <a:gd name="T15" fmla="*/ 0 h 429"/>
                <a:gd name="T16" fmla="*/ 0 w 395"/>
                <a:gd name="T17" fmla="*/ 0 h 429"/>
                <a:gd name="T18" fmla="*/ 0 w 395"/>
                <a:gd name="T19" fmla="*/ 0 h 429"/>
                <a:gd name="T20" fmla="*/ 0 w 395"/>
                <a:gd name="T21" fmla="*/ 0 h 429"/>
                <a:gd name="T22" fmla="*/ 0 w 395"/>
                <a:gd name="T23" fmla="*/ 0 h 429"/>
                <a:gd name="T24" fmla="*/ 0 w 395"/>
                <a:gd name="T25" fmla="*/ 0 h 429"/>
                <a:gd name="T26" fmla="*/ 0 w 395"/>
                <a:gd name="T27" fmla="*/ 0 h 429"/>
                <a:gd name="T28" fmla="*/ 0 w 395"/>
                <a:gd name="T29" fmla="*/ 0 h 429"/>
                <a:gd name="T30" fmla="*/ 0 w 395"/>
                <a:gd name="T31" fmla="*/ 0 h 429"/>
                <a:gd name="T32" fmla="*/ 0 w 395"/>
                <a:gd name="T33" fmla="*/ 0 h 429"/>
                <a:gd name="T34" fmla="*/ 0 w 395"/>
                <a:gd name="T35" fmla="*/ 0 h 429"/>
                <a:gd name="T36" fmla="*/ 0 w 395"/>
                <a:gd name="T37" fmla="*/ 0 h 429"/>
                <a:gd name="T38" fmla="*/ 0 w 395"/>
                <a:gd name="T39" fmla="*/ 0 h 429"/>
                <a:gd name="T40" fmla="*/ 0 w 395"/>
                <a:gd name="T41" fmla="*/ 0 h 429"/>
                <a:gd name="T42" fmla="*/ 0 w 395"/>
                <a:gd name="T43" fmla="*/ 0 h 429"/>
                <a:gd name="T44" fmla="*/ 0 w 395"/>
                <a:gd name="T45" fmla="*/ 0 h 429"/>
                <a:gd name="T46" fmla="*/ 0 w 395"/>
                <a:gd name="T47" fmla="*/ 0 h 429"/>
                <a:gd name="T48" fmla="*/ 0 w 395"/>
                <a:gd name="T49" fmla="*/ 0 h 429"/>
                <a:gd name="T50" fmla="*/ 0 w 395"/>
                <a:gd name="T51" fmla="*/ 0 h 429"/>
                <a:gd name="T52" fmla="*/ 0 w 395"/>
                <a:gd name="T53" fmla="*/ 0 h 429"/>
                <a:gd name="T54" fmla="*/ 0 w 395"/>
                <a:gd name="T55" fmla="*/ 0 h 429"/>
                <a:gd name="T56" fmla="*/ 0 w 395"/>
                <a:gd name="T57" fmla="*/ 0 h 429"/>
                <a:gd name="T58" fmla="*/ 0 w 395"/>
                <a:gd name="T59" fmla="*/ 0 h 429"/>
                <a:gd name="T60" fmla="*/ 0 w 395"/>
                <a:gd name="T61" fmla="*/ 0 h 429"/>
                <a:gd name="T62" fmla="*/ 0 w 395"/>
                <a:gd name="T63" fmla="*/ 0 h 429"/>
                <a:gd name="T64" fmla="*/ 0 w 395"/>
                <a:gd name="T65" fmla="*/ 0 h 429"/>
                <a:gd name="T66" fmla="*/ 0 w 395"/>
                <a:gd name="T67" fmla="*/ 0 h 429"/>
                <a:gd name="T68" fmla="*/ 0 w 395"/>
                <a:gd name="T69" fmla="*/ 0 h 429"/>
                <a:gd name="T70" fmla="*/ 0 w 395"/>
                <a:gd name="T71" fmla="*/ 0 h 429"/>
                <a:gd name="T72" fmla="*/ 0 w 395"/>
                <a:gd name="T73" fmla="*/ 0 h 429"/>
                <a:gd name="T74" fmla="*/ 0 w 395"/>
                <a:gd name="T75" fmla="*/ 0 h 429"/>
                <a:gd name="T76" fmla="*/ 0 w 395"/>
                <a:gd name="T77" fmla="*/ 0 h 429"/>
                <a:gd name="T78" fmla="*/ 0 w 395"/>
                <a:gd name="T79" fmla="*/ 0 h 429"/>
                <a:gd name="T80" fmla="*/ 0 w 395"/>
                <a:gd name="T81" fmla="*/ 0 h 429"/>
                <a:gd name="T82" fmla="*/ 0 w 395"/>
                <a:gd name="T83" fmla="*/ 0 h 429"/>
                <a:gd name="T84" fmla="*/ 0 w 395"/>
                <a:gd name="T85" fmla="*/ 0 h 429"/>
                <a:gd name="T86" fmla="*/ 0 w 395"/>
                <a:gd name="T87" fmla="*/ 0 h 429"/>
                <a:gd name="T88" fmla="*/ 0 w 395"/>
                <a:gd name="T89" fmla="*/ 0 h 429"/>
                <a:gd name="T90" fmla="*/ 0 w 395"/>
                <a:gd name="T91" fmla="*/ 0 h 429"/>
                <a:gd name="T92" fmla="*/ 0 w 395"/>
                <a:gd name="T93" fmla="*/ 0 h 429"/>
                <a:gd name="T94" fmla="*/ 0 w 395"/>
                <a:gd name="T95" fmla="*/ 0 h 429"/>
                <a:gd name="T96" fmla="*/ 0 w 395"/>
                <a:gd name="T97" fmla="*/ 0 h 429"/>
                <a:gd name="T98" fmla="*/ 0 w 395"/>
                <a:gd name="T99" fmla="*/ 0 h 429"/>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395" h="429">
                  <a:moveTo>
                    <a:pt x="0" y="48"/>
                  </a:moveTo>
                  <a:lnTo>
                    <a:pt x="96" y="0"/>
                  </a:lnTo>
                  <a:lnTo>
                    <a:pt x="395" y="104"/>
                  </a:lnTo>
                  <a:lnTo>
                    <a:pt x="395" y="130"/>
                  </a:lnTo>
                  <a:lnTo>
                    <a:pt x="395" y="157"/>
                  </a:lnTo>
                  <a:lnTo>
                    <a:pt x="394" y="184"/>
                  </a:lnTo>
                  <a:lnTo>
                    <a:pt x="393" y="208"/>
                  </a:lnTo>
                  <a:lnTo>
                    <a:pt x="385" y="213"/>
                  </a:lnTo>
                  <a:lnTo>
                    <a:pt x="370" y="220"/>
                  </a:lnTo>
                  <a:lnTo>
                    <a:pt x="349" y="233"/>
                  </a:lnTo>
                  <a:lnTo>
                    <a:pt x="324" y="248"/>
                  </a:lnTo>
                  <a:lnTo>
                    <a:pt x="294" y="264"/>
                  </a:lnTo>
                  <a:lnTo>
                    <a:pt x="260" y="283"/>
                  </a:lnTo>
                  <a:lnTo>
                    <a:pt x="225" y="303"/>
                  </a:lnTo>
                  <a:lnTo>
                    <a:pt x="189" y="323"/>
                  </a:lnTo>
                  <a:lnTo>
                    <a:pt x="154" y="343"/>
                  </a:lnTo>
                  <a:lnTo>
                    <a:pt x="119" y="363"/>
                  </a:lnTo>
                  <a:lnTo>
                    <a:pt x="88" y="380"/>
                  </a:lnTo>
                  <a:lnTo>
                    <a:pt x="59" y="397"/>
                  </a:lnTo>
                  <a:lnTo>
                    <a:pt x="35" y="410"/>
                  </a:lnTo>
                  <a:lnTo>
                    <a:pt x="16" y="420"/>
                  </a:lnTo>
                  <a:lnTo>
                    <a:pt x="4" y="427"/>
                  </a:lnTo>
                  <a:lnTo>
                    <a:pt x="0" y="429"/>
                  </a:lnTo>
                  <a:lnTo>
                    <a:pt x="0" y="403"/>
                  </a:lnTo>
                  <a:lnTo>
                    <a:pt x="363" y="198"/>
                  </a:lnTo>
                  <a:lnTo>
                    <a:pt x="364" y="189"/>
                  </a:lnTo>
                  <a:lnTo>
                    <a:pt x="365" y="182"/>
                  </a:lnTo>
                  <a:lnTo>
                    <a:pt x="366" y="174"/>
                  </a:lnTo>
                  <a:lnTo>
                    <a:pt x="364" y="165"/>
                  </a:lnTo>
                  <a:lnTo>
                    <a:pt x="0" y="360"/>
                  </a:lnTo>
                  <a:lnTo>
                    <a:pt x="0" y="333"/>
                  </a:lnTo>
                  <a:lnTo>
                    <a:pt x="369" y="138"/>
                  </a:lnTo>
                  <a:lnTo>
                    <a:pt x="366" y="135"/>
                  </a:lnTo>
                  <a:lnTo>
                    <a:pt x="358" y="132"/>
                  </a:lnTo>
                  <a:lnTo>
                    <a:pt x="344" y="127"/>
                  </a:lnTo>
                  <a:lnTo>
                    <a:pt x="326" y="119"/>
                  </a:lnTo>
                  <a:lnTo>
                    <a:pt x="305" y="110"/>
                  </a:lnTo>
                  <a:lnTo>
                    <a:pt x="281" y="102"/>
                  </a:lnTo>
                  <a:lnTo>
                    <a:pt x="256" y="91"/>
                  </a:lnTo>
                  <a:lnTo>
                    <a:pt x="230" y="81"/>
                  </a:lnTo>
                  <a:lnTo>
                    <a:pt x="204" y="71"/>
                  </a:lnTo>
                  <a:lnTo>
                    <a:pt x="179" y="61"/>
                  </a:lnTo>
                  <a:lnTo>
                    <a:pt x="155" y="53"/>
                  </a:lnTo>
                  <a:lnTo>
                    <a:pt x="133" y="44"/>
                  </a:lnTo>
                  <a:lnTo>
                    <a:pt x="115" y="36"/>
                  </a:lnTo>
                  <a:lnTo>
                    <a:pt x="100" y="30"/>
                  </a:lnTo>
                  <a:lnTo>
                    <a:pt x="90" y="26"/>
                  </a:lnTo>
                  <a:lnTo>
                    <a:pt x="85" y="24"/>
                  </a:lnTo>
                  <a:lnTo>
                    <a:pt x="0" y="61"/>
                  </a:lnTo>
                  <a:lnTo>
                    <a:pt x="0" y="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4" name="Freeform 86">
              <a:extLst>
                <a:ext uri="{FF2B5EF4-FFF2-40B4-BE49-F238E27FC236}">
                  <a16:creationId xmlns:a16="http://schemas.microsoft.com/office/drawing/2014/main" id="{AB042123-3D1C-4B65-8BD6-4D1A8815019D}"/>
                </a:ext>
              </a:extLst>
            </p:cNvPr>
            <p:cNvSpPr/>
            <p:nvPr/>
          </p:nvSpPr>
          <p:spPr bwMode="auto">
            <a:xfrm>
              <a:off x="4896" y="1589"/>
              <a:ext cx="81" cy="50"/>
            </a:xfrm>
            <a:custGeom>
              <a:gdLst>
                <a:gd name="T0" fmla="*/ 0 w 324"/>
                <a:gd name="T1" fmla="*/ 0 h 201"/>
                <a:gd name="T2" fmla="*/ 0 w 324"/>
                <a:gd name="T3" fmla="*/ 0 h 201"/>
                <a:gd name="T4" fmla="*/ 0 w 324"/>
                <a:gd name="T5" fmla="*/ 0 h 201"/>
                <a:gd name="T6" fmla="*/ 0 w 324"/>
                <a:gd name="T7" fmla="*/ 0 h 201"/>
                <a:gd name="T8" fmla="*/ 0 w 324"/>
                <a:gd name="T9" fmla="*/ 0 h 201"/>
                <a:gd name="T10" fmla="*/ 0 w 324"/>
                <a:gd name="T11" fmla="*/ 0 h 201"/>
                <a:gd name="T12" fmla="*/ 0 w 324"/>
                <a:gd name="T13" fmla="*/ 0 h 201"/>
                <a:gd name="T14" fmla="*/ 0 w 324"/>
                <a:gd name="T15" fmla="*/ 0 h 201"/>
                <a:gd name="T16" fmla="*/ 0 w 324"/>
                <a:gd name="T17" fmla="*/ 0 h 201"/>
                <a:gd name="T18" fmla="*/ 0 w 324"/>
                <a:gd name="T19" fmla="*/ 0 h 201"/>
                <a:gd name="T20" fmla="*/ 0 w 324"/>
                <a:gd name="T21" fmla="*/ 0 h 201"/>
                <a:gd name="T22" fmla="*/ 0 w 324"/>
                <a:gd name="T23" fmla="*/ 0 h 201"/>
                <a:gd name="T24" fmla="*/ 0 w 324"/>
                <a:gd name="T25" fmla="*/ 0 h 201"/>
                <a:gd name="T26" fmla="*/ 0 w 324"/>
                <a:gd name="T27" fmla="*/ 0 h 201"/>
                <a:gd name="T28" fmla="*/ 0 w 324"/>
                <a:gd name="T29" fmla="*/ 0 h 201"/>
                <a:gd name="T30" fmla="*/ 0 w 324"/>
                <a:gd name="T31" fmla="*/ 0 h 201"/>
                <a:gd name="T32" fmla="*/ 0 w 324"/>
                <a:gd name="T33" fmla="*/ 0 h 201"/>
                <a:gd name="T34" fmla="*/ 0 w 324"/>
                <a:gd name="T35" fmla="*/ 0 h 201"/>
                <a:gd name="T36" fmla="*/ 0 w 324"/>
                <a:gd name="T37" fmla="*/ 0 h 201"/>
                <a:gd name="T38" fmla="*/ 0 w 324"/>
                <a:gd name="T39" fmla="*/ 0 h 201"/>
                <a:gd name="T40" fmla="*/ 0 w 324"/>
                <a:gd name="T41" fmla="*/ 0 h 201"/>
                <a:gd name="T42" fmla="*/ 0 w 324"/>
                <a:gd name="T43" fmla="*/ 0 h 201"/>
                <a:gd name="T44" fmla="*/ 0 w 324"/>
                <a:gd name="T45" fmla="*/ 0 h 201"/>
                <a:gd name="T46" fmla="*/ 0 w 324"/>
                <a:gd name="T47" fmla="*/ 0 h 201"/>
                <a:gd name="T48" fmla="*/ 0 w 324"/>
                <a:gd name="T49" fmla="*/ 0 h 201"/>
                <a:gd name="T50" fmla="*/ 0 w 324"/>
                <a:gd name="T51" fmla="*/ 0 h 201"/>
                <a:gd name="T52" fmla="*/ 0 w 324"/>
                <a:gd name="T53" fmla="*/ 0 h 20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24" h="201">
                  <a:moveTo>
                    <a:pt x="324" y="33"/>
                  </a:moveTo>
                  <a:lnTo>
                    <a:pt x="43" y="199"/>
                  </a:lnTo>
                  <a:lnTo>
                    <a:pt x="39" y="201"/>
                  </a:lnTo>
                  <a:lnTo>
                    <a:pt x="33" y="198"/>
                  </a:lnTo>
                  <a:lnTo>
                    <a:pt x="26" y="193"/>
                  </a:lnTo>
                  <a:lnTo>
                    <a:pt x="19" y="188"/>
                  </a:lnTo>
                  <a:lnTo>
                    <a:pt x="11" y="182"/>
                  </a:lnTo>
                  <a:lnTo>
                    <a:pt x="5" y="176"/>
                  </a:lnTo>
                  <a:lnTo>
                    <a:pt x="1" y="172"/>
                  </a:lnTo>
                  <a:lnTo>
                    <a:pt x="0" y="171"/>
                  </a:lnTo>
                  <a:lnTo>
                    <a:pt x="3" y="169"/>
                  </a:lnTo>
                  <a:lnTo>
                    <a:pt x="11" y="164"/>
                  </a:lnTo>
                  <a:lnTo>
                    <a:pt x="25" y="157"/>
                  </a:lnTo>
                  <a:lnTo>
                    <a:pt x="43" y="147"/>
                  </a:lnTo>
                  <a:lnTo>
                    <a:pt x="64" y="134"/>
                  </a:lnTo>
                  <a:lnTo>
                    <a:pt x="88" y="122"/>
                  </a:lnTo>
                  <a:lnTo>
                    <a:pt x="114" y="107"/>
                  </a:lnTo>
                  <a:lnTo>
                    <a:pt x="140" y="92"/>
                  </a:lnTo>
                  <a:lnTo>
                    <a:pt x="168" y="77"/>
                  </a:lnTo>
                  <a:lnTo>
                    <a:pt x="194" y="62"/>
                  </a:lnTo>
                  <a:lnTo>
                    <a:pt x="220" y="48"/>
                  </a:lnTo>
                  <a:lnTo>
                    <a:pt x="243" y="34"/>
                  </a:lnTo>
                  <a:lnTo>
                    <a:pt x="264" y="23"/>
                  </a:lnTo>
                  <a:lnTo>
                    <a:pt x="282" y="13"/>
                  </a:lnTo>
                  <a:lnTo>
                    <a:pt x="295" y="5"/>
                  </a:lnTo>
                  <a:lnTo>
                    <a:pt x="304" y="0"/>
                  </a:lnTo>
                  <a:lnTo>
                    <a:pt x="324" y="33"/>
                  </a:lnTo>
                  <a:close/>
                </a:path>
              </a:pathLst>
            </a:custGeom>
            <a:solidFill>
              <a:srgbClr val="8C8C8C"/>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5" name="Freeform 87">
              <a:extLst>
                <a:ext uri="{FF2B5EF4-FFF2-40B4-BE49-F238E27FC236}">
                  <a16:creationId xmlns:a16="http://schemas.microsoft.com/office/drawing/2014/main" id="{239019F5-DB76-41D9-870E-68AB0D1781CE}"/>
                </a:ext>
              </a:extLst>
            </p:cNvPr>
            <p:cNvSpPr/>
            <p:nvPr/>
          </p:nvSpPr>
          <p:spPr bwMode="auto">
            <a:xfrm>
              <a:off x="4829" y="1636"/>
              <a:ext cx="66" cy="44"/>
            </a:xfrm>
            <a:custGeom>
              <a:gdLst>
                <a:gd name="T0" fmla="*/ 0 w 266"/>
                <a:gd name="T1" fmla="*/ 0 h 178"/>
                <a:gd name="T2" fmla="*/ 0 w 266"/>
                <a:gd name="T3" fmla="*/ 0 h 178"/>
                <a:gd name="T4" fmla="*/ 0 w 266"/>
                <a:gd name="T5" fmla="*/ 0 h 178"/>
                <a:gd name="T6" fmla="*/ 0 w 266"/>
                <a:gd name="T7" fmla="*/ 0 h 178"/>
                <a:gd name="T8" fmla="*/ 0 w 266"/>
                <a:gd name="T9" fmla="*/ 0 h 178"/>
                <a:gd name="T10" fmla="*/ 0 w 266"/>
                <a:gd name="T11" fmla="*/ 0 h 178"/>
                <a:gd name="T12" fmla="*/ 0 w 266"/>
                <a:gd name="T13" fmla="*/ 0 h 178"/>
                <a:gd name="T14" fmla="*/ 0 w 266"/>
                <a:gd name="T15" fmla="*/ 0 h 178"/>
                <a:gd name="T16" fmla="*/ 0 w 266"/>
                <a:gd name="T17" fmla="*/ 0 h 178"/>
                <a:gd name="T18" fmla="*/ 0 w 266"/>
                <a:gd name="T19" fmla="*/ 0 h 178"/>
                <a:gd name="T20" fmla="*/ 0 w 266"/>
                <a:gd name="T21" fmla="*/ 0 h 178"/>
                <a:gd name="T22" fmla="*/ 0 w 266"/>
                <a:gd name="T23" fmla="*/ 0 h 178"/>
                <a:gd name="T24" fmla="*/ 0 w 266"/>
                <a:gd name="T25" fmla="*/ 0 h 178"/>
                <a:gd name="T26" fmla="*/ 0 w 266"/>
                <a:gd name="T27" fmla="*/ 0 h 178"/>
                <a:gd name="T28" fmla="*/ 0 w 266"/>
                <a:gd name="T29" fmla="*/ 0 h 178"/>
                <a:gd name="T30" fmla="*/ 0 w 266"/>
                <a:gd name="T31" fmla="*/ 0 h 178"/>
                <a:gd name="T32" fmla="*/ 0 w 266"/>
                <a:gd name="T33" fmla="*/ 0 h 178"/>
                <a:gd name="T34" fmla="*/ 0 w 266"/>
                <a:gd name="T35" fmla="*/ 0 h 178"/>
                <a:gd name="T36" fmla="*/ 0 w 266"/>
                <a:gd name="T37" fmla="*/ 0 h 178"/>
                <a:gd name="T38" fmla="*/ 0 w 266"/>
                <a:gd name="T39" fmla="*/ 0 h 178"/>
                <a:gd name="T40" fmla="*/ 0 w 266"/>
                <a:gd name="T41" fmla="*/ 0 h 178"/>
                <a:gd name="T42" fmla="*/ 0 w 266"/>
                <a:gd name="T43" fmla="*/ 0 h 178"/>
                <a:gd name="T44" fmla="*/ 0 w 266"/>
                <a:gd name="T45" fmla="*/ 0 h 178"/>
                <a:gd name="T46" fmla="*/ 0 w 266"/>
                <a:gd name="T47" fmla="*/ 0 h 178"/>
                <a:gd name="T48" fmla="*/ 0 w 266"/>
                <a:gd name="T49" fmla="*/ 0 h 178"/>
                <a:gd name="T50" fmla="*/ 0 w 266"/>
                <a:gd name="T51" fmla="*/ 0 h 17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66" h="178">
                  <a:moveTo>
                    <a:pt x="247" y="0"/>
                  </a:moveTo>
                  <a:lnTo>
                    <a:pt x="252" y="4"/>
                  </a:lnTo>
                  <a:lnTo>
                    <a:pt x="258" y="11"/>
                  </a:lnTo>
                  <a:lnTo>
                    <a:pt x="262" y="21"/>
                  </a:lnTo>
                  <a:lnTo>
                    <a:pt x="266" y="35"/>
                  </a:lnTo>
                  <a:lnTo>
                    <a:pt x="37" y="178"/>
                  </a:lnTo>
                  <a:lnTo>
                    <a:pt x="27" y="166"/>
                  </a:lnTo>
                  <a:lnTo>
                    <a:pt x="15" y="158"/>
                  </a:lnTo>
                  <a:lnTo>
                    <a:pt x="7" y="148"/>
                  </a:lnTo>
                  <a:lnTo>
                    <a:pt x="0" y="136"/>
                  </a:lnTo>
                  <a:lnTo>
                    <a:pt x="3" y="135"/>
                  </a:lnTo>
                  <a:lnTo>
                    <a:pt x="10" y="130"/>
                  </a:lnTo>
                  <a:lnTo>
                    <a:pt x="20" y="123"/>
                  </a:lnTo>
                  <a:lnTo>
                    <a:pt x="35" y="114"/>
                  </a:lnTo>
                  <a:lnTo>
                    <a:pt x="53" y="103"/>
                  </a:lnTo>
                  <a:lnTo>
                    <a:pt x="72" y="90"/>
                  </a:lnTo>
                  <a:lnTo>
                    <a:pt x="93" y="78"/>
                  </a:lnTo>
                  <a:lnTo>
                    <a:pt x="114" y="64"/>
                  </a:lnTo>
                  <a:lnTo>
                    <a:pt x="137" y="51"/>
                  </a:lnTo>
                  <a:lnTo>
                    <a:pt x="158" y="39"/>
                  </a:lnTo>
                  <a:lnTo>
                    <a:pt x="178" y="28"/>
                  </a:lnTo>
                  <a:lnTo>
                    <a:pt x="198" y="18"/>
                  </a:lnTo>
                  <a:lnTo>
                    <a:pt x="214" y="9"/>
                  </a:lnTo>
                  <a:lnTo>
                    <a:pt x="229" y="3"/>
                  </a:lnTo>
                  <a:lnTo>
                    <a:pt x="239" y="0"/>
                  </a:lnTo>
                  <a:lnTo>
                    <a:pt x="247" y="0"/>
                  </a:lnTo>
                  <a:close/>
                </a:path>
              </a:pathLst>
            </a:custGeom>
            <a:solidFill>
              <a:srgbClr val="8C8C8C"/>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6" name="Freeform 88">
              <a:extLst>
                <a:ext uri="{FF2B5EF4-FFF2-40B4-BE49-F238E27FC236}">
                  <a16:creationId xmlns:a16="http://schemas.microsoft.com/office/drawing/2014/main" id="{8F8A2B5F-7BBA-4DE5-AE45-8B661EE054CF}"/>
                </a:ext>
              </a:extLst>
            </p:cNvPr>
            <p:cNvSpPr/>
            <p:nvPr/>
          </p:nvSpPr>
          <p:spPr bwMode="auto">
            <a:xfrm>
              <a:off x="5062" y="1661"/>
              <a:ext cx="21" cy="29"/>
            </a:xfrm>
            <a:custGeom>
              <a:gdLst>
                <a:gd name="T0" fmla="*/ 0 w 86"/>
                <a:gd name="T1" fmla="*/ 0 h 113"/>
                <a:gd name="T2" fmla="*/ 0 w 86"/>
                <a:gd name="T3" fmla="*/ 0 h 113"/>
                <a:gd name="T4" fmla="*/ 0 w 86"/>
                <a:gd name="T5" fmla="*/ 0 h 113"/>
                <a:gd name="T6" fmla="*/ 0 w 86"/>
                <a:gd name="T7" fmla="*/ 0 h 113"/>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86" h="113">
                  <a:moveTo>
                    <a:pt x="4" y="113"/>
                  </a:moveTo>
                  <a:lnTo>
                    <a:pt x="0" y="91"/>
                  </a:lnTo>
                  <a:lnTo>
                    <a:pt x="86" y="0"/>
                  </a:lnTo>
                  <a:lnTo>
                    <a:pt x="4"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107" name="Freeform 89">
              <a:extLst>
                <a:ext uri="{FF2B5EF4-FFF2-40B4-BE49-F238E27FC236}">
                  <a16:creationId xmlns:a16="http://schemas.microsoft.com/office/drawing/2014/main" id="{50EA379B-20A6-4B99-8F33-218C798F2F1E}"/>
                </a:ext>
              </a:extLst>
            </p:cNvPr>
            <p:cNvSpPr/>
            <p:nvPr/>
          </p:nvSpPr>
          <p:spPr bwMode="auto">
            <a:xfrm>
              <a:off x="4941" y="1669"/>
              <a:ext cx="50" cy="32"/>
            </a:xfrm>
            <a:custGeom>
              <a:gdLst>
                <a:gd name="T0" fmla="*/ 0 w 200"/>
                <a:gd name="T1" fmla="*/ 0 h 129"/>
                <a:gd name="T2" fmla="*/ 0 w 200"/>
                <a:gd name="T3" fmla="*/ 0 h 129"/>
                <a:gd name="T4" fmla="*/ 0 w 200"/>
                <a:gd name="T5" fmla="*/ 0 h 129"/>
                <a:gd name="T6" fmla="*/ 0 w 200"/>
                <a:gd name="T7" fmla="*/ 0 h 129"/>
                <a:gd name="T8" fmla="*/ 0 w 200"/>
                <a:gd name="T9" fmla="*/ 0 h 129"/>
                <a:gd name="T10" fmla="*/ 0 w 200"/>
                <a:gd name="T11" fmla="*/ 0 h 129"/>
                <a:gd name="T12" fmla="*/ 0 w 200"/>
                <a:gd name="T13" fmla="*/ 0 h 129"/>
                <a:gd name="T14" fmla="*/ 0 w 200"/>
                <a:gd name="T15" fmla="*/ 0 h 129"/>
                <a:gd name="T16" fmla="*/ 0 w 200"/>
                <a:gd name="T17" fmla="*/ 0 h 129"/>
                <a:gd name="T18" fmla="*/ 0 w 200"/>
                <a:gd name="T19" fmla="*/ 0 h 129"/>
                <a:gd name="T20" fmla="*/ 0 w 200"/>
                <a:gd name="T21" fmla="*/ 0 h 129"/>
                <a:gd name="T22" fmla="*/ 0 w 200"/>
                <a:gd name="T23" fmla="*/ 0 h 129"/>
                <a:gd name="T24" fmla="*/ 0 w 200"/>
                <a:gd name="T25" fmla="*/ 0 h 129"/>
                <a:gd name="T26" fmla="*/ 0 w 200"/>
                <a:gd name="T27" fmla="*/ 0 h 129"/>
                <a:gd name="T28" fmla="*/ 0 w 200"/>
                <a:gd name="T29" fmla="*/ 0 h 129"/>
                <a:gd name="T30" fmla="*/ 0 w 200"/>
                <a:gd name="T31" fmla="*/ 0 h 129"/>
                <a:gd name="T32" fmla="*/ 0 w 200"/>
                <a:gd name="T33" fmla="*/ 0 h 129"/>
                <a:gd name="T34" fmla="*/ 0 w 200"/>
                <a:gd name="T35" fmla="*/ 0 h 129"/>
                <a:gd name="T36" fmla="*/ 0 w 200"/>
                <a:gd name="T37" fmla="*/ 0 h 12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200" h="129">
                  <a:moveTo>
                    <a:pt x="0" y="114"/>
                  </a:moveTo>
                  <a:lnTo>
                    <a:pt x="155" y="5"/>
                  </a:lnTo>
                  <a:lnTo>
                    <a:pt x="161" y="1"/>
                  </a:lnTo>
                  <a:lnTo>
                    <a:pt x="167" y="0"/>
                  </a:lnTo>
                  <a:lnTo>
                    <a:pt x="174" y="0"/>
                  </a:lnTo>
                  <a:lnTo>
                    <a:pt x="180" y="0"/>
                  </a:lnTo>
                  <a:lnTo>
                    <a:pt x="185" y="2"/>
                  </a:lnTo>
                  <a:lnTo>
                    <a:pt x="190" y="5"/>
                  </a:lnTo>
                  <a:lnTo>
                    <a:pt x="195" y="9"/>
                  </a:lnTo>
                  <a:lnTo>
                    <a:pt x="200" y="12"/>
                  </a:lnTo>
                  <a:lnTo>
                    <a:pt x="184" y="26"/>
                  </a:lnTo>
                  <a:lnTo>
                    <a:pt x="167" y="41"/>
                  </a:lnTo>
                  <a:lnTo>
                    <a:pt x="151" y="55"/>
                  </a:lnTo>
                  <a:lnTo>
                    <a:pt x="134" y="70"/>
                  </a:lnTo>
                  <a:lnTo>
                    <a:pt x="117" y="85"/>
                  </a:lnTo>
                  <a:lnTo>
                    <a:pt x="101" y="100"/>
                  </a:lnTo>
                  <a:lnTo>
                    <a:pt x="84" y="114"/>
                  </a:lnTo>
                  <a:lnTo>
                    <a:pt x="67" y="129"/>
                  </a:lnTo>
                  <a:lnTo>
                    <a:pt x="0" y="114"/>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ja-JP" altLang="en-US" sz="1600">
                <a:solidFill>
                  <a:srgbClr val="000000"/>
                </a:solidFill>
                <a:latin typeface="微软雅黑" panose="020b0503020204020204" pitchFamily="34" charset="-122"/>
                <a:ea typeface="微软雅黑" panose="020b0503020204020204" pitchFamily="34" charset="-122"/>
                <a:cs typeface="Noto Sans" panose="020b0502040504020204" pitchFamily="34"/>
              </a:endParaRPr>
            </a:p>
          </p:txBody>
        </p:sp>
      </p:grpSp>
      <p:sp>
        <p:nvSpPr>
          <p:cNvPr id="38" name="テキスト ボックス 400">
            <a:extLst>
              <a:ext uri="{FF2B5EF4-FFF2-40B4-BE49-F238E27FC236}">
                <a16:creationId xmlns:a16="http://schemas.microsoft.com/office/drawing/2014/main" id="{6113A826-A1CB-477B-A5E2-5E697A274100}"/>
              </a:ext>
            </a:extLst>
          </p:cNvPr>
          <p:cNvSpPr txBox="1">
            <a:spLocks noChangeArrowheads="1"/>
          </p:cNvSpPr>
          <p:nvPr/>
        </p:nvSpPr>
        <p:spPr bwMode="auto">
          <a:xfrm>
            <a:off x="7838171" y="3764928"/>
            <a:ext cx="232270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b="1">
                <a:latin typeface="微软雅黑" panose="020b0503020204020204" pitchFamily="34" charset="-122"/>
                <a:ea typeface="微软雅黑" panose="020b0503020204020204" pitchFamily="34" charset="-122"/>
                <a:cs typeface="Noto Sans" panose="020b0502040504020204" pitchFamily="34"/>
              </a:rPr>
              <a:t>临时工艺</a:t>
            </a:r>
            <a:endParaRPr lang="ja-JP" altLang="en-US" b="1">
              <a:latin typeface="微软雅黑" panose="020b0503020204020204" pitchFamily="34" charset="-122"/>
              <a:ea typeface="微软雅黑" panose="020b0503020204020204" pitchFamily="34" charset="-122"/>
              <a:cs typeface="Noto Sans" panose="020b0502040504020204" pitchFamily="34"/>
            </a:endParaRPr>
          </a:p>
        </p:txBody>
      </p:sp>
      <p:sp>
        <p:nvSpPr>
          <p:cNvPr id="39" name="角丸四角形吹き出し 179">
            <a:extLst>
              <a:ext uri="{FF2B5EF4-FFF2-40B4-BE49-F238E27FC236}">
                <a16:creationId xmlns:a16="http://schemas.microsoft.com/office/drawing/2014/main" id="{F442994D-9766-4394-A60C-7E6620512305}"/>
              </a:ext>
            </a:extLst>
          </p:cNvPr>
          <p:cNvSpPr>
            <a:spLocks noChangeArrowheads="1"/>
          </p:cNvSpPr>
          <p:nvPr/>
        </p:nvSpPr>
        <p:spPr bwMode="auto">
          <a:xfrm>
            <a:off x="6555958" y="4253651"/>
            <a:ext cx="1638300" cy="676516"/>
          </a:xfrm>
          <a:prstGeom prst="wedgeRoundRectCallout">
            <a:avLst>
              <a:gd name="adj1" fmla="val -24276"/>
              <a:gd name="adj2" fmla="val 77765"/>
              <a:gd name="adj3" fmla="val 16667"/>
            </a:avLst>
          </a:prstGeom>
          <a:solidFill>
            <a:srgbClr val="FFFF99"/>
          </a:solidFill>
          <a:ln w="9525" algn="ctr">
            <a:solidFill>
              <a:srgbClr val="000000"/>
            </a:solidFill>
            <a:round/>
          </a:ln>
        </p:spPr>
        <p:txBody>
          <a:bodyPr wrap="squar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lang="zh-CN" altLang="en-US" sz="800" kern="0">
                <a:solidFill>
                  <a:srgbClr val="333333"/>
                </a:solidFill>
                <a:latin typeface="微软雅黑" panose="020b0503020204020204" pitchFamily="34" charset="-122"/>
                <a:ea typeface="微软雅黑" panose="020b0503020204020204" pitchFamily="34" charset="-122"/>
                <a:cs typeface="Noto Sans" panose="020b0502040504020204" pitchFamily="34"/>
              </a:rPr>
              <a:t>夹具找不到了，但我们可以手工做。只要我们的老板没有注意到，这应该没问题。</a:t>
            </a:r>
            <a:endParaRPr kumimoji="0" lang="en-US" altLang="ja-JP" sz="8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pic>
        <p:nvPicPr>
          <p:cNvPr id="45" name="Picture 14">
            <a:extLst>
              <a:ext uri="{FF2B5EF4-FFF2-40B4-BE49-F238E27FC236}">
                <a16:creationId xmlns:a16="http://schemas.microsoft.com/office/drawing/2014/main" id="{DD898AA6-EB06-4DC6-981D-E66518FE4F5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21380" y="1869041"/>
            <a:ext cx="542936" cy="810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 name="角丸四角形吹き出し 17">
            <a:extLst>
              <a:ext uri="{FF2B5EF4-FFF2-40B4-BE49-F238E27FC236}">
                <a16:creationId xmlns:a16="http://schemas.microsoft.com/office/drawing/2014/main" id="{E11F34C2-E7CB-40CD-B1DF-42C1377C8793}"/>
              </a:ext>
            </a:extLst>
          </p:cNvPr>
          <p:cNvSpPr>
            <a:spLocks noChangeArrowheads="1"/>
          </p:cNvSpPr>
          <p:nvPr/>
        </p:nvSpPr>
        <p:spPr bwMode="auto">
          <a:xfrm>
            <a:off x="2267439" y="1770927"/>
            <a:ext cx="869663" cy="392112"/>
          </a:xfrm>
          <a:prstGeom prst="wedgeRoundRectCallout">
            <a:avLst>
              <a:gd name="adj1" fmla="val -72517"/>
              <a:gd name="adj2" fmla="val 58289"/>
              <a:gd name="adj3" fmla="val 16667"/>
            </a:avLst>
          </a:prstGeom>
          <a:solidFill>
            <a:srgbClr val="FFFF99"/>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lang="zh-CN" altLang="en-US" sz="1050" kern="0">
                <a:solidFill>
                  <a:srgbClr val="333333"/>
                </a:solidFill>
                <a:latin typeface="微软雅黑" panose="020b0503020204020204" pitchFamily="34" charset="-122"/>
                <a:ea typeface="微软雅黑" panose="020b0503020204020204" pitchFamily="34" charset="-122"/>
                <a:cs typeface="Noto Sans" panose="020b0502040504020204" pitchFamily="34"/>
              </a:rPr>
              <a:t>我因流感缺勤。</a:t>
            </a:r>
            <a:endParaRPr kumimoji="0" lang="ja-JP" altLang="en-US" sz="105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grpSp>
        <p:nvGrpSpPr>
          <p:cNvPr id="47" name="グループ化 187">
            <a:extLst>
              <a:ext uri="{FF2B5EF4-FFF2-40B4-BE49-F238E27FC236}">
                <a16:creationId xmlns:a16="http://schemas.microsoft.com/office/drawing/2014/main" id="{918AA178-2100-45FF-AE3A-41AAB15546B4}"/>
              </a:ext>
            </a:extLst>
          </p:cNvPr>
          <p:cNvGrpSpPr/>
          <p:nvPr/>
        </p:nvGrpSpPr>
        <p:grpSpPr>
          <a:xfrm>
            <a:off x="1518634" y="2778128"/>
            <a:ext cx="542936" cy="810968"/>
            <a:chOff x="441320" y="6115050"/>
            <a:chExt cx="542936" cy="810968"/>
          </a:xfrm>
        </p:grpSpPr>
        <p:pic>
          <p:nvPicPr>
            <p:cNvPr id="62" name="Picture 14">
              <a:extLst>
                <a:ext uri="{FF2B5EF4-FFF2-40B4-BE49-F238E27FC236}">
                  <a16:creationId xmlns:a16="http://schemas.microsoft.com/office/drawing/2014/main" id="{BB4F9676-8D84-4E35-A051-D98D73186B7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41320" y="6115050"/>
              <a:ext cx="542936" cy="810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3" name="Picture 2">
              <a:extLst>
                <a:ext uri="{FF2B5EF4-FFF2-40B4-BE49-F238E27FC236}">
                  <a16:creationId xmlns:a16="http://schemas.microsoft.com/office/drawing/2014/main" id="{A281597B-8A66-495C-9E73-AB576519566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9341" y="6469380"/>
              <a:ext cx="119062" cy="10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4" name="Picture 3">
              <a:extLst>
                <a:ext uri="{FF2B5EF4-FFF2-40B4-BE49-F238E27FC236}">
                  <a16:creationId xmlns:a16="http://schemas.microsoft.com/office/drawing/2014/main" id="{937A0C8C-6891-4B38-9BAE-9F4D51FA552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4825" y="6393180"/>
              <a:ext cx="404811" cy="128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48" name="角丸四角形吹き出し 191">
            <a:extLst>
              <a:ext uri="{FF2B5EF4-FFF2-40B4-BE49-F238E27FC236}">
                <a16:creationId xmlns:a16="http://schemas.microsoft.com/office/drawing/2014/main" id="{48C3BEB1-D85D-4F7E-8827-E32441DC3FD6}"/>
              </a:ext>
            </a:extLst>
          </p:cNvPr>
          <p:cNvSpPr/>
          <p:nvPr/>
        </p:nvSpPr>
        <p:spPr bwMode="auto">
          <a:xfrm>
            <a:off x="2271028" y="2388128"/>
            <a:ext cx="854869" cy="642028"/>
          </a:xfrm>
          <a:prstGeom prst="wedgeRoundRectCallout">
            <a:avLst>
              <a:gd name="adj1" fmla="val -75161"/>
              <a:gd name="adj2" fmla="val 41799"/>
              <a:gd name="adj3" fmla="val 16667"/>
            </a:avLst>
          </a:prstGeom>
          <a:solidFill>
            <a:srgbClr val="FFFF99"/>
          </a:solidFill>
          <a:ln w="9525" cap="flat" cmpd="sng" algn="ctr">
            <a:solidFill>
              <a:srgbClr val="000000"/>
            </a:solidFill>
            <a:prstDash val="solid"/>
            <a:round/>
            <a:headEnd type="none" w="med" len="med"/>
            <a:tailEnd type="none" w="med" len="med"/>
          </a:ln>
          <a:effectLst/>
        </p:spPr>
        <p:txBody>
          <a:bodyPr wrap="squar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defRPr/>
            </a:pPr>
            <a:r>
              <a:rPr lang="zh-CN" altLang="en-US" sz="900" kern="0">
                <a:solidFill>
                  <a:srgbClr val="333333"/>
                </a:solidFill>
                <a:latin typeface="微软雅黑" panose="020b0503020204020204" pitchFamily="34" charset="-122"/>
                <a:ea typeface="微软雅黑" panose="020b0503020204020204" pitchFamily="34" charset="-122"/>
                <a:cs typeface="Noto Sans" panose="020b0502040504020204" pitchFamily="34"/>
              </a:rPr>
              <a:t>好的，我会顶替，虽然我以前从来做过。</a:t>
            </a:r>
            <a:endParaRPr kumimoji="0" lang="en-US" altLang="ja-JP" sz="9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50" name="角丸四角形 316">
            <a:extLst>
              <a:ext uri="{FF2B5EF4-FFF2-40B4-BE49-F238E27FC236}">
                <a16:creationId xmlns:a16="http://schemas.microsoft.com/office/drawing/2014/main" id="{47A2470C-2743-4824-9093-A0394F72A710}"/>
              </a:ext>
            </a:extLst>
          </p:cNvPr>
          <p:cNvSpPr>
            <a:spLocks noChangeArrowheads="1"/>
          </p:cNvSpPr>
          <p:nvPr/>
        </p:nvSpPr>
        <p:spPr bwMode="auto">
          <a:xfrm>
            <a:off x="3326915" y="1741255"/>
            <a:ext cx="709613" cy="304800"/>
          </a:xfrm>
          <a:prstGeom prst="roundRect">
            <a:avLst>
              <a:gd name="adj" fmla="val 16667"/>
            </a:avLst>
          </a:prstGeom>
          <a:solidFill>
            <a:srgbClr val="FF0000"/>
          </a:solidFill>
          <a:ln w="9525" algn="ctr">
            <a:solidFill>
              <a:srgbClr val="FF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lang="zh-CN" altLang="en-US" sz="1600">
                <a:solidFill>
                  <a:schemeClr val="bg1"/>
                </a:solidFill>
                <a:latin typeface="微软雅黑" panose="020b0503020204020204" pitchFamily="34" charset="-122"/>
                <a:ea typeface="微软雅黑" panose="020b0503020204020204" pitchFamily="34" charset="-122"/>
                <a:cs typeface="Noto Sans" panose="020b0502040504020204" pitchFamily="34"/>
              </a:rPr>
              <a:t>风险</a:t>
            </a:r>
            <a:endParaRPr lang="ja-JP" altLang="en-US" sz="1600">
              <a:solidFill>
                <a:schemeClr val="bg1"/>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51" name="角丸四角形 317">
            <a:extLst>
              <a:ext uri="{FF2B5EF4-FFF2-40B4-BE49-F238E27FC236}">
                <a16:creationId xmlns:a16="http://schemas.microsoft.com/office/drawing/2014/main" id="{09852035-0212-40E5-A883-572070358155}"/>
              </a:ext>
            </a:extLst>
          </p:cNvPr>
          <p:cNvSpPr>
            <a:spLocks noChangeArrowheads="1"/>
          </p:cNvSpPr>
          <p:nvPr/>
        </p:nvSpPr>
        <p:spPr bwMode="auto">
          <a:xfrm>
            <a:off x="3326915" y="2677370"/>
            <a:ext cx="709613" cy="304800"/>
          </a:xfrm>
          <a:prstGeom prst="roundRect">
            <a:avLst>
              <a:gd name="adj" fmla="val 16667"/>
            </a:avLst>
          </a:prstGeom>
          <a:solidFill>
            <a:srgbClr val="99FF99"/>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kumimoji="0" lang="zh-CN"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rPr>
              <a:t>行动</a:t>
            </a:r>
            <a:endParaRPr kumimoji="0" lang="en-US" altLang="ja-JP"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52" name="角丸四角形 316">
            <a:extLst>
              <a:ext uri="{FF2B5EF4-FFF2-40B4-BE49-F238E27FC236}">
                <a16:creationId xmlns:a16="http://schemas.microsoft.com/office/drawing/2014/main" id="{D3F56C2D-050B-486D-A194-452EC84F86C1}"/>
              </a:ext>
            </a:extLst>
          </p:cNvPr>
          <p:cNvSpPr>
            <a:spLocks noChangeArrowheads="1"/>
          </p:cNvSpPr>
          <p:nvPr/>
        </p:nvSpPr>
        <p:spPr bwMode="auto">
          <a:xfrm>
            <a:off x="8301497" y="1735587"/>
            <a:ext cx="709613" cy="304800"/>
          </a:xfrm>
          <a:prstGeom prst="roundRect">
            <a:avLst>
              <a:gd name="adj" fmla="val 16667"/>
            </a:avLst>
          </a:prstGeom>
          <a:solidFill>
            <a:srgbClr val="FF0000"/>
          </a:solidFill>
          <a:ln w="9525" algn="ctr">
            <a:solidFill>
              <a:srgbClr val="FF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lang="zh-CN" altLang="en-US" sz="1600">
                <a:solidFill>
                  <a:schemeClr val="bg1"/>
                </a:solidFill>
                <a:latin typeface="微软雅黑" panose="020b0503020204020204" pitchFamily="34" charset="-122"/>
                <a:ea typeface="微软雅黑" panose="020b0503020204020204" pitchFamily="34" charset="-122"/>
                <a:cs typeface="Noto Sans" panose="020b0502040504020204" pitchFamily="34"/>
              </a:rPr>
              <a:t>风险</a:t>
            </a:r>
            <a:endParaRPr lang="ja-JP" altLang="en-US" sz="1600">
              <a:solidFill>
                <a:schemeClr val="bg1"/>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53" name="角丸四角形 317">
            <a:extLst>
              <a:ext uri="{FF2B5EF4-FFF2-40B4-BE49-F238E27FC236}">
                <a16:creationId xmlns:a16="http://schemas.microsoft.com/office/drawing/2014/main" id="{5FD70BA8-00B2-445F-B0DA-C9FAAC7F1332}"/>
              </a:ext>
            </a:extLst>
          </p:cNvPr>
          <p:cNvSpPr>
            <a:spLocks noChangeArrowheads="1"/>
          </p:cNvSpPr>
          <p:nvPr/>
        </p:nvSpPr>
        <p:spPr bwMode="auto">
          <a:xfrm>
            <a:off x="8301497" y="2673477"/>
            <a:ext cx="709613" cy="304800"/>
          </a:xfrm>
          <a:prstGeom prst="roundRect">
            <a:avLst>
              <a:gd name="adj" fmla="val 16667"/>
            </a:avLst>
          </a:prstGeom>
          <a:solidFill>
            <a:srgbClr val="99FF99"/>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kumimoji="0" lang="zh-CN"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rPr>
              <a:t>行动</a:t>
            </a: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54" name="角丸四角形 316">
            <a:extLst>
              <a:ext uri="{FF2B5EF4-FFF2-40B4-BE49-F238E27FC236}">
                <a16:creationId xmlns:a16="http://schemas.microsoft.com/office/drawing/2014/main" id="{F1000912-75BB-4AD8-9709-3A0A8BC9C090}"/>
              </a:ext>
            </a:extLst>
          </p:cNvPr>
          <p:cNvSpPr>
            <a:spLocks noChangeArrowheads="1"/>
          </p:cNvSpPr>
          <p:nvPr/>
        </p:nvSpPr>
        <p:spPr bwMode="auto">
          <a:xfrm>
            <a:off x="3326915" y="4265802"/>
            <a:ext cx="709612" cy="299261"/>
          </a:xfrm>
          <a:prstGeom prst="roundRect">
            <a:avLst>
              <a:gd name="adj" fmla="val 16667"/>
            </a:avLst>
          </a:prstGeom>
          <a:solidFill>
            <a:srgbClr val="FF0000"/>
          </a:solidFill>
          <a:ln w="9525" algn="ctr">
            <a:solidFill>
              <a:srgbClr val="FF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lang="zh-CN" altLang="en-US" sz="1600">
                <a:solidFill>
                  <a:schemeClr val="bg1"/>
                </a:solidFill>
                <a:latin typeface="微软雅黑" panose="020b0503020204020204" pitchFamily="34" charset="-122"/>
                <a:ea typeface="微软雅黑" panose="020b0503020204020204" pitchFamily="34" charset="-122"/>
                <a:cs typeface="Noto Sans" panose="020b0502040504020204" pitchFamily="34"/>
              </a:rPr>
              <a:t>风险</a:t>
            </a:r>
            <a:endParaRPr lang="ja-JP" altLang="en-US" sz="1600">
              <a:solidFill>
                <a:schemeClr val="bg1"/>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55" name="角丸四角形 317">
            <a:extLst>
              <a:ext uri="{FF2B5EF4-FFF2-40B4-BE49-F238E27FC236}">
                <a16:creationId xmlns:a16="http://schemas.microsoft.com/office/drawing/2014/main" id="{239D0013-AD0E-472A-B08C-B31E9D4B0032}"/>
              </a:ext>
            </a:extLst>
          </p:cNvPr>
          <p:cNvSpPr>
            <a:spLocks noChangeArrowheads="1"/>
          </p:cNvSpPr>
          <p:nvPr/>
        </p:nvSpPr>
        <p:spPr bwMode="auto">
          <a:xfrm>
            <a:off x="3332609" y="5208225"/>
            <a:ext cx="709613" cy="304800"/>
          </a:xfrm>
          <a:prstGeom prst="roundRect">
            <a:avLst>
              <a:gd name="adj" fmla="val 16667"/>
            </a:avLst>
          </a:prstGeom>
          <a:solidFill>
            <a:srgbClr val="99FF99"/>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kumimoji="0" lang="zh-CN"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rPr>
              <a:t>行动</a:t>
            </a: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56" name="角丸四角形 316">
            <a:extLst>
              <a:ext uri="{FF2B5EF4-FFF2-40B4-BE49-F238E27FC236}">
                <a16:creationId xmlns:a16="http://schemas.microsoft.com/office/drawing/2014/main" id="{F67B154E-23D6-4800-A92B-B37BE72FEC37}"/>
              </a:ext>
            </a:extLst>
          </p:cNvPr>
          <p:cNvSpPr>
            <a:spLocks noChangeArrowheads="1"/>
          </p:cNvSpPr>
          <p:nvPr/>
        </p:nvSpPr>
        <p:spPr bwMode="auto">
          <a:xfrm>
            <a:off x="8304589" y="4256849"/>
            <a:ext cx="709613" cy="304800"/>
          </a:xfrm>
          <a:prstGeom prst="roundRect">
            <a:avLst>
              <a:gd name="adj" fmla="val 16667"/>
            </a:avLst>
          </a:prstGeom>
          <a:solidFill>
            <a:srgbClr val="FF0000"/>
          </a:solidFill>
          <a:ln w="9525" algn="ctr">
            <a:solidFill>
              <a:srgbClr val="FF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lang="zh-CN" altLang="en-US" sz="1600">
                <a:solidFill>
                  <a:schemeClr val="bg1"/>
                </a:solidFill>
                <a:latin typeface="微软雅黑" panose="020b0503020204020204" pitchFamily="34" charset="-122"/>
                <a:ea typeface="微软雅黑" panose="020b0503020204020204" pitchFamily="34" charset="-122"/>
                <a:cs typeface="Noto Sans" panose="020b0502040504020204" pitchFamily="34"/>
              </a:rPr>
              <a:t>风险</a:t>
            </a:r>
            <a:endParaRPr lang="ja-JP" altLang="en-US" sz="1600">
              <a:solidFill>
                <a:schemeClr val="bg1"/>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57" name="角丸四角形 317">
            <a:extLst>
              <a:ext uri="{FF2B5EF4-FFF2-40B4-BE49-F238E27FC236}">
                <a16:creationId xmlns:a16="http://schemas.microsoft.com/office/drawing/2014/main" id="{255BF737-D5EB-4CA0-9055-E593BC5242D9}"/>
              </a:ext>
            </a:extLst>
          </p:cNvPr>
          <p:cNvSpPr>
            <a:spLocks noChangeArrowheads="1"/>
          </p:cNvSpPr>
          <p:nvPr/>
        </p:nvSpPr>
        <p:spPr bwMode="auto">
          <a:xfrm>
            <a:off x="8333995" y="5208225"/>
            <a:ext cx="709613" cy="304800"/>
          </a:xfrm>
          <a:prstGeom prst="roundRect">
            <a:avLst>
              <a:gd name="adj" fmla="val 16667"/>
            </a:avLst>
          </a:prstGeom>
          <a:solidFill>
            <a:srgbClr val="99FF99"/>
          </a:solidFill>
          <a:ln w="9525" algn="ctr">
            <a:solidFill>
              <a:srgbClr val="000000"/>
            </a:solidFill>
            <a:round/>
          </a:ln>
        </p:spPr>
        <p:txBody>
          <a:bodyPr wrap="none" anchor="ctr" anchorCtr="1"/>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57263" fontAlgn="base">
              <a:spcBef>
                <a:spcPct val="0"/>
              </a:spcBef>
              <a:spcAft>
                <a:spcPct val="0"/>
              </a:spcAft>
            </a:pPr>
            <a:r>
              <a:rPr kumimoji="0" lang="zh-CN"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rPr>
              <a:t>行动</a:t>
            </a:r>
            <a:endParaRPr kumimoji="0" lang="ja-JP" altLang="en-US" sz="1600" kern="0">
              <a:solidFill>
                <a:srgbClr val="333333"/>
              </a:solidFill>
              <a:latin typeface="微软雅黑" panose="020b0503020204020204" pitchFamily="34" charset="-122"/>
              <a:ea typeface="微软雅黑" panose="020b0503020204020204" pitchFamily="34" charset="-122"/>
              <a:cs typeface="Noto Sans" panose="020b0502040504020204" pitchFamily="34"/>
            </a:endParaRPr>
          </a:p>
        </p:txBody>
      </p:sp>
      <p:sp>
        <p:nvSpPr>
          <p:cNvPr id="58" name="テキスト ボックス 327">
            <a:extLst>
              <a:ext uri="{FF2B5EF4-FFF2-40B4-BE49-F238E27FC236}">
                <a16:creationId xmlns:a16="http://schemas.microsoft.com/office/drawing/2014/main" id="{99CDF2FB-8A33-4A42-A87A-1BB6C4F2B000}"/>
              </a:ext>
            </a:extLst>
          </p:cNvPr>
          <p:cNvSpPr txBox="1">
            <a:spLocks noChangeArrowheads="1"/>
          </p:cNvSpPr>
          <p:nvPr/>
        </p:nvSpPr>
        <p:spPr bwMode="auto">
          <a:xfrm>
            <a:off x="3326915" y="2050163"/>
            <a:ext cx="280549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200">
                <a:latin typeface="微软雅黑" panose="020b0503020204020204" pitchFamily="34" charset="-122"/>
                <a:ea typeface="微软雅黑" panose="020b0503020204020204" pitchFamily="34" charset="-122"/>
                <a:cs typeface="Noto Sans" panose="020b0502040504020204" pitchFamily="34"/>
              </a:rPr>
              <a:t>由于替代操作员不熟练或不完全了解规则而导致缺陷的发生或流出。</a:t>
            </a:r>
            <a:endParaRPr lang="ja-JP" altLang="en-US" sz="1200">
              <a:latin typeface="微软雅黑" panose="020b0503020204020204" pitchFamily="34" charset="-122"/>
              <a:ea typeface="微软雅黑" panose="020b0503020204020204" pitchFamily="34" charset="-122"/>
              <a:cs typeface="Noto Sans" panose="020b0502040504020204" pitchFamily="34"/>
            </a:endParaRPr>
          </a:p>
        </p:txBody>
      </p:sp>
      <p:sp>
        <p:nvSpPr>
          <p:cNvPr id="59" name="テキスト ボックス 327">
            <a:extLst>
              <a:ext uri="{FF2B5EF4-FFF2-40B4-BE49-F238E27FC236}">
                <a16:creationId xmlns:a16="http://schemas.microsoft.com/office/drawing/2014/main" id="{8E22BE30-F2FE-4A64-B0A0-3994CD5ADCC1}"/>
              </a:ext>
            </a:extLst>
          </p:cNvPr>
          <p:cNvSpPr txBox="1">
            <a:spLocks noChangeArrowheads="1"/>
          </p:cNvSpPr>
          <p:nvPr/>
        </p:nvSpPr>
        <p:spPr bwMode="auto">
          <a:xfrm>
            <a:off x="3332609" y="2986481"/>
            <a:ext cx="279662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eaLnBrk="1" fontAlgn="base" hangingPunct="1">
              <a:spcBef>
                <a:spcPct val="0"/>
              </a:spcBef>
              <a:spcAft>
                <a:spcPct val="0"/>
              </a:spcAft>
            </a:pPr>
            <a:r>
              <a:rPr lang="zh-CN" altLang="en-US" sz="1200">
                <a:latin typeface="微软雅黑" panose="020b0503020204020204" pitchFamily="34" charset="-122"/>
                <a:ea typeface="微软雅黑" panose="020b0503020204020204" pitchFamily="34" charset="-122"/>
                <a:cs typeface="Noto Sans" panose="020b0502040504020204" pitchFamily="34"/>
              </a:rPr>
              <a:t>指派适当的操作员、作业观察、工作后</a:t>
            </a:r>
            <a:r>
              <a:rPr lang="en-US" altLang="zh-CN" sz="1200">
                <a:latin typeface="微软雅黑" panose="020b0503020204020204" pitchFamily="34" charset="-122"/>
                <a:ea typeface="微软雅黑" panose="020b0503020204020204" pitchFamily="34" charset="-122"/>
                <a:cs typeface="Noto Sans" panose="020b0502040504020204" pitchFamily="34"/>
              </a:rPr>
              <a:t>200%</a:t>
            </a:r>
            <a:r>
              <a:rPr lang="zh-CN" altLang="en-US" sz="1200">
                <a:latin typeface="微软雅黑" panose="020b0503020204020204" pitchFamily="34" charset="-122"/>
                <a:ea typeface="微软雅黑" panose="020b0503020204020204" pitchFamily="34" charset="-122"/>
                <a:cs typeface="Noto Sans" panose="020b0502040504020204" pitchFamily="34"/>
              </a:rPr>
              <a:t>的检查。</a:t>
            </a:r>
            <a:endParaRPr lang="ja-JP" altLang="en-US" sz="1200">
              <a:latin typeface="微软雅黑" panose="020b0503020204020204" pitchFamily="34" charset="-122"/>
              <a:ea typeface="微软雅黑" panose="020b0503020204020204" pitchFamily="34" charset="-122"/>
              <a:cs typeface="Noto Sans" panose="020b0502040504020204" pitchFamily="34"/>
            </a:endParaRPr>
          </a:p>
        </p:txBody>
      </p:sp>
      <p:sp>
        <p:nvSpPr>
          <p:cNvPr id="60" name="テキスト ボックス 327">
            <a:extLst>
              <a:ext uri="{FF2B5EF4-FFF2-40B4-BE49-F238E27FC236}">
                <a16:creationId xmlns:a16="http://schemas.microsoft.com/office/drawing/2014/main" id="{383D066F-C405-4405-904F-CB62CAA4B1C9}"/>
              </a:ext>
            </a:extLst>
          </p:cNvPr>
          <p:cNvSpPr txBox="1">
            <a:spLocks noChangeArrowheads="1"/>
          </p:cNvSpPr>
          <p:nvPr/>
        </p:nvSpPr>
        <p:spPr bwMode="auto">
          <a:xfrm>
            <a:off x="8333995" y="5550090"/>
            <a:ext cx="2668433" cy="600164"/>
          </a:xfrm>
          <a:prstGeom prst="rect">
            <a:avLst/>
          </a:prstGeom>
          <a:solidFill>
            <a:srgbClr val="FFFFFF"/>
          </a:solidFill>
          <a:ln>
            <a:noFill/>
          </a:ln>
        </p:spPr>
        <p:txBody>
          <a:bodyPr wrap="square">
            <a:spAutoFit/>
          </a:bodyPr>
          <a:lstStyle>
            <a:defPPr>
              <a:defRPr lang="it-IT"/>
            </a:defPPr>
            <a:lvl1pPr marL="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1pPr>
            <a:lvl2pPr marL="742950" indent="-28575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2pPr>
            <a:lvl3pPr marL="11430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3pPr>
            <a:lvl4pPr marL="16002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4pPr>
            <a:lvl5pPr marL="2057400" indent="-228600" algn="l" defTabSz="457200" rtl="0" eaLnBrk="0" latinLnBrk="0" hangingPunct="0">
              <a:defRPr kumimoji="1" sz="1600" kern="1200">
                <a:solidFill>
                  <a:srgbClr val="000000"/>
                </a:solidFill>
                <a:latin typeface="NissanAG-Bold" pitchFamily="50" charset="0"/>
                <a:ea typeface="HGP創英角ｺﾞｼｯｸUB" pitchFamily="50" charset="-128"/>
                <a:cs typeface="+mn-cs"/>
              </a:defRPr>
            </a:lvl5pPr>
            <a:lvl6pPr marL="25146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6pPr>
            <a:lvl7pPr marL="29718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7pPr>
            <a:lvl8pPr marL="34290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8pPr>
            <a:lvl9pPr marL="3886200" indent="-228600" algn="l" defTabSz="457200" rtl="0" eaLnBrk="0" fontAlgn="base" latinLnBrk="0" hangingPunct="0">
              <a:spcBef>
                <a:spcPct val="0"/>
              </a:spcBef>
              <a:spcAft>
                <a:spcPct val="0"/>
              </a:spcAft>
              <a:defRPr kumimoji="1" sz="1600" kern="1200">
                <a:solidFill>
                  <a:srgbClr val="000000"/>
                </a:solidFill>
                <a:latin typeface="NissanAG-Bold" pitchFamily="50" charset="0"/>
                <a:ea typeface="HGP創英角ｺﾞｼｯｸUB" pitchFamily="50" charset="-128"/>
                <a:cs typeface="+mn-cs"/>
              </a:defRPr>
            </a:lvl9pPr>
          </a:lstStyle>
          <a:p>
            <a:pPr lvl="0" defTabSz="914400" eaLnBrk="1" fontAlgn="base" hangingPunct="1">
              <a:spcBef>
                <a:spcPct val="0"/>
              </a:spcBef>
              <a:spcAft>
                <a:spcPct val="0"/>
              </a:spcAft>
              <a:defRPr/>
            </a:pPr>
            <a:r>
              <a:rPr lang="en-US" altLang="zh-CN" sz="1100" kern="0">
                <a:solidFill>
                  <a:srgbClr val="FF0000"/>
                </a:solidFill>
                <a:latin typeface="微软雅黑" panose="020b0503020204020204" pitchFamily="34" charset="-122"/>
                <a:ea typeface="微软雅黑" panose="020b0503020204020204" pitchFamily="34" charset="-122"/>
                <a:cs typeface="Noto Sans" panose="020b0502040504020204" pitchFamily="34"/>
              </a:rPr>
              <a:t>-</a:t>
            </a:r>
            <a:r>
              <a:rPr lang="zh-CN" altLang="en-US" sz="1100" b="1" kern="0">
                <a:solidFill>
                  <a:srgbClr val="FF0000"/>
                </a:solidFill>
                <a:latin typeface="微软雅黑" panose="020b0503020204020204" pitchFamily="34" charset="-122"/>
                <a:ea typeface="微软雅黑" panose="020b0503020204020204" pitchFamily="34" charset="-122"/>
                <a:cs typeface="Noto Sans" panose="020b0502040504020204" pitchFamily="34"/>
              </a:rPr>
              <a:t>临时夹具准备、作业指导书准备、特殊检查。</a:t>
            </a:r>
            <a:endParaRPr lang="en-US" altLang="zh-CN" sz="1100" b="1" kern="0">
              <a:solidFill>
                <a:srgbClr val="FF0000"/>
              </a:solidFill>
              <a:latin typeface="微软雅黑" panose="020b0503020204020204" pitchFamily="34" charset="-122"/>
              <a:ea typeface="微软雅黑" panose="020b0503020204020204" pitchFamily="34" charset="-122"/>
              <a:cs typeface="Noto Sans" panose="020b0502040504020204" pitchFamily="34"/>
            </a:endParaRPr>
          </a:p>
          <a:p>
            <a:pPr lvl="0" defTabSz="914400" eaLnBrk="1" fontAlgn="base" hangingPunct="1">
              <a:spcBef>
                <a:spcPct val="0"/>
              </a:spcBef>
              <a:spcAft>
                <a:spcPct val="0"/>
              </a:spcAft>
              <a:defRPr/>
            </a:pPr>
            <a:r>
              <a:rPr lang="en-US" altLang="zh-CN" sz="1100" kern="0">
                <a:solidFill>
                  <a:schemeClr val="tx1"/>
                </a:solidFill>
                <a:latin typeface="微软雅黑" panose="020b0503020204020204" pitchFamily="34" charset="-122"/>
                <a:ea typeface="微软雅黑" panose="020b0503020204020204" pitchFamily="34" charset="-122"/>
                <a:cs typeface="Noto Sans" panose="020b0502040504020204" pitchFamily="34"/>
              </a:rPr>
              <a:t>-</a:t>
            </a:r>
            <a:r>
              <a:rPr lang="zh-CN" altLang="en-US" sz="1100" kern="0">
                <a:solidFill>
                  <a:schemeClr val="tx1"/>
                </a:solidFill>
                <a:latin typeface="微软雅黑" panose="020b0503020204020204" pitchFamily="34" charset="-122"/>
                <a:ea typeface="微软雅黑" panose="020b0503020204020204" pitchFamily="34" charset="-122"/>
                <a:cs typeface="Noto Sans" panose="020b0502040504020204" pitchFamily="34"/>
              </a:rPr>
              <a:t>工厂总经理的批准。</a:t>
            </a:r>
            <a:endParaRPr kumimoji="1" lang="ja-JP" altLang="en-US" sz="1100"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Noto Sans" panose="020b0502040504020204" pitchFamily="34"/>
            </a:endParaRPr>
          </a:p>
        </p:txBody>
      </p:sp>
      <p:pic>
        <p:nvPicPr>
          <p:cNvPr id="61" name="図 170">
            <a:extLst>
              <a:ext uri="{FF2B5EF4-FFF2-40B4-BE49-F238E27FC236}">
                <a16:creationId xmlns:a16="http://schemas.microsoft.com/office/drawing/2014/main" id="{901210DD-B556-4044-971C-FBAD213A37D8}"/>
              </a:ext>
            </a:extLst>
          </p:cNvPr>
          <p:cNvPicPr>
            <a:picLocks noChangeAspect="1"/>
          </p:cNvPicPr>
          <p:nvPr/>
        </p:nvPicPr>
        <p:blipFill>
          <a:blip r:embed="rId5"/>
          <a:stretch>
            <a:fillRect/>
          </a:stretch>
        </p:blipFill>
        <p:spPr>
          <a:xfrm>
            <a:off x="1490708" y="5096939"/>
            <a:ext cx="974540" cy="1279405"/>
          </a:xfrm>
          <a:prstGeom prst="rect">
            <a:avLst/>
          </a:prstGeom>
        </p:spPr>
      </p:pic>
    </p:spTree>
    <p:extLst>
      <p:ext uri="{BB962C8B-B14F-4D97-AF65-F5344CB8AC3E}">
        <p14:creationId xmlns:p14="http://schemas.microsoft.com/office/powerpoint/2010/main" val="1296499478"/>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1982141" y="3181649"/>
            <a:ext cx="3296877" cy="792578"/>
          </a:xfrm>
          <a:prstGeom prst="rect">
            <a:avLst/>
          </a:prstGeom>
          <a:solidFill>
            <a:schemeClr val="bg1"/>
          </a:solidFill>
          <a:ln>
            <a:solidFill>
              <a:schemeClr val="bg1"/>
            </a:solidFill>
          </a:ln>
        </p:spPr>
        <p:style>
          <a:lnRef idx="2">
            <a:schemeClr val="accent5">
              <a:tint val="40000"/>
              <a:alpha val="90000"/>
              <a:hueOff val="2989055"/>
              <a:satOff val="-13857"/>
              <a:lumOff val="-1290"/>
              <a:alphaOff val="0"/>
            </a:schemeClr>
          </a:lnRef>
          <a:fillRef idx="1">
            <a:schemeClr val="accent5">
              <a:tint val="40000"/>
              <a:alpha val="90000"/>
              <a:hueOff val="2989055"/>
              <a:satOff val="-13857"/>
              <a:lumOff val="-1290"/>
              <a:alphaOff val="0"/>
            </a:schemeClr>
          </a:fillRef>
          <a:effectRef idx="0">
            <a:schemeClr val="accent5">
              <a:tint val="40000"/>
              <a:alpha val="90000"/>
              <a:hueOff val="2989055"/>
              <a:satOff val="-13857"/>
              <a:lumOff val="-1290"/>
              <a:alphaOff val="0"/>
            </a:schemeClr>
          </a:effectRef>
          <a:fontRef idx="minor">
            <a:schemeClr val="dk1">
              <a:hueOff val="0"/>
              <a:satOff val="0"/>
              <a:lumOff val="0"/>
              <a:alphaOff val="0"/>
            </a:schemeClr>
          </a:fontRef>
        </p:style>
        <p:txBody>
          <a:bodyPr/>
          <a:lstStyle>
            <a:defPPr>
              <a:defRPr lang="it-IT"/>
            </a:defPPr>
            <a:lvl1pPr marL="0" algn="l" defTabSz="457200" rtl="0" eaLnBrk="1" latinLnBrk="0" hangingPunct="1">
              <a:defRPr sz="1800" kern="1200">
                <a:solidFill>
                  <a:srgbClr val="000000"/>
                </a:solidFill>
                <a:latin typeface="Arial"/>
                <a:ea typeface="+mn-ea"/>
                <a:cs typeface="+mn-cs"/>
              </a:defRPr>
            </a:lvl1pPr>
            <a:lvl2pPr marL="457200" algn="l" defTabSz="457200" rtl="0" eaLnBrk="1" latinLnBrk="0" hangingPunct="1">
              <a:defRPr sz="1800" kern="1200">
                <a:solidFill>
                  <a:srgbClr val="000000"/>
                </a:solidFill>
                <a:latin typeface="Arial"/>
                <a:ea typeface="+mn-ea"/>
                <a:cs typeface="+mn-cs"/>
              </a:defRPr>
            </a:lvl2pPr>
            <a:lvl3pPr marL="914400" algn="l" defTabSz="457200" rtl="0" eaLnBrk="1" latinLnBrk="0" hangingPunct="1">
              <a:defRPr sz="1800" kern="1200">
                <a:solidFill>
                  <a:srgbClr val="000000"/>
                </a:solidFill>
                <a:latin typeface="Arial"/>
                <a:ea typeface="+mn-ea"/>
                <a:cs typeface="+mn-cs"/>
              </a:defRPr>
            </a:lvl3pPr>
            <a:lvl4pPr marL="1371600" algn="l" defTabSz="457200" rtl="0" eaLnBrk="1" latinLnBrk="0" hangingPunct="1">
              <a:defRPr sz="1800" kern="1200">
                <a:solidFill>
                  <a:srgbClr val="000000"/>
                </a:solidFill>
                <a:latin typeface="Arial"/>
                <a:ea typeface="+mn-ea"/>
                <a:cs typeface="+mn-cs"/>
              </a:defRPr>
            </a:lvl4pPr>
            <a:lvl5pPr marL="1828800" algn="l" defTabSz="457200" rtl="0" eaLnBrk="1" latinLnBrk="0" hangingPunct="1">
              <a:defRPr sz="1800" kern="1200">
                <a:solidFill>
                  <a:srgbClr val="000000"/>
                </a:solidFill>
                <a:latin typeface="Arial"/>
                <a:ea typeface="+mn-ea"/>
                <a:cs typeface="+mn-cs"/>
              </a:defRPr>
            </a:lvl5pPr>
            <a:lvl6pPr marL="2286000" algn="l" defTabSz="457200" rtl="0" eaLnBrk="1" latinLnBrk="0" hangingPunct="1">
              <a:defRPr sz="1800" kern="1200">
                <a:solidFill>
                  <a:srgbClr val="000000"/>
                </a:solidFill>
                <a:latin typeface="Arial"/>
                <a:ea typeface="+mn-ea"/>
                <a:cs typeface="+mn-cs"/>
              </a:defRPr>
            </a:lvl6pPr>
            <a:lvl7pPr marL="2743200" algn="l" defTabSz="457200" rtl="0" eaLnBrk="1" latinLnBrk="0" hangingPunct="1">
              <a:defRPr sz="1800" kern="1200">
                <a:solidFill>
                  <a:srgbClr val="000000"/>
                </a:solidFill>
                <a:latin typeface="Arial"/>
                <a:ea typeface="+mn-ea"/>
                <a:cs typeface="+mn-cs"/>
              </a:defRPr>
            </a:lvl7pPr>
            <a:lvl8pPr marL="3200400" algn="l" defTabSz="457200" rtl="0" eaLnBrk="1" latinLnBrk="0" hangingPunct="1">
              <a:defRPr sz="1800" kern="1200">
                <a:solidFill>
                  <a:srgbClr val="000000"/>
                </a:solidFill>
                <a:latin typeface="Arial"/>
                <a:ea typeface="+mn-ea"/>
                <a:cs typeface="+mn-cs"/>
              </a:defRPr>
            </a:lvl8pPr>
            <a:lvl9pPr marL="3657600" algn="l" defTabSz="457200" rtl="0" eaLnBrk="1" latinLnBrk="0" hangingPunct="1">
              <a:defRPr sz="1800" kern="1200">
                <a:solidFill>
                  <a:srgbClr val="000000"/>
                </a:solidFill>
                <a:latin typeface="Arial"/>
                <a:ea typeface="+mn-ea"/>
                <a:cs typeface="+mn-cs"/>
              </a:defRPr>
            </a:lvl9pPr>
          </a:lstStyle>
          <a:p>
            <a:endParaRPr lang="zh-CN" altLang="en-US"/>
          </a:p>
        </p:txBody>
      </p:sp>
      <p:sp>
        <p:nvSpPr>
          <p:cNvPr id="2" name="文本框 1"/>
          <p:cNvSpPr txBox="1"/>
          <p:nvPr/>
        </p:nvSpPr>
        <p:spPr>
          <a:xfrm>
            <a:off x="835127" y="2708897"/>
            <a:ext cx="3762999" cy="707886"/>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000" b="1">
                <a:latin typeface="微软雅黑" panose="020b0503020204020204" pitchFamily="34" charset="-122"/>
                <a:ea typeface="微软雅黑" panose="020b0503020204020204" pitchFamily="34" charset="-122"/>
              </a:rPr>
              <a:t>二、</a:t>
            </a:r>
            <a:r>
              <a:rPr lang="en-US" altLang="zh-CN" sz="4000" b="1">
                <a:latin typeface="微软雅黑" panose="020b0503020204020204" pitchFamily="34" charset="-122"/>
                <a:ea typeface="微软雅黑" panose="020b0503020204020204" pitchFamily="34" charset="-122"/>
              </a:rPr>
              <a:t>4M</a:t>
            </a:r>
            <a:r>
              <a:rPr lang="zh-CN" altLang="en-US" sz="4000" b="1">
                <a:latin typeface="微软雅黑" panose="020b0503020204020204" pitchFamily="34" charset="-122"/>
                <a:ea typeface="微软雅黑" panose="020b0503020204020204" pitchFamily="34" charset="-122"/>
              </a:rPr>
              <a:t>详解</a:t>
            </a:r>
          </a:p>
        </p:txBody>
      </p:sp>
    </p:spTree>
    <p:extLst>
      <p:ext uri="{BB962C8B-B14F-4D97-AF65-F5344CB8AC3E}">
        <p14:creationId xmlns:p14="http://schemas.microsoft.com/office/powerpoint/2010/main" val="3846692332"/>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txBox="1">
            <a:spLocks noRot="1" noChangeArrowheads="1"/>
          </p:cNvSpPr>
          <p:nvPr/>
        </p:nvSpPr>
        <p:spPr bwMode="auto">
          <a:xfrm>
            <a:off x="1939877" y="827089"/>
            <a:ext cx="6858000" cy="922337"/>
          </a:xfrm>
          <a:prstGeom prst="rect">
            <a:avLst/>
          </a:prstGeom>
          <a:noFill/>
          <a:ln w="12700">
            <a:noFill/>
            <a:miter lim="800000"/>
          </a:ln>
          <a:effectLst/>
        </p:spPr>
        <p:txBody>
          <a:bodyPr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r>
              <a:rPr lang="zh-CN" altLang="en-US" sz="2800" b="1" kern="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第一篇：详解</a:t>
            </a:r>
            <a:r>
              <a:rPr lang="en-US" altLang="zh-CN" sz="2800" b="1" kern="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a:t>
            </a:r>
            <a:r>
              <a:rPr lang="zh-CN" altLang="en-US" sz="2800" b="1" kern="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人</a:t>
            </a:r>
          </a:p>
        </p:txBody>
      </p:sp>
      <p:sp>
        <p:nvSpPr>
          <p:cNvPr id="3" name="Rectangle 3"/>
          <p:cNvSpPr txBox="1">
            <a:spLocks noRot="1" noChangeArrowheads="1"/>
          </p:cNvSpPr>
          <p:nvPr/>
        </p:nvSpPr>
        <p:spPr bwMode="auto">
          <a:xfrm>
            <a:off x="1939877" y="1856351"/>
            <a:ext cx="8510409" cy="4229100"/>
          </a:xfrm>
          <a:prstGeom prst="rect">
            <a:avLst/>
          </a:prstGeom>
          <a:noFill/>
          <a:ln w="9525">
            <a:noFill/>
            <a:miter lim="800000"/>
          </a:ln>
        </p:spPr>
        <p:txBody>
          <a:bodyPr wrap="square" lIns="92075" tIns="46038" rIns="92075" bIns="46038">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2900" indent="-342900" fontAlgn="base">
              <a:lnSpc>
                <a:spcPct val="80000"/>
              </a:lnSpc>
              <a:spcBef>
                <a:spcPct val="50000"/>
              </a:spcBef>
              <a:spcAft>
                <a:spcPct val="0"/>
              </a:spcAft>
              <a:buClr>
                <a:srgbClr val="0066FF"/>
              </a:buClr>
              <a:buSzPct val="75000"/>
              <a:defRPr/>
            </a:pPr>
            <a:r>
              <a:rPr lang="zh-CN" altLang="en-US" sz="2400" kern="0">
                <a:solidFill>
                  <a:prstClr val="black"/>
                </a:solidFill>
                <a:latin typeface="微软雅黑" panose="020b0503020204020204" pitchFamily="34" charset="-122"/>
                <a:ea typeface="微软雅黑" panose="020b0503020204020204" pitchFamily="34" charset="-122"/>
              </a:rPr>
              <a:t>当不良发生时：</a:t>
            </a:r>
          </a:p>
          <a:p>
            <a:pPr marL="342900" indent="-342900" fontAlgn="base">
              <a:lnSpc>
                <a:spcPct val="8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1</a:t>
            </a:r>
            <a:r>
              <a:rPr lang="zh-CN" altLang="en-US" sz="2400" kern="0">
                <a:solidFill>
                  <a:prstClr val="black"/>
                </a:solidFill>
                <a:latin typeface="微软雅黑" panose="020b0503020204020204" pitchFamily="34" charset="-122"/>
                <a:ea typeface="微软雅黑" panose="020b0503020204020204" pitchFamily="34" charset="-122"/>
              </a:rPr>
              <a:t>、许多时候我们的第一句话是：这是新员工</a:t>
            </a:r>
          </a:p>
          <a:p>
            <a:pPr marL="342900" indent="-342900" fontAlgn="base">
              <a:lnSpc>
                <a:spcPct val="8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2</a:t>
            </a:r>
            <a:r>
              <a:rPr lang="zh-CN" altLang="en-US" sz="2400" kern="0">
                <a:solidFill>
                  <a:prstClr val="black"/>
                </a:solidFill>
                <a:latin typeface="微软雅黑" panose="020b0503020204020204" pitchFamily="34" charset="-122"/>
                <a:ea typeface="微软雅黑" panose="020b0503020204020204" pitchFamily="34" charset="-122"/>
              </a:rPr>
              <a:t>、他</a:t>
            </a:r>
            <a:r>
              <a:rPr lang="en-US" altLang="zh-CN" sz="2400" kern="0">
                <a:solidFill>
                  <a:prstClr val="black"/>
                </a:solidFill>
                <a:latin typeface="微软雅黑" panose="020b0503020204020204" pitchFamily="34" charset="-122"/>
                <a:ea typeface="微软雅黑" panose="020b0503020204020204" pitchFamily="34" charset="-122"/>
              </a:rPr>
              <a:t>/</a:t>
            </a:r>
            <a:r>
              <a:rPr lang="zh-CN" altLang="en-US" sz="2400" kern="0">
                <a:solidFill>
                  <a:prstClr val="black"/>
                </a:solidFill>
                <a:latin typeface="微软雅黑" panose="020b0503020204020204" pitchFamily="34" charset="-122"/>
                <a:ea typeface="微软雅黑" panose="020b0503020204020204" pitchFamily="34" charset="-122"/>
              </a:rPr>
              <a:t>她可能对标准不太熟悉；</a:t>
            </a:r>
          </a:p>
          <a:p>
            <a:pPr marL="342900" indent="-342900" fontAlgn="base">
              <a:lnSpc>
                <a:spcPct val="8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3</a:t>
            </a:r>
            <a:r>
              <a:rPr lang="zh-CN" altLang="en-US" sz="2400" kern="0">
                <a:solidFill>
                  <a:prstClr val="black"/>
                </a:solidFill>
                <a:latin typeface="微软雅黑" panose="020b0503020204020204" pitchFamily="34" charset="-122"/>
                <a:ea typeface="微软雅黑" panose="020b0503020204020204" pitchFamily="34" charset="-122"/>
              </a:rPr>
              <a:t>、遗忘、疏忽、漏掉</a:t>
            </a:r>
            <a:r>
              <a:rPr lang="en-US" altLang="zh-CN" sz="2400" kern="0">
                <a:solidFill>
                  <a:prstClr val="black"/>
                </a:solidFill>
                <a:latin typeface="微软雅黑" panose="020b0503020204020204" pitchFamily="34" charset="-122"/>
                <a:ea typeface="微软雅黑" panose="020b0503020204020204" pitchFamily="34" charset="-122"/>
              </a:rPr>
              <a:t>…</a:t>
            </a:r>
          </a:p>
          <a:p>
            <a:pPr marL="342900" indent="-342900" fontAlgn="base">
              <a:lnSpc>
                <a:spcPct val="8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4</a:t>
            </a:r>
            <a:r>
              <a:rPr lang="zh-CN" altLang="en-US" sz="2400" kern="0">
                <a:solidFill>
                  <a:prstClr val="black"/>
                </a:solidFill>
                <a:latin typeface="微软雅黑" panose="020b0503020204020204" pitchFamily="34" charset="-122"/>
                <a:ea typeface="微软雅黑" panose="020b0503020204020204" pitchFamily="34" charset="-122"/>
              </a:rPr>
              <a:t>、交班时未交接清楚；</a:t>
            </a:r>
          </a:p>
          <a:p>
            <a:pPr marL="342900" indent="-342900" fontAlgn="base">
              <a:lnSpc>
                <a:spcPct val="8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5</a:t>
            </a:r>
            <a:r>
              <a:rPr lang="zh-CN" altLang="en-US" sz="2400" kern="0">
                <a:solidFill>
                  <a:prstClr val="black"/>
                </a:solidFill>
                <a:latin typeface="微软雅黑" panose="020b0503020204020204" pitchFamily="34" charset="-122"/>
                <a:ea typeface="微软雅黑" panose="020b0503020204020204" pitchFamily="34" charset="-122"/>
              </a:rPr>
              <a:t>、作业者心情、身体不佳</a:t>
            </a:r>
            <a:r>
              <a:rPr lang="en-US" altLang="zh-CN" sz="2400" kern="0">
                <a:solidFill>
                  <a:prstClr val="black"/>
                </a:solidFill>
                <a:latin typeface="微软雅黑" panose="020b0503020204020204" pitchFamily="34" charset="-122"/>
                <a:ea typeface="微软雅黑" panose="020b0503020204020204" pitchFamily="34" charset="-122"/>
              </a:rPr>
              <a:t>…</a:t>
            </a:r>
          </a:p>
          <a:p>
            <a:pPr marL="342900" indent="-342900" fontAlgn="base">
              <a:lnSpc>
                <a:spcPct val="8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6</a:t>
            </a:r>
            <a:r>
              <a:rPr lang="zh-CN" altLang="en-US" sz="2400" kern="0">
                <a:solidFill>
                  <a:prstClr val="black"/>
                </a:solidFill>
                <a:latin typeface="微软雅黑" panose="020b0503020204020204" pitchFamily="34" charset="-122"/>
                <a:ea typeface="微软雅黑" panose="020b0503020204020204" pitchFamily="34" charset="-122"/>
              </a:rPr>
              <a:t>、原有的人临时请假，其他人顶岗、代职等；</a:t>
            </a:r>
          </a:p>
          <a:p>
            <a:pPr marL="342900" indent="-342900" fontAlgn="base">
              <a:lnSpc>
                <a:spcPct val="8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7</a:t>
            </a:r>
            <a:r>
              <a:rPr lang="zh-CN" altLang="en-US" sz="2400" kern="0">
                <a:solidFill>
                  <a:prstClr val="black"/>
                </a:solidFill>
                <a:latin typeface="微软雅黑" panose="020b0503020204020204" pitchFamily="34" charset="-122"/>
                <a:ea typeface="微软雅黑" panose="020b0503020204020204" pitchFamily="34" charset="-122"/>
              </a:rPr>
              <a:t>、他</a:t>
            </a:r>
            <a:r>
              <a:rPr lang="en-US" altLang="zh-CN" sz="2400" kern="0">
                <a:solidFill>
                  <a:prstClr val="black"/>
                </a:solidFill>
                <a:latin typeface="微软雅黑" panose="020b0503020204020204" pitchFamily="34" charset="-122"/>
                <a:ea typeface="微软雅黑" panose="020b0503020204020204" pitchFamily="34" charset="-122"/>
              </a:rPr>
              <a:t>/</a:t>
            </a:r>
            <a:r>
              <a:rPr lang="zh-CN" altLang="en-US" sz="2400" kern="0">
                <a:solidFill>
                  <a:prstClr val="black"/>
                </a:solidFill>
                <a:latin typeface="微软雅黑" panose="020b0503020204020204" pitchFamily="34" charset="-122"/>
                <a:ea typeface="微软雅黑" panose="020b0503020204020204" pitchFamily="34" charset="-122"/>
              </a:rPr>
              <a:t>她热爱其本职工作，适合这份工作吗？</a:t>
            </a:r>
          </a:p>
          <a:p>
            <a:pPr marL="342900" indent="-342900" fontAlgn="base">
              <a:lnSpc>
                <a:spcPct val="8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8</a:t>
            </a:r>
            <a:r>
              <a:rPr lang="zh-CN" altLang="en-US" sz="2400" kern="0">
                <a:solidFill>
                  <a:prstClr val="black"/>
                </a:solidFill>
                <a:latin typeface="微软雅黑" panose="020b0503020204020204" pitchFamily="34" charset="-122"/>
                <a:ea typeface="微软雅黑" panose="020b0503020204020204" pitchFamily="34" charset="-122"/>
              </a:rPr>
              <a:t>、其他，请举例并讨论。</a:t>
            </a:r>
          </a:p>
        </p:txBody>
      </p:sp>
      <p:sp>
        <p:nvSpPr>
          <p:cNvPr id="5" name="矩形 4"/>
          <p:cNvSpPr/>
          <p:nvPr/>
        </p:nvSpPr>
        <p:spPr>
          <a:xfrm>
            <a:off x="4444245" y="1856351"/>
            <a:ext cx="2646879" cy="461665"/>
          </a:xfrm>
          <a:prstGeom prst="rect">
            <a:avLst/>
          </a:prstGeom>
          <a:solidFill>
            <a:schemeClr val="accent4">
              <a:lumMod val="20000"/>
              <a:lumOff val="80000"/>
            </a:schemeClr>
          </a:solidFill>
        </p:spPr>
        <p:txBody>
          <a:bodyPr wrap="none" lIns="91440" tIns="45720" rIns="91440" bIns="4572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400">
                <a:ln w="0"/>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与人相关的因素？</a:t>
            </a:r>
          </a:p>
        </p:txBody>
      </p:sp>
      <p:sp>
        <p:nvSpPr>
          <p:cNvPr id="7"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二、</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详解</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9C18EA95-C3D3-214C-9452-EF8527DBCD86}" type="slidenum">
              <a:rPr lang="it-IT" smtClean="0"/>
              <a:t>20</a:t>
            </a:fld>
            <a:endParaRPr lang="it-IT"/>
          </a:p>
        </p:txBody>
      </p:sp>
    </p:spTree>
    <p:extLst>
      <p:ext uri="{BB962C8B-B14F-4D97-AF65-F5344CB8AC3E}">
        <p14:creationId xmlns:p14="http://schemas.microsoft.com/office/powerpoint/2010/main" val="1878934112"/>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3"/>
          <p:cNvSpPr>
            <a:spLocks noChangeArrowheads="1"/>
          </p:cNvSpPr>
          <p:nvPr/>
        </p:nvSpPr>
        <p:spPr bwMode="auto">
          <a:xfrm>
            <a:off x="1849255" y="854075"/>
            <a:ext cx="7947025" cy="573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eaLnBrk="1" fontAlgn="base" hangingPunct="1">
              <a:spcBef>
                <a:spcPct val="0"/>
              </a:spcBef>
              <a:spcAft>
                <a:spcPct val="0"/>
              </a:spcAft>
            </a:pPr>
            <a:r>
              <a:rPr lang="zh-CN" altLang="en-US" sz="2800" b="1">
                <a:solidFill>
                  <a:srgbClr val="0000FF"/>
                </a:solidFill>
                <a:latin typeface="微软雅黑" panose="020b0503020204020204" pitchFamily="34" charset="-122"/>
                <a:ea typeface="微软雅黑" panose="020b0503020204020204" pitchFamily="34" charset="-122"/>
              </a:rPr>
              <a:t>影响品质因素</a:t>
            </a:r>
            <a:r>
              <a:rPr lang="en-US" altLang="zh-CN" sz="2800" b="1">
                <a:solidFill>
                  <a:srgbClr val="0000FF"/>
                </a:solidFill>
                <a:latin typeface="微软雅黑" panose="020b0503020204020204" pitchFamily="34" charset="-122"/>
                <a:ea typeface="微软雅黑" panose="020b0503020204020204" pitchFamily="34" charset="-122"/>
              </a:rPr>
              <a:t>—</a:t>
            </a:r>
            <a:r>
              <a:rPr lang="zh-CN" altLang="en-US" sz="2800" b="1">
                <a:solidFill>
                  <a:srgbClr val="0000FF"/>
                </a:solidFill>
                <a:latin typeface="微软雅黑" panose="020b0503020204020204" pitchFamily="34" charset="-122"/>
                <a:ea typeface="微软雅黑" panose="020b0503020204020204" pitchFamily="34" charset="-122"/>
              </a:rPr>
              <a:t>人，因素定义</a:t>
            </a:r>
          </a:p>
        </p:txBody>
      </p:sp>
      <p:graphicFrame>
        <p:nvGraphicFramePr>
          <p:cNvPr id="3" name="Group 135"/>
          <p:cNvGraphicFramePr>
            <a:graphicFrameLocks noGrp="1"/>
          </p:cNvGraphicFramePr>
          <p:nvPr>
            <p:extLst>
              <p:ext uri="{D42A27DB-BD31-4B8C-83A1-F6EECF244321}">
                <p14:modId xmlns:p14="http://schemas.microsoft.com/office/powerpoint/2010/main" val="643185393"/>
              </p:ext>
            </p:extLst>
          </p:nvPr>
        </p:nvGraphicFramePr>
        <p:xfrm>
          <a:off x="1971492" y="1598614"/>
          <a:ext cx="8687799" cy="4278659"/>
        </p:xfrm>
        <a:graphic>
          <a:graphicData uri="http://schemas.openxmlformats.org/drawingml/2006/table">
            <a:tbl>
              <a:tblPr/>
              <a:tblGrid>
                <a:gridCol w="1197688">
                  <a:extLst>
                    <a:ext uri="{9D8B030D-6E8A-4147-A177-3AD203B41FA5}">
                      <a16:colId xmlns:a16="http://schemas.microsoft.com/office/drawing/2014/main" val="20000"/>
                    </a:ext>
                  </a:extLst>
                </a:gridCol>
                <a:gridCol w="2521621">
                  <a:extLst>
                    <a:ext uri="{9D8B030D-6E8A-4147-A177-3AD203B41FA5}">
                      <a16:colId xmlns:a16="http://schemas.microsoft.com/office/drawing/2014/main" val="20001"/>
                    </a:ext>
                  </a:extLst>
                </a:gridCol>
                <a:gridCol w="4968490">
                  <a:extLst>
                    <a:ext uri="{9D8B030D-6E8A-4147-A177-3AD203B41FA5}">
                      <a16:colId xmlns:a16="http://schemas.microsoft.com/office/drawing/2014/main" val="20002"/>
                    </a:ext>
                  </a:extLst>
                </a:gridCol>
              </a:tblGrid>
              <a:tr h="499529">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序号</a:t>
                      </a:r>
                    </a:p>
                  </a:txBody>
                  <a:tcPr marT="45721" marB="45721"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 定义类型</a:t>
                      </a:r>
                    </a:p>
                  </a:txBody>
                  <a:tcPr marT="45721" marB="45721"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导致后果</a:t>
                      </a:r>
                    </a:p>
                  </a:txBody>
                  <a:tcPr marT="45721" marB="45721"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35021">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01</a:t>
                      </a:r>
                    </a:p>
                  </a:txBody>
                  <a:tcPr marT="45721" marB="45721"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新工人</a:t>
                      </a:r>
                    </a:p>
                  </a:txBody>
                  <a:tcPr marT="45721" marB="45721"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好的坏的产品不清，盲目操作，导致生产出大量不合格产品</a:t>
                      </a:r>
                    </a:p>
                  </a:txBody>
                  <a:tcPr marT="45721" marB="45721"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09020">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02</a:t>
                      </a:r>
                    </a:p>
                  </a:txBody>
                  <a:tcPr marT="45721" marB="45721"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休假重新上岗</a:t>
                      </a:r>
                    </a:p>
                  </a:txBody>
                  <a:tcPr marT="45721" marB="45721"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对产品新的要求不清楚或要求遗忘注意点，导致不合格产品产生</a:t>
                      </a: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a:t>
                      </a: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由于注意力不集中的作业错误发生了不良品和安全</a:t>
                      </a:r>
                      <a:endPar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T="45721" marB="45721"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35021">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03</a:t>
                      </a:r>
                    </a:p>
                  </a:txBody>
                  <a:tcPr marT="45721" marB="45721"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临时顶岗</a:t>
                      </a:r>
                    </a:p>
                  </a:txBody>
                  <a:tcPr marT="45721" marB="45721"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由于错误作业</a:t>
                      </a: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a:t>
                      </a: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自作主张的作业发生漏序或误操作、流出不良品</a:t>
                      </a:r>
                    </a:p>
                  </a:txBody>
                  <a:tcPr marT="45721" marB="45721"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51996">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04</a:t>
                      </a:r>
                    </a:p>
                  </a:txBody>
                  <a:tcPr marT="45721" marB="45721"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轮岗</a:t>
                      </a:r>
                    </a:p>
                  </a:txBody>
                  <a:tcPr marT="45721" marB="45721"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对该岗位控制要素不清楚或主观判定，导致产品漏装或误操作等。</a:t>
                      </a:r>
                    </a:p>
                  </a:txBody>
                  <a:tcPr marT="45721" marB="45721"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48072">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05</a:t>
                      </a:r>
                    </a:p>
                  </a:txBody>
                  <a:tcPr marT="45721" marB="45721"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临时离开</a:t>
                      </a:r>
                    </a:p>
                  </a:txBody>
                  <a:tcPr marT="45721" marB="45721"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发生漏序</a:t>
                      </a:r>
                    </a:p>
                  </a:txBody>
                  <a:tcPr marT="45721" marB="45721"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4" name="Rectangle 98"/>
          <p:cNvSpPr>
            <a:spLocks noChangeArrowheads="1"/>
          </p:cNvSpPr>
          <p:nvPr/>
        </p:nvSpPr>
        <p:spPr bwMode="auto">
          <a:xfrm>
            <a:off x="1938153" y="5952256"/>
            <a:ext cx="8721137" cy="573088"/>
          </a:xfrm>
          <a:prstGeom prst="rect">
            <a:avLst/>
          </a:prstGeom>
          <a:solidFill>
            <a:srgbClr val="FFFF66"/>
          </a:solidFill>
          <a:ln w="12700">
            <a:solidFill>
              <a:schemeClr val="tx1"/>
            </a:solidFill>
            <a:miter lim="800000"/>
          </a:ln>
          <a:effectLst/>
        </p:spPr>
        <p:txBody>
          <a:bodyPr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r>
              <a:rPr lang="zh-CN" altLang="en-US" sz="2800">
                <a:solidFill>
                  <a:srgbClr val="0000FF"/>
                </a:solidFill>
                <a:latin typeface="微软雅黑" panose="020b0503020204020204" pitchFamily="34" charset="-122"/>
                <a:ea typeface="微软雅黑" panose="020b0503020204020204" pitchFamily="34" charset="-122"/>
              </a:rPr>
              <a:t>人员变化：质量水平波动，偶然质量问题发生</a:t>
            </a:r>
            <a:r>
              <a:rPr lang="zh-CN" altLang="en-US" sz="280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 </a:t>
            </a:r>
          </a:p>
        </p:txBody>
      </p:sp>
      <p:sp>
        <p:nvSpPr>
          <p:cNvPr id="6"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二、</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详解</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5" name="灯片编号占位符 4"/>
          <p:cNvSpPr>
            <a:spLocks noGrp="1"/>
          </p:cNvSpPr>
          <p:nvPr>
            <p:ph type="sldNum" sz="quarter" idx="10"/>
          </p:nvPr>
        </p:nvSpPr>
        <p:spPr/>
        <p:txBody>
          <a:bodyPr/>
          <a:lstStyle/>
          <a:p>
            <a:fld id="{9C18EA95-C3D3-214C-9452-EF8527DBCD86}" type="slidenum">
              <a:rPr lang="it-IT" smtClean="0"/>
              <a:t>21</a:t>
            </a:fld>
            <a:endParaRPr lang="it-IT"/>
          </a:p>
        </p:txBody>
      </p:sp>
    </p:spTree>
    <p:extLst>
      <p:ext uri="{BB962C8B-B14F-4D97-AF65-F5344CB8AC3E}">
        <p14:creationId xmlns:p14="http://schemas.microsoft.com/office/powerpoint/2010/main" val="2278103602"/>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Rectangle 2"/>
          <p:cNvSpPr txBox="1">
            <a:spLocks noRot="1" noChangeArrowheads="1"/>
          </p:cNvSpPr>
          <p:nvPr/>
        </p:nvSpPr>
        <p:spPr bwMode="auto">
          <a:xfrm>
            <a:off x="1847528" y="592137"/>
            <a:ext cx="8385175" cy="1431925"/>
          </a:xfrm>
          <a:prstGeom prst="rect">
            <a:avLst/>
          </a:prstGeom>
          <a:noFill/>
          <a:ln w="12700">
            <a:noFill/>
            <a:miter lim="800000"/>
          </a:ln>
          <a:effectLst/>
        </p:spPr>
        <p:txBody>
          <a:bodyPr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r>
              <a:rPr lang="zh-CN" altLang="en-US" sz="2800" b="1" kern="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第二篇：详解</a:t>
            </a:r>
            <a:r>
              <a:rPr lang="en-US" altLang="zh-CN" sz="2800" b="1" kern="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a:t>
            </a:r>
            <a:r>
              <a:rPr lang="zh-CN" altLang="en-US" sz="2800" b="1" kern="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设备、工具</a:t>
            </a:r>
          </a:p>
        </p:txBody>
      </p:sp>
      <p:sp>
        <p:nvSpPr>
          <p:cNvPr id="6" name="Rectangle 3"/>
          <p:cNvSpPr txBox="1">
            <a:spLocks noRot="1" noChangeArrowheads="1"/>
          </p:cNvSpPr>
          <p:nvPr/>
        </p:nvSpPr>
        <p:spPr bwMode="auto">
          <a:xfrm>
            <a:off x="1847528" y="1700808"/>
            <a:ext cx="9504095" cy="3970960"/>
          </a:xfrm>
          <a:prstGeom prst="rect">
            <a:avLst/>
          </a:prstGeom>
          <a:noFill/>
          <a:ln w="9525">
            <a:noFill/>
            <a:miter lim="800000"/>
          </a:ln>
        </p:spPr>
        <p:txBody>
          <a:bodyPr wrap="square" lIns="92075" tIns="46038" rIns="92075" bIns="46038">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2900" indent="-342900" fontAlgn="base">
              <a:lnSpc>
                <a:spcPct val="150000"/>
              </a:lnSpc>
              <a:spcAft>
                <a:spcPct val="0"/>
              </a:spcAft>
              <a:buClr>
                <a:srgbClr val="0066FF"/>
              </a:buClr>
              <a:buSzPct val="75000"/>
              <a:defRPr/>
            </a:pPr>
            <a:r>
              <a:rPr lang="zh-CN" altLang="en-US" sz="2400" kern="0">
                <a:solidFill>
                  <a:prstClr val="black"/>
                </a:solidFill>
                <a:latin typeface="微软雅黑" panose="020b0503020204020204" pitchFamily="34" charset="-122"/>
                <a:ea typeface="微软雅黑" panose="020b0503020204020204" pitchFamily="34" charset="-122"/>
              </a:rPr>
              <a:t>当不良发生时：</a:t>
            </a:r>
          </a:p>
          <a:p>
            <a:pPr marL="342900" indent="-342900" fontAlgn="base">
              <a:lnSpc>
                <a:spcPct val="150000"/>
              </a:lnSpc>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1</a:t>
            </a:r>
            <a:r>
              <a:rPr lang="zh-CN" altLang="en-US" sz="2400" kern="0">
                <a:solidFill>
                  <a:prstClr val="black"/>
                </a:solidFill>
                <a:latin typeface="微软雅黑" panose="020b0503020204020204" pitchFamily="34" charset="-122"/>
                <a:ea typeface="微软雅黑" panose="020b0503020204020204" pitchFamily="34" charset="-122"/>
              </a:rPr>
              <a:t>、我们第一句会说：这设备，太陈旧了</a:t>
            </a:r>
            <a:r>
              <a:rPr lang="en-US" altLang="zh-CN" sz="2400" kern="0">
                <a:solidFill>
                  <a:prstClr val="black"/>
                </a:solidFill>
                <a:latin typeface="微软雅黑" panose="020b0503020204020204" pitchFamily="34" charset="-122"/>
                <a:ea typeface="微软雅黑" panose="020b0503020204020204" pitchFamily="34" charset="-122"/>
              </a:rPr>
              <a:t>…</a:t>
            </a:r>
          </a:p>
          <a:p>
            <a:pPr marL="342900" indent="-342900" fontAlgn="base">
              <a:lnSpc>
                <a:spcPct val="150000"/>
              </a:lnSpc>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2</a:t>
            </a:r>
            <a:r>
              <a:rPr lang="zh-CN" altLang="en-US" sz="2400" kern="0">
                <a:solidFill>
                  <a:prstClr val="black"/>
                </a:solidFill>
                <a:latin typeface="微软雅黑" panose="020b0503020204020204" pitchFamily="34" charset="-122"/>
                <a:ea typeface="微软雅黑" panose="020b0503020204020204" pitchFamily="34" charset="-122"/>
              </a:rPr>
              <a:t>、修理、调机时没有调好；</a:t>
            </a:r>
          </a:p>
          <a:p>
            <a:pPr marL="342900" indent="-342900" fontAlgn="base">
              <a:lnSpc>
                <a:spcPct val="150000"/>
              </a:lnSpc>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3</a:t>
            </a:r>
            <a:r>
              <a:rPr lang="zh-CN" altLang="en-US" sz="2400" kern="0">
                <a:solidFill>
                  <a:prstClr val="black"/>
                </a:solidFill>
                <a:latin typeface="微软雅黑" panose="020b0503020204020204" pitchFamily="34" charset="-122"/>
                <a:ea typeface="微软雅黑" panose="020b0503020204020204" pitchFamily="34" charset="-122"/>
              </a:rPr>
              <a:t>、某个零件坏了，未发现；</a:t>
            </a:r>
          </a:p>
          <a:p>
            <a:pPr marL="342900" indent="-342900" fontAlgn="base">
              <a:lnSpc>
                <a:spcPct val="150000"/>
              </a:lnSpc>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4</a:t>
            </a:r>
            <a:r>
              <a:rPr lang="zh-CN" altLang="en-US" sz="2400" kern="0">
                <a:solidFill>
                  <a:prstClr val="black"/>
                </a:solidFill>
                <a:latin typeface="微软雅黑" panose="020b0503020204020204" pitchFamily="34" charset="-122"/>
                <a:ea typeface="微软雅黑" panose="020b0503020204020204" pitchFamily="34" charset="-122"/>
              </a:rPr>
              <a:t>、该加油的轴承忘记加油，或忘记保养，定期该更换的未及时更换</a:t>
            </a:r>
            <a:r>
              <a:rPr lang="en-US" altLang="zh-CN" sz="2400" kern="0">
                <a:solidFill>
                  <a:prstClr val="black"/>
                </a:solidFill>
                <a:latin typeface="微软雅黑" panose="020b0503020204020204" pitchFamily="34" charset="-122"/>
                <a:ea typeface="微软雅黑" panose="020b0503020204020204" pitchFamily="34" charset="-122"/>
              </a:rPr>
              <a:t>…</a:t>
            </a:r>
          </a:p>
          <a:p>
            <a:pPr marL="342900" indent="-342900" fontAlgn="base">
              <a:lnSpc>
                <a:spcPct val="150000"/>
              </a:lnSpc>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5</a:t>
            </a:r>
            <a:r>
              <a:rPr lang="zh-CN" altLang="en-US" sz="2400" kern="0">
                <a:solidFill>
                  <a:prstClr val="black"/>
                </a:solidFill>
                <a:latin typeface="微软雅黑" panose="020b0503020204020204" pitchFamily="34" charset="-122"/>
                <a:ea typeface="微软雅黑" panose="020b0503020204020204" pitchFamily="34" charset="-122"/>
              </a:rPr>
              <a:t>、检查、检测的器具未及时点检</a:t>
            </a:r>
            <a:r>
              <a:rPr lang="en-US" altLang="zh-CN" sz="2400" kern="0">
                <a:solidFill>
                  <a:prstClr val="black"/>
                </a:solidFill>
                <a:latin typeface="微软雅黑" panose="020b0503020204020204" pitchFamily="34" charset="-122"/>
                <a:ea typeface="微软雅黑" panose="020b0503020204020204" pitchFamily="34" charset="-122"/>
              </a:rPr>
              <a:t>…</a:t>
            </a:r>
          </a:p>
          <a:p>
            <a:pPr marL="342900" indent="-342900" fontAlgn="base">
              <a:lnSpc>
                <a:spcPct val="150000"/>
              </a:lnSpc>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6</a:t>
            </a:r>
            <a:r>
              <a:rPr lang="zh-CN" altLang="en-US" sz="2400" kern="0">
                <a:solidFill>
                  <a:prstClr val="black"/>
                </a:solidFill>
                <a:latin typeface="微软雅黑" panose="020b0503020204020204" pitchFamily="34" charset="-122"/>
                <a:ea typeface="微软雅黑" panose="020b0503020204020204" pitchFamily="34" charset="-122"/>
              </a:rPr>
              <a:t>、其他，请举例并讨论。</a:t>
            </a:r>
          </a:p>
        </p:txBody>
      </p:sp>
      <p:sp>
        <p:nvSpPr>
          <p:cNvPr id="7" name="矩形 6"/>
          <p:cNvSpPr/>
          <p:nvPr/>
        </p:nvSpPr>
        <p:spPr>
          <a:xfrm>
            <a:off x="6600056" y="1108045"/>
            <a:ext cx="3518912" cy="400110"/>
          </a:xfrm>
          <a:prstGeom prst="rect">
            <a:avLst/>
          </a:prstGeom>
          <a:solidFill>
            <a:schemeClr val="accent4">
              <a:lumMod val="20000"/>
              <a:lumOff val="80000"/>
            </a:schemeClr>
          </a:solidFill>
        </p:spPr>
        <p:txBody>
          <a:bodyPr wrap="none" lIns="91440" tIns="45720" rIns="91440" bIns="4572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000">
                <a:ln w="0"/>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现实中什么情况下发生不良？</a:t>
            </a:r>
          </a:p>
        </p:txBody>
      </p:sp>
      <p:sp>
        <p:nvSpPr>
          <p:cNvPr id="8"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二、</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详解</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2" name="灯片编号占位符 1"/>
          <p:cNvSpPr>
            <a:spLocks noGrp="1"/>
          </p:cNvSpPr>
          <p:nvPr>
            <p:ph type="sldNum" sz="quarter" idx="10"/>
          </p:nvPr>
        </p:nvSpPr>
        <p:spPr/>
        <p:txBody>
          <a:bodyPr/>
          <a:lstStyle/>
          <a:p>
            <a:fld id="{9C18EA95-C3D3-214C-9452-EF8527DBCD86}" type="slidenum">
              <a:rPr lang="it-IT" smtClean="0"/>
              <a:t>22</a:t>
            </a:fld>
            <a:endParaRPr lang="it-IT"/>
          </a:p>
        </p:txBody>
      </p:sp>
    </p:spTree>
    <p:extLst>
      <p:ext uri="{BB962C8B-B14F-4D97-AF65-F5344CB8AC3E}">
        <p14:creationId xmlns:p14="http://schemas.microsoft.com/office/powerpoint/2010/main" val="2610153895"/>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3"/>
          <p:cNvSpPr>
            <a:spLocks noChangeArrowheads="1"/>
          </p:cNvSpPr>
          <p:nvPr/>
        </p:nvSpPr>
        <p:spPr bwMode="auto">
          <a:xfrm>
            <a:off x="1876242" y="941389"/>
            <a:ext cx="7947025" cy="57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eaLnBrk="1" fontAlgn="base" hangingPunct="1">
              <a:spcBef>
                <a:spcPct val="0"/>
              </a:spcBef>
              <a:spcAft>
                <a:spcPct val="0"/>
              </a:spcAft>
            </a:pPr>
            <a:r>
              <a:rPr lang="zh-CN" altLang="en-US" sz="2800" b="1">
                <a:solidFill>
                  <a:srgbClr val="0000FF"/>
                </a:solidFill>
                <a:latin typeface="微软雅黑" panose="020b0503020204020204" pitchFamily="34" charset="-122"/>
                <a:ea typeface="微软雅黑" panose="020b0503020204020204" pitchFamily="34" charset="-122"/>
              </a:rPr>
              <a:t>影响品质因素</a:t>
            </a:r>
            <a:r>
              <a:rPr lang="en-US" altLang="zh-CN" sz="2800" b="1">
                <a:solidFill>
                  <a:srgbClr val="0000FF"/>
                </a:solidFill>
                <a:latin typeface="微软雅黑" panose="020b0503020204020204" pitchFamily="34" charset="-122"/>
                <a:ea typeface="微软雅黑" panose="020b0503020204020204" pitchFamily="34" charset="-122"/>
              </a:rPr>
              <a:t>—</a:t>
            </a:r>
            <a:r>
              <a:rPr lang="zh-CN" altLang="en-US" sz="2800" b="1">
                <a:solidFill>
                  <a:srgbClr val="0000FF"/>
                </a:solidFill>
                <a:latin typeface="微软雅黑" panose="020b0503020204020204" pitchFamily="34" charset="-122"/>
                <a:ea typeface="微软雅黑" panose="020b0503020204020204" pitchFamily="34" charset="-122"/>
              </a:rPr>
              <a:t>机器 因素定义</a:t>
            </a:r>
          </a:p>
        </p:txBody>
      </p:sp>
      <p:graphicFrame>
        <p:nvGraphicFramePr>
          <p:cNvPr id="3" name="Group 45"/>
          <p:cNvGraphicFramePr>
            <a:graphicFrameLocks noGrp="1"/>
          </p:cNvGraphicFramePr>
          <p:nvPr>
            <p:extLst>
              <p:ext uri="{D42A27DB-BD31-4B8C-83A1-F6EECF244321}">
                <p14:modId xmlns:p14="http://schemas.microsoft.com/office/powerpoint/2010/main" val="1231034837"/>
              </p:ext>
            </p:extLst>
          </p:nvPr>
        </p:nvGraphicFramePr>
        <p:xfrm>
          <a:off x="1876240" y="1685926"/>
          <a:ext cx="8900616" cy="3352799"/>
        </p:xfrm>
        <a:graphic>
          <a:graphicData uri="http://schemas.openxmlformats.org/drawingml/2006/table">
            <a:tbl>
              <a:tblPr/>
              <a:tblGrid>
                <a:gridCol w="1227027">
                  <a:extLst>
                    <a:ext uri="{9D8B030D-6E8A-4147-A177-3AD203B41FA5}">
                      <a16:colId xmlns:a16="http://schemas.microsoft.com/office/drawing/2014/main" val="20000"/>
                    </a:ext>
                  </a:extLst>
                </a:gridCol>
                <a:gridCol w="2694010">
                  <a:extLst>
                    <a:ext uri="{9D8B030D-6E8A-4147-A177-3AD203B41FA5}">
                      <a16:colId xmlns:a16="http://schemas.microsoft.com/office/drawing/2014/main" val="20001"/>
                    </a:ext>
                  </a:extLst>
                </a:gridCol>
                <a:gridCol w="4979579">
                  <a:extLst>
                    <a:ext uri="{9D8B030D-6E8A-4147-A177-3AD203B41FA5}">
                      <a16:colId xmlns:a16="http://schemas.microsoft.com/office/drawing/2014/main" val="20002"/>
                    </a:ext>
                  </a:extLst>
                </a:gridCol>
              </a:tblGrid>
              <a:tr h="426768">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序号</a:t>
                      </a:r>
                    </a:p>
                  </a:txBody>
                  <a:tcPr marL="91450" marR="91450" marT="45725" marB="45725"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定义类型</a:t>
                      </a:r>
                    </a:p>
                  </a:txBody>
                  <a:tcPr marL="91450" marR="91450" marT="45725" marB="45725"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导致后果</a:t>
                      </a:r>
                    </a:p>
                  </a:txBody>
                  <a:tcPr marL="91450" marR="91450" marT="45725" marB="45725"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49893">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01</a:t>
                      </a:r>
                    </a:p>
                  </a:txBody>
                  <a:tcPr marL="91450" marR="91450" marT="45725" marB="45725"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由</a:t>
                      </a: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A</a:t>
                      </a: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机器转到</a:t>
                      </a: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B</a:t>
                      </a: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机器</a:t>
                      </a:r>
                    </a:p>
                  </a:txBody>
                  <a:tcPr marL="91450" marR="91450" marT="45725" marB="45725"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 导致大批量产品不合格和新的缺陷类别产生</a:t>
                      </a:r>
                    </a:p>
                  </a:txBody>
                  <a:tcPr marL="91450" marR="91450" marT="45725" marB="45725"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49893">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02</a:t>
                      </a:r>
                    </a:p>
                  </a:txBody>
                  <a:tcPr marL="91450" marR="91450" marT="45725" marB="45725"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设备大修和保养后</a:t>
                      </a:r>
                    </a:p>
                  </a:txBody>
                  <a:tcPr marL="91450" marR="91450" marT="45725" marB="45725"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工艺条件有差异，产品质量波动大或偶然不合格</a:t>
                      </a:r>
                    </a:p>
                  </a:txBody>
                  <a:tcPr marL="91450" marR="91450" marT="45725" marB="45725"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9893">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03</a:t>
                      </a:r>
                    </a:p>
                  </a:txBody>
                  <a:tcPr marL="91450" marR="91450" marT="45725" marB="45725"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工装和模具维修后</a:t>
                      </a:r>
                    </a:p>
                  </a:txBody>
                  <a:tcPr marL="91450" marR="91450" marT="45725" marB="45725"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导致重要缺陷发生，且不容易发现</a:t>
                      </a:r>
                    </a:p>
                  </a:txBody>
                  <a:tcPr marL="91450" marR="91450" marT="45725" marB="45725"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76352">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04</a:t>
                      </a:r>
                    </a:p>
                  </a:txBody>
                  <a:tcPr marL="91450" marR="91450" marT="45725" marB="45725"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新设备、工装和模具长期没有用，重新使用</a:t>
                      </a:r>
                    </a:p>
                  </a:txBody>
                  <a:tcPr marL="91450" marR="91450" marT="45725" marB="45725"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无法保证与以前是同等品质，导致大批量不合格，且不容易发现</a:t>
                      </a:r>
                    </a:p>
                  </a:txBody>
                  <a:tcPr marL="91450" marR="91450" marT="45725" marB="45725"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4" name="Rectangle 30"/>
          <p:cNvSpPr>
            <a:spLocks noChangeArrowheads="1"/>
          </p:cNvSpPr>
          <p:nvPr/>
        </p:nvSpPr>
        <p:spPr bwMode="auto">
          <a:xfrm>
            <a:off x="1863542" y="5338764"/>
            <a:ext cx="8913314" cy="1042565"/>
          </a:xfrm>
          <a:prstGeom prst="rect">
            <a:avLst/>
          </a:prstGeom>
          <a:solidFill>
            <a:srgbClr val="FFFF00"/>
          </a:solidFill>
          <a:ln w="12700">
            <a:solidFill>
              <a:schemeClr val="tx1"/>
            </a:solidFill>
            <a:miter lim="800000"/>
          </a:ln>
          <a:effectLst/>
        </p:spPr>
        <p:txBody>
          <a:bodyPr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lnSpc>
                <a:spcPct val="150000"/>
              </a:lnSpc>
              <a:spcBef>
                <a:spcPct val="0"/>
              </a:spcBef>
              <a:spcAft>
                <a:spcPct val="0"/>
              </a:spcAft>
              <a:defRPr/>
            </a:pPr>
            <a:r>
              <a:rPr lang="zh-CN" altLang="en-US" sz="2400">
                <a:solidFill>
                  <a:srgbClr val="0000FF"/>
                </a:solidFill>
                <a:latin typeface="微软雅黑" panose="020b0503020204020204" pitchFamily="34" charset="-122"/>
                <a:ea typeface="微软雅黑" panose="020b0503020204020204" pitchFamily="34" charset="-122"/>
              </a:rPr>
              <a:t>机器变化：不合格产品很容易流到客户处，且有时会造成客户重大投诉</a:t>
            </a:r>
            <a:r>
              <a:rPr lang="zh-CN" altLang="en-US" sz="240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 </a:t>
            </a:r>
          </a:p>
        </p:txBody>
      </p:sp>
      <p:sp>
        <p:nvSpPr>
          <p:cNvPr id="6"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二、</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详解</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5" name="灯片编号占位符 4"/>
          <p:cNvSpPr>
            <a:spLocks noGrp="1"/>
          </p:cNvSpPr>
          <p:nvPr>
            <p:ph type="sldNum" sz="quarter" idx="10"/>
          </p:nvPr>
        </p:nvSpPr>
        <p:spPr/>
        <p:txBody>
          <a:bodyPr/>
          <a:lstStyle/>
          <a:p>
            <a:fld id="{9C18EA95-C3D3-214C-9452-EF8527DBCD86}" type="slidenum">
              <a:rPr lang="it-IT" smtClean="0"/>
              <a:t>23</a:t>
            </a:fld>
            <a:endParaRPr lang="it-IT"/>
          </a:p>
        </p:txBody>
      </p:sp>
    </p:spTree>
    <p:extLst>
      <p:ext uri="{BB962C8B-B14F-4D97-AF65-F5344CB8AC3E}">
        <p14:creationId xmlns:p14="http://schemas.microsoft.com/office/powerpoint/2010/main" val="2250008049"/>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2"/>
          <p:cNvSpPr txBox="1">
            <a:spLocks noRot="1" noChangeArrowheads="1"/>
          </p:cNvSpPr>
          <p:nvPr/>
        </p:nvSpPr>
        <p:spPr bwMode="auto">
          <a:xfrm>
            <a:off x="1858146" y="881826"/>
            <a:ext cx="8385175" cy="71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eaLnBrk="1" fontAlgn="base" hangingPunct="1">
              <a:spcBef>
                <a:spcPct val="0"/>
              </a:spcBef>
              <a:spcAft>
                <a:spcPct val="0"/>
              </a:spcAft>
            </a:pPr>
            <a:r>
              <a:rPr lang="zh-CN" altLang="en-US" sz="2800" b="1">
                <a:solidFill>
                  <a:srgbClr val="0000FF"/>
                </a:solidFill>
                <a:latin typeface="微软雅黑" panose="020b0503020204020204" pitchFamily="34" charset="-122"/>
                <a:ea typeface="微软雅黑" panose="020b0503020204020204" pitchFamily="34" charset="-122"/>
              </a:rPr>
              <a:t>第三篇：详解</a:t>
            </a:r>
            <a:r>
              <a:rPr lang="en-US" altLang="zh-CN" sz="2800" b="1">
                <a:solidFill>
                  <a:srgbClr val="0000FF"/>
                </a:solidFill>
                <a:latin typeface="微软雅黑" panose="020b0503020204020204" pitchFamily="34" charset="-122"/>
                <a:ea typeface="微软雅黑" panose="020b0503020204020204" pitchFamily="34" charset="-122"/>
              </a:rPr>
              <a:t>—</a:t>
            </a:r>
            <a:r>
              <a:rPr lang="zh-CN" altLang="en-US" sz="2800" b="1">
                <a:solidFill>
                  <a:srgbClr val="0000FF"/>
                </a:solidFill>
                <a:latin typeface="微软雅黑" panose="020b0503020204020204" pitchFamily="34" charset="-122"/>
                <a:ea typeface="微软雅黑" panose="020b0503020204020204" pitchFamily="34" charset="-122"/>
              </a:rPr>
              <a:t>材料（副材）</a:t>
            </a:r>
          </a:p>
        </p:txBody>
      </p:sp>
      <p:sp>
        <p:nvSpPr>
          <p:cNvPr id="5" name="Rectangle 3"/>
          <p:cNvSpPr txBox="1">
            <a:spLocks noRot="1" noChangeArrowheads="1"/>
          </p:cNvSpPr>
          <p:nvPr/>
        </p:nvSpPr>
        <p:spPr bwMode="auto">
          <a:xfrm>
            <a:off x="1858146" y="1439861"/>
            <a:ext cx="8007350" cy="5078413"/>
          </a:xfrm>
          <a:prstGeom prst="rect">
            <a:avLst/>
          </a:prstGeom>
          <a:noFill/>
          <a:ln w="9525">
            <a:noFill/>
            <a:miter lim="800000"/>
          </a:ln>
        </p:spPr>
        <p:txBody>
          <a:bodyPr lIns="92075" tIns="46038" rIns="92075" bIns="46038">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2900" indent="-342900" fontAlgn="base">
              <a:lnSpc>
                <a:spcPct val="90000"/>
              </a:lnSpc>
              <a:spcBef>
                <a:spcPct val="50000"/>
              </a:spcBef>
              <a:spcAft>
                <a:spcPct val="0"/>
              </a:spcAft>
              <a:buClr>
                <a:srgbClr val="0066FF"/>
              </a:buClr>
              <a:buSzPct val="75000"/>
              <a:defRPr/>
            </a:pPr>
            <a:r>
              <a:rPr lang="zh-CN" altLang="en-US" sz="2400" kern="0">
                <a:solidFill>
                  <a:prstClr val="black"/>
                </a:solidFill>
                <a:latin typeface="微软雅黑" panose="020b0503020204020204" pitchFamily="34" charset="-122"/>
                <a:ea typeface="微软雅黑" panose="020b0503020204020204" pitchFamily="34" charset="-122"/>
              </a:rPr>
              <a:t>当不良发生时：</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1</a:t>
            </a:r>
            <a:r>
              <a:rPr lang="zh-CN" altLang="en-US" sz="2400" kern="0">
                <a:solidFill>
                  <a:prstClr val="black"/>
                </a:solidFill>
                <a:latin typeface="微软雅黑" panose="020b0503020204020204" pitchFamily="34" charset="-122"/>
                <a:ea typeface="微软雅黑" panose="020b0503020204020204" pitchFamily="34" charset="-122"/>
              </a:rPr>
              <a:t>、我们的第一句话也许是：材料有问题；</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2</a:t>
            </a:r>
            <a:r>
              <a:rPr lang="zh-CN" altLang="en-US" sz="2400" kern="0">
                <a:solidFill>
                  <a:prstClr val="black"/>
                </a:solidFill>
                <a:latin typeface="微软雅黑" panose="020b0503020204020204" pitchFamily="34" charset="-122"/>
                <a:ea typeface="微软雅黑" panose="020b0503020204020204" pitchFamily="34" charset="-122"/>
              </a:rPr>
              <a:t>、材料数量、种类是否正确？</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3</a:t>
            </a:r>
            <a:r>
              <a:rPr lang="zh-CN" altLang="en-US" sz="2400" kern="0">
                <a:solidFill>
                  <a:prstClr val="black"/>
                </a:solidFill>
                <a:latin typeface="微软雅黑" panose="020b0503020204020204" pitchFamily="34" charset="-122"/>
                <a:ea typeface="微软雅黑" panose="020b0503020204020204" pitchFamily="34" charset="-122"/>
              </a:rPr>
              <a:t>、使用的时候没有注意到</a:t>
            </a:r>
            <a:r>
              <a:rPr lang="en-US" altLang="zh-CN" sz="2400" kern="0">
                <a:solidFill>
                  <a:prstClr val="black"/>
                </a:solidFill>
                <a:latin typeface="微软雅黑" panose="020b0503020204020204" pitchFamily="34" charset="-122"/>
                <a:ea typeface="微软雅黑" panose="020b0503020204020204" pitchFamily="34" charset="-122"/>
              </a:rPr>
              <a:t>…</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4</a:t>
            </a:r>
            <a:r>
              <a:rPr lang="zh-CN" altLang="en-US" sz="2400" kern="0">
                <a:solidFill>
                  <a:prstClr val="black"/>
                </a:solidFill>
                <a:latin typeface="微软雅黑" panose="020b0503020204020204" pitchFamily="34" charset="-122"/>
                <a:ea typeface="微软雅黑" panose="020b0503020204020204" pitchFamily="34" charset="-122"/>
              </a:rPr>
              <a:t>、供应商的材料生产条件变更；</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5</a:t>
            </a:r>
            <a:r>
              <a:rPr lang="zh-CN" altLang="en-US" sz="2400" kern="0">
                <a:solidFill>
                  <a:prstClr val="black"/>
                </a:solidFill>
                <a:latin typeface="微软雅黑" panose="020b0503020204020204" pitchFamily="34" charset="-122"/>
                <a:ea typeface="微软雅黑" panose="020b0503020204020204" pitchFamily="34" charset="-122"/>
              </a:rPr>
              <a:t>、代替品或特采品使用时；</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6</a:t>
            </a:r>
            <a:r>
              <a:rPr lang="zh-CN" altLang="en-US" sz="2400" kern="0">
                <a:solidFill>
                  <a:prstClr val="black"/>
                </a:solidFill>
                <a:latin typeface="微软雅黑" panose="020b0503020204020204" pitchFamily="34" charset="-122"/>
                <a:ea typeface="微软雅黑" panose="020b0503020204020204" pitchFamily="34" charset="-122"/>
              </a:rPr>
              <a:t>、包装方法、数量变更时；</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7</a:t>
            </a:r>
            <a:r>
              <a:rPr lang="zh-CN" altLang="en-US" sz="2400" kern="0">
                <a:solidFill>
                  <a:prstClr val="black"/>
                </a:solidFill>
                <a:latin typeface="微软雅黑" panose="020b0503020204020204" pitchFamily="34" charset="-122"/>
                <a:ea typeface="微软雅黑" panose="020b0503020204020204" pitchFamily="34" charset="-122"/>
              </a:rPr>
              <a:t>、供应商变更时；</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8</a:t>
            </a:r>
            <a:r>
              <a:rPr lang="zh-CN" altLang="en-US" sz="2400" kern="0">
                <a:solidFill>
                  <a:prstClr val="black"/>
                </a:solidFill>
                <a:latin typeface="微软雅黑" panose="020b0503020204020204" pitchFamily="34" charset="-122"/>
                <a:ea typeface="微软雅黑" panose="020b0503020204020204" pitchFamily="34" charset="-122"/>
              </a:rPr>
              <a:t>、副材：若包装材不良将无法合理保护成品；</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9</a:t>
            </a:r>
            <a:r>
              <a:rPr lang="zh-CN" altLang="en-US" sz="2400" kern="0">
                <a:solidFill>
                  <a:prstClr val="black"/>
                </a:solidFill>
                <a:latin typeface="微软雅黑" panose="020b0503020204020204" pitchFamily="34" charset="-122"/>
                <a:ea typeface="微软雅黑" panose="020b0503020204020204" pitchFamily="34" charset="-122"/>
              </a:rPr>
              <a:t>、其他，请举例和讨论。</a:t>
            </a:r>
          </a:p>
        </p:txBody>
      </p:sp>
      <p:sp>
        <p:nvSpPr>
          <p:cNvPr id="7" name="矩形 6"/>
          <p:cNvSpPr/>
          <p:nvPr/>
        </p:nvSpPr>
        <p:spPr>
          <a:xfrm>
            <a:off x="6698679" y="881826"/>
            <a:ext cx="4185762" cy="461665"/>
          </a:xfrm>
          <a:prstGeom prst="rect">
            <a:avLst/>
          </a:prstGeom>
          <a:solidFill>
            <a:schemeClr val="accent4">
              <a:lumMod val="20000"/>
              <a:lumOff val="80000"/>
            </a:schemeClr>
          </a:solidFill>
        </p:spPr>
        <p:txBody>
          <a:bodyPr wrap="none" lIns="91440" tIns="45720" rIns="91440" bIns="4572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400" b="1">
                <a:ln w="0"/>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现实中什么情况下发生不良？</a:t>
            </a:r>
          </a:p>
        </p:txBody>
      </p:sp>
      <p:sp>
        <p:nvSpPr>
          <p:cNvPr id="8"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二、</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详解</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2" name="灯片编号占位符 1"/>
          <p:cNvSpPr>
            <a:spLocks noGrp="1"/>
          </p:cNvSpPr>
          <p:nvPr>
            <p:ph type="sldNum" sz="quarter" idx="10"/>
          </p:nvPr>
        </p:nvSpPr>
        <p:spPr/>
        <p:txBody>
          <a:bodyPr/>
          <a:lstStyle/>
          <a:p>
            <a:fld id="{9C18EA95-C3D3-214C-9452-EF8527DBCD86}" type="slidenum">
              <a:rPr lang="it-IT" smtClean="0"/>
              <a:t>24</a:t>
            </a:fld>
            <a:endParaRPr lang="it-IT"/>
          </a:p>
        </p:txBody>
      </p:sp>
    </p:spTree>
    <p:extLst>
      <p:ext uri="{BB962C8B-B14F-4D97-AF65-F5344CB8AC3E}">
        <p14:creationId xmlns:p14="http://schemas.microsoft.com/office/powerpoint/2010/main" val="475467547"/>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Rectangle 3"/>
          <p:cNvSpPr>
            <a:spLocks noChangeArrowheads="1"/>
          </p:cNvSpPr>
          <p:nvPr/>
        </p:nvSpPr>
        <p:spPr bwMode="auto">
          <a:xfrm>
            <a:off x="1759403" y="934601"/>
            <a:ext cx="7947025" cy="57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eaLnBrk="1" fontAlgn="base" hangingPunct="1">
              <a:spcBef>
                <a:spcPct val="0"/>
              </a:spcBef>
              <a:spcAft>
                <a:spcPct val="0"/>
              </a:spcAft>
            </a:pPr>
            <a:r>
              <a:rPr lang="zh-CN" altLang="en-US" sz="2800" b="1">
                <a:solidFill>
                  <a:srgbClr val="0000FF"/>
                </a:solidFill>
                <a:latin typeface="微软雅黑" panose="020b0503020204020204" pitchFamily="34" charset="-122"/>
                <a:ea typeface="微软雅黑" panose="020b0503020204020204" pitchFamily="34" charset="-122"/>
              </a:rPr>
              <a:t>影响品质因素</a:t>
            </a:r>
            <a:r>
              <a:rPr lang="en-US" altLang="zh-CN" sz="2800" b="1">
                <a:solidFill>
                  <a:srgbClr val="0000FF"/>
                </a:solidFill>
                <a:latin typeface="微软雅黑" panose="020b0503020204020204" pitchFamily="34" charset="-122"/>
                <a:ea typeface="微软雅黑" panose="020b0503020204020204" pitchFamily="34" charset="-122"/>
              </a:rPr>
              <a:t>—</a:t>
            </a:r>
            <a:r>
              <a:rPr lang="zh-CN" altLang="en-US" sz="2800" b="1">
                <a:solidFill>
                  <a:srgbClr val="0000FF"/>
                </a:solidFill>
                <a:latin typeface="微软雅黑" panose="020b0503020204020204" pitchFamily="34" charset="-122"/>
                <a:ea typeface="微软雅黑" panose="020b0503020204020204" pitchFamily="34" charset="-122"/>
              </a:rPr>
              <a:t>材料 因素定义</a:t>
            </a:r>
          </a:p>
        </p:txBody>
      </p:sp>
      <p:graphicFrame>
        <p:nvGraphicFramePr>
          <p:cNvPr id="4" name="Group 50"/>
          <p:cNvGraphicFramePr>
            <a:graphicFrameLocks noGrp="1"/>
          </p:cNvGraphicFramePr>
          <p:nvPr>
            <p:extLst>
              <p:ext uri="{D42A27DB-BD31-4B8C-83A1-F6EECF244321}">
                <p14:modId xmlns:p14="http://schemas.microsoft.com/office/powerpoint/2010/main" val="3250764000"/>
              </p:ext>
            </p:extLst>
          </p:nvPr>
        </p:nvGraphicFramePr>
        <p:xfrm>
          <a:off x="1938017" y="1685926"/>
          <a:ext cx="8995593" cy="3930651"/>
        </p:xfrm>
        <a:graphic>
          <a:graphicData uri="http://schemas.openxmlformats.org/drawingml/2006/table">
            <a:tbl>
              <a:tblPr/>
              <a:tblGrid>
                <a:gridCol w="1052042">
                  <a:extLst>
                    <a:ext uri="{9D8B030D-6E8A-4147-A177-3AD203B41FA5}">
                      <a16:colId xmlns:a16="http://schemas.microsoft.com/office/drawing/2014/main" val="20000"/>
                    </a:ext>
                  </a:extLst>
                </a:gridCol>
                <a:gridCol w="2709075">
                  <a:extLst>
                    <a:ext uri="{9D8B030D-6E8A-4147-A177-3AD203B41FA5}">
                      <a16:colId xmlns:a16="http://schemas.microsoft.com/office/drawing/2014/main" val="20001"/>
                    </a:ext>
                  </a:extLst>
                </a:gridCol>
                <a:gridCol w="5234476">
                  <a:extLst>
                    <a:ext uri="{9D8B030D-6E8A-4147-A177-3AD203B41FA5}">
                      <a16:colId xmlns:a16="http://schemas.microsoft.com/office/drawing/2014/main" val="20002"/>
                    </a:ext>
                  </a:extLst>
                </a:gridCol>
              </a:tblGrid>
              <a:tr h="426735">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序号</a:t>
                      </a:r>
                    </a:p>
                  </a:txBody>
                  <a:tcPr marL="91443" marR="91443" marT="45722" marB="4572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定义类型</a:t>
                      </a:r>
                    </a:p>
                  </a:txBody>
                  <a:tcPr marL="91443" marR="91443" marT="45722" marB="4572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导致后果</a:t>
                      </a:r>
                    </a:p>
                  </a:txBody>
                  <a:tcPr marL="91443" marR="91443" marT="45722" marB="4572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12278">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01</a:t>
                      </a:r>
                    </a:p>
                  </a:txBody>
                  <a:tcPr marL="91443" marR="91443" marT="45722" marB="4572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同一材料不同批次</a:t>
                      </a:r>
                    </a:p>
                  </a:txBody>
                  <a:tcPr marL="91443" marR="91443" marT="45722" marB="4572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产品工艺性差，导致某个缺陷量增多，且影响操作</a:t>
                      </a:r>
                    </a:p>
                  </a:txBody>
                  <a:tcPr marL="91443" marR="91443" marT="45722" marB="4572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88421">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02</a:t>
                      </a:r>
                    </a:p>
                  </a:txBody>
                  <a:tcPr marL="91443" marR="91443" marT="45722" marB="4572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同一材料不同生产地点</a:t>
                      </a:r>
                    </a:p>
                  </a:txBody>
                  <a:tcPr marL="91443" marR="91443" marT="45722" marB="4572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产品工艺性差，导致某个缺陷量增多，且影响操作</a:t>
                      </a:r>
                    </a:p>
                  </a:txBody>
                  <a:tcPr marL="91443" marR="91443" marT="45722" marB="4572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08579">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03</a:t>
                      </a:r>
                    </a:p>
                  </a:txBody>
                  <a:tcPr marL="91443" marR="91443" marT="45722" marB="4572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不同厂家相同性能材料</a:t>
                      </a:r>
                    </a:p>
                  </a:txBody>
                  <a:tcPr marL="91443" marR="91443" marT="45722" marB="4572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产品工艺性差，导致某个缺陷量增多，且影响操作</a:t>
                      </a:r>
                    </a:p>
                  </a:txBody>
                  <a:tcPr marL="91443" marR="91443" marT="45722" marB="4572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84721">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04</a:t>
                      </a:r>
                    </a:p>
                  </a:txBody>
                  <a:tcPr marL="91443" marR="91443" marT="45722" marB="4572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长期滞留材料使用</a:t>
                      </a:r>
                    </a:p>
                  </a:txBody>
                  <a:tcPr marL="91443" marR="91443" marT="45722" marB="4572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有可能导致使用劣化品</a:t>
                      </a: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a:t>
                      </a: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规格错物品</a:t>
                      </a:r>
                    </a:p>
                  </a:txBody>
                  <a:tcPr marL="91443" marR="91443" marT="45722" marB="4572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09917">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05</a:t>
                      </a:r>
                    </a:p>
                  </a:txBody>
                  <a:tcPr marL="91443" marR="91443" marT="45722" marB="4572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交货量增加</a:t>
                      </a:r>
                    </a:p>
                  </a:txBody>
                  <a:tcPr marL="91443" marR="91443" marT="45722" marB="4572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由于供应管理能力的不足导致进货中不良品增加</a:t>
                      </a:r>
                    </a:p>
                  </a:txBody>
                  <a:tcPr marL="91443" marR="91443" marT="45722" marB="4572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5" name="Rectangle 30"/>
          <p:cNvSpPr>
            <a:spLocks noChangeArrowheads="1"/>
          </p:cNvSpPr>
          <p:nvPr/>
        </p:nvSpPr>
        <p:spPr bwMode="auto">
          <a:xfrm>
            <a:off x="1938016" y="5808240"/>
            <a:ext cx="8995593" cy="573088"/>
          </a:xfrm>
          <a:prstGeom prst="rect">
            <a:avLst/>
          </a:prstGeom>
          <a:solidFill>
            <a:srgbClr val="FFFF00"/>
          </a:solidFill>
          <a:ln w="12700">
            <a:solidFill>
              <a:schemeClr val="tx1"/>
            </a:solidFill>
            <a:miter lim="800000"/>
          </a:ln>
          <a:effectLst/>
        </p:spPr>
        <p:txBody>
          <a:bodyPr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r>
              <a:rPr lang="zh-CN" altLang="en-US" sz="2400">
                <a:solidFill>
                  <a:srgbClr val="0000FF"/>
                </a:solidFill>
                <a:latin typeface="微软雅黑" panose="020b0503020204020204" pitchFamily="34" charset="-122"/>
                <a:ea typeface="微软雅黑" panose="020b0503020204020204" pitchFamily="34" charset="-122"/>
              </a:rPr>
              <a:t>材料变化：客户非常关注，这是违反质量管理原则的</a:t>
            </a:r>
            <a:r>
              <a:rPr lang="zh-CN" altLang="en-US" sz="240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 </a:t>
            </a:r>
          </a:p>
        </p:txBody>
      </p:sp>
      <p:sp>
        <p:nvSpPr>
          <p:cNvPr id="6"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二、</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详解</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2" name="灯片编号占位符 1"/>
          <p:cNvSpPr>
            <a:spLocks noGrp="1"/>
          </p:cNvSpPr>
          <p:nvPr>
            <p:ph type="sldNum" sz="quarter" idx="10"/>
          </p:nvPr>
        </p:nvSpPr>
        <p:spPr/>
        <p:txBody>
          <a:bodyPr/>
          <a:lstStyle/>
          <a:p>
            <a:fld id="{9C18EA95-C3D3-214C-9452-EF8527DBCD86}" type="slidenum">
              <a:rPr lang="it-IT" smtClean="0"/>
              <a:t>25</a:t>
            </a:fld>
            <a:endParaRPr lang="it-IT"/>
          </a:p>
        </p:txBody>
      </p:sp>
    </p:spTree>
    <p:extLst>
      <p:ext uri="{BB962C8B-B14F-4D97-AF65-F5344CB8AC3E}">
        <p14:creationId xmlns:p14="http://schemas.microsoft.com/office/powerpoint/2010/main" val="426349727"/>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Rectangle 2"/>
          <p:cNvSpPr txBox="1">
            <a:spLocks noRot="1" noChangeArrowheads="1"/>
          </p:cNvSpPr>
          <p:nvPr/>
        </p:nvSpPr>
        <p:spPr bwMode="auto">
          <a:xfrm>
            <a:off x="1846446" y="855796"/>
            <a:ext cx="8385175" cy="817587"/>
          </a:xfrm>
          <a:prstGeom prst="rect">
            <a:avLst/>
          </a:prstGeom>
          <a:noFill/>
          <a:ln w="12700">
            <a:noFill/>
            <a:miter lim="800000"/>
          </a:ln>
          <a:effectLst/>
        </p:spPr>
        <p:txBody>
          <a:bodyPr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r>
              <a:rPr lang="zh-CN" altLang="en-US" sz="2800" b="1" kern="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第四篇：详解</a:t>
            </a:r>
            <a:r>
              <a:rPr lang="en-US" altLang="zh-CN" sz="2800" b="1" kern="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a:t>
            </a:r>
            <a:r>
              <a:rPr lang="zh-CN" altLang="en-US" sz="2800" b="1" kern="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操作方法</a:t>
            </a:r>
          </a:p>
        </p:txBody>
      </p:sp>
      <p:sp>
        <p:nvSpPr>
          <p:cNvPr id="4" name="Rectangle 3"/>
          <p:cNvSpPr txBox="1">
            <a:spLocks noRot="1" noChangeArrowheads="1"/>
          </p:cNvSpPr>
          <p:nvPr/>
        </p:nvSpPr>
        <p:spPr bwMode="auto">
          <a:xfrm>
            <a:off x="1846446" y="1808270"/>
            <a:ext cx="8838971" cy="4044826"/>
          </a:xfrm>
          <a:prstGeom prst="rect">
            <a:avLst/>
          </a:prstGeom>
          <a:noFill/>
          <a:ln w="9525">
            <a:noFill/>
            <a:miter lim="800000"/>
          </a:ln>
        </p:spPr>
        <p:txBody>
          <a:bodyPr wrap="square" lIns="92075" tIns="46038" rIns="92075" bIns="46038">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2900" indent="-342900" fontAlgn="base">
              <a:lnSpc>
                <a:spcPct val="90000"/>
              </a:lnSpc>
              <a:spcBef>
                <a:spcPct val="50000"/>
              </a:spcBef>
              <a:spcAft>
                <a:spcPct val="0"/>
              </a:spcAft>
              <a:buClr>
                <a:srgbClr val="0066FF"/>
              </a:buClr>
              <a:buSzPct val="75000"/>
              <a:defRPr/>
            </a:pPr>
            <a:r>
              <a:rPr lang="zh-CN" altLang="en-US" sz="2400" kern="0">
                <a:solidFill>
                  <a:prstClr val="black"/>
                </a:solidFill>
                <a:latin typeface="微软雅黑" panose="020b0503020204020204" pitchFamily="34" charset="-122"/>
                <a:ea typeface="微软雅黑" panose="020b0503020204020204" pitchFamily="34" charset="-122"/>
              </a:rPr>
              <a:t>当不良发生时：</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1</a:t>
            </a:r>
            <a:r>
              <a:rPr lang="zh-CN" altLang="en-US" sz="2400" kern="0">
                <a:solidFill>
                  <a:prstClr val="black"/>
                </a:solidFill>
                <a:latin typeface="微软雅黑" panose="020b0503020204020204" pitchFamily="34" charset="-122"/>
                <a:ea typeface="微软雅黑" panose="020b0503020204020204" pitchFamily="34" charset="-122"/>
              </a:rPr>
              <a:t>、第一原因应该是：未按标准作业；方法不当、顺序不当等</a:t>
            </a:r>
            <a:r>
              <a:rPr lang="en-US" altLang="zh-CN" sz="2400" kern="0">
                <a:solidFill>
                  <a:prstClr val="black"/>
                </a:solidFill>
                <a:latin typeface="微软雅黑" panose="020b0503020204020204" pitchFamily="34" charset="-122"/>
                <a:ea typeface="微软雅黑" panose="020b0503020204020204" pitchFamily="34" charset="-122"/>
              </a:rPr>
              <a:t>…</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2</a:t>
            </a:r>
            <a:r>
              <a:rPr lang="zh-CN" altLang="en-US" sz="2400" kern="0">
                <a:solidFill>
                  <a:prstClr val="black"/>
                </a:solidFill>
                <a:latin typeface="微软雅黑" panose="020b0503020204020204" pitchFamily="34" charset="-122"/>
                <a:ea typeface="微软雅黑" panose="020b0503020204020204" pitchFamily="34" charset="-122"/>
              </a:rPr>
              <a:t>、标准设定错误；</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3</a:t>
            </a:r>
            <a:r>
              <a:rPr lang="zh-CN" altLang="en-US" sz="2400" kern="0">
                <a:solidFill>
                  <a:prstClr val="black"/>
                </a:solidFill>
                <a:latin typeface="微软雅黑" panose="020b0503020204020204" pitchFamily="34" charset="-122"/>
                <a:ea typeface="微软雅黑" panose="020b0503020204020204" pitchFamily="34" charset="-122"/>
              </a:rPr>
              <a:t>、工艺流程变更时；</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4</a:t>
            </a:r>
            <a:r>
              <a:rPr lang="zh-CN" altLang="en-US" sz="2400" kern="0">
                <a:solidFill>
                  <a:prstClr val="black"/>
                </a:solidFill>
                <a:latin typeface="微软雅黑" panose="020b0503020204020204" pitchFamily="34" charset="-122"/>
                <a:ea typeface="微软雅黑" panose="020b0503020204020204" pitchFamily="34" charset="-122"/>
              </a:rPr>
              <a:t>、客户要求变更时；</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5</a:t>
            </a:r>
            <a:r>
              <a:rPr lang="zh-CN" altLang="en-US" sz="2400" kern="0">
                <a:solidFill>
                  <a:prstClr val="black"/>
                </a:solidFill>
                <a:latin typeface="微软雅黑" panose="020b0503020204020204" pitchFamily="34" charset="-122"/>
                <a:ea typeface="微软雅黑" panose="020b0503020204020204" pitchFamily="34" charset="-122"/>
              </a:rPr>
              <a:t>、厂内改进作业方法时，新技术运用时；</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6</a:t>
            </a:r>
            <a:r>
              <a:rPr lang="zh-CN" altLang="en-US" sz="2400" kern="0">
                <a:solidFill>
                  <a:prstClr val="black"/>
                </a:solidFill>
                <a:latin typeface="微软雅黑" panose="020b0503020204020204" pitchFamily="34" charset="-122"/>
                <a:ea typeface="微软雅黑" panose="020b0503020204020204" pitchFamily="34" charset="-122"/>
              </a:rPr>
              <a:t>、有评估过标准准确、安全吗？</a:t>
            </a:r>
          </a:p>
          <a:p>
            <a:pPr marL="342900" indent="-342900" fontAlgn="base">
              <a:lnSpc>
                <a:spcPct val="9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7</a:t>
            </a:r>
            <a:r>
              <a:rPr lang="zh-CN" altLang="en-US" sz="2400" kern="0">
                <a:solidFill>
                  <a:prstClr val="black"/>
                </a:solidFill>
                <a:latin typeface="微软雅黑" panose="020b0503020204020204" pitchFamily="34" charset="-122"/>
                <a:ea typeface="微软雅黑" panose="020b0503020204020204" pitchFamily="34" charset="-122"/>
              </a:rPr>
              <a:t>、其他：请举例和讨论。</a:t>
            </a:r>
          </a:p>
        </p:txBody>
      </p:sp>
      <p:sp>
        <p:nvSpPr>
          <p:cNvPr id="5" name="矩形 4"/>
          <p:cNvSpPr/>
          <p:nvPr/>
        </p:nvSpPr>
        <p:spPr>
          <a:xfrm>
            <a:off x="5967034" y="1019951"/>
            <a:ext cx="4185762" cy="461665"/>
          </a:xfrm>
          <a:prstGeom prst="rect">
            <a:avLst/>
          </a:prstGeom>
          <a:solidFill>
            <a:schemeClr val="accent4">
              <a:lumMod val="20000"/>
              <a:lumOff val="80000"/>
            </a:schemeClr>
          </a:solidFill>
        </p:spPr>
        <p:txBody>
          <a:bodyPr wrap="none" lIns="91440" tIns="45720" rIns="91440" bIns="4572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400">
                <a:ln w="0"/>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现实中什么情况下发生不良？</a:t>
            </a:r>
          </a:p>
        </p:txBody>
      </p:sp>
      <p:sp>
        <p:nvSpPr>
          <p:cNvPr id="6"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二、</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详解</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2" name="灯片编号占位符 1"/>
          <p:cNvSpPr>
            <a:spLocks noGrp="1"/>
          </p:cNvSpPr>
          <p:nvPr>
            <p:ph type="sldNum" sz="quarter" idx="10"/>
          </p:nvPr>
        </p:nvSpPr>
        <p:spPr/>
        <p:txBody>
          <a:bodyPr/>
          <a:lstStyle/>
          <a:p>
            <a:fld id="{9C18EA95-C3D3-214C-9452-EF8527DBCD86}" type="slidenum">
              <a:rPr lang="it-IT" smtClean="0"/>
              <a:t>26</a:t>
            </a:fld>
            <a:endParaRPr lang="it-IT"/>
          </a:p>
        </p:txBody>
      </p:sp>
    </p:spTree>
    <p:extLst>
      <p:ext uri="{BB962C8B-B14F-4D97-AF65-F5344CB8AC3E}">
        <p14:creationId xmlns:p14="http://schemas.microsoft.com/office/powerpoint/2010/main" val="2662637918"/>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Rectangle 3"/>
          <p:cNvSpPr>
            <a:spLocks noChangeArrowheads="1"/>
          </p:cNvSpPr>
          <p:nvPr/>
        </p:nvSpPr>
        <p:spPr bwMode="auto">
          <a:xfrm>
            <a:off x="1889668" y="941389"/>
            <a:ext cx="7947025" cy="57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eaLnBrk="1" fontAlgn="base" hangingPunct="1">
              <a:spcBef>
                <a:spcPct val="0"/>
              </a:spcBef>
              <a:spcAft>
                <a:spcPct val="0"/>
              </a:spcAft>
            </a:pPr>
            <a:r>
              <a:rPr lang="zh-CN" altLang="en-US" sz="2800" b="1">
                <a:solidFill>
                  <a:srgbClr val="0000FF"/>
                </a:solidFill>
                <a:latin typeface="微软雅黑" panose="020b0503020204020204" pitchFamily="34" charset="-122"/>
                <a:ea typeface="微软雅黑" panose="020b0503020204020204" pitchFamily="34" charset="-122"/>
              </a:rPr>
              <a:t>影响品质因素</a:t>
            </a:r>
            <a:r>
              <a:rPr lang="en-US" altLang="zh-CN" sz="2800" b="1">
                <a:solidFill>
                  <a:srgbClr val="0000FF"/>
                </a:solidFill>
                <a:latin typeface="微软雅黑" panose="020b0503020204020204" pitchFamily="34" charset="-122"/>
                <a:ea typeface="微软雅黑" panose="020b0503020204020204" pitchFamily="34" charset="-122"/>
              </a:rPr>
              <a:t>—</a:t>
            </a:r>
            <a:r>
              <a:rPr lang="zh-CN" altLang="en-US" sz="2800" b="1">
                <a:solidFill>
                  <a:srgbClr val="0000FF"/>
                </a:solidFill>
                <a:latin typeface="微软雅黑" panose="020b0503020204020204" pitchFamily="34" charset="-122"/>
                <a:ea typeface="微软雅黑" panose="020b0503020204020204" pitchFamily="34" charset="-122"/>
              </a:rPr>
              <a:t> 方法 因素定义</a:t>
            </a:r>
          </a:p>
        </p:txBody>
      </p:sp>
      <p:graphicFrame>
        <p:nvGraphicFramePr>
          <p:cNvPr id="4" name="Group 42"/>
          <p:cNvGraphicFramePr>
            <a:graphicFrameLocks noGrp="1"/>
          </p:cNvGraphicFramePr>
          <p:nvPr>
            <p:extLst>
              <p:ext uri="{D42A27DB-BD31-4B8C-83A1-F6EECF244321}">
                <p14:modId xmlns:p14="http://schemas.microsoft.com/office/powerpoint/2010/main" val="1143572854"/>
              </p:ext>
            </p:extLst>
          </p:nvPr>
        </p:nvGraphicFramePr>
        <p:xfrm>
          <a:off x="1969042" y="1685925"/>
          <a:ext cx="8611872" cy="3399260"/>
        </p:xfrm>
        <a:graphic>
          <a:graphicData uri="http://schemas.openxmlformats.org/drawingml/2006/table">
            <a:tbl>
              <a:tblPr/>
              <a:tblGrid>
                <a:gridCol w="1187220">
                  <a:extLst>
                    <a:ext uri="{9D8B030D-6E8A-4147-A177-3AD203B41FA5}">
                      <a16:colId xmlns:a16="http://schemas.microsoft.com/office/drawing/2014/main" val="20000"/>
                    </a:ext>
                  </a:extLst>
                </a:gridCol>
                <a:gridCol w="2606614">
                  <a:extLst>
                    <a:ext uri="{9D8B030D-6E8A-4147-A177-3AD203B41FA5}">
                      <a16:colId xmlns:a16="http://schemas.microsoft.com/office/drawing/2014/main" val="20001"/>
                    </a:ext>
                  </a:extLst>
                </a:gridCol>
                <a:gridCol w="4818038">
                  <a:extLst>
                    <a:ext uri="{9D8B030D-6E8A-4147-A177-3AD203B41FA5}">
                      <a16:colId xmlns:a16="http://schemas.microsoft.com/office/drawing/2014/main" val="20002"/>
                    </a:ext>
                  </a:extLst>
                </a:gridCol>
              </a:tblGrid>
              <a:tr h="748605">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序号</a:t>
                      </a:r>
                    </a:p>
                  </a:txBody>
                  <a:tcPr marL="91432" marR="9143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定义类型</a:t>
                      </a:r>
                    </a:p>
                  </a:txBody>
                  <a:tcPr marL="91432" marR="9143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导致后果</a:t>
                      </a:r>
                    </a:p>
                  </a:txBody>
                  <a:tcPr marL="91432" marR="9143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31690">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01</a:t>
                      </a:r>
                    </a:p>
                  </a:txBody>
                  <a:tcPr marL="91432" marR="9143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工序增加 </a:t>
                      </a:r>
                    </a:p>
                  </a:txBody>
                  <a:tcPr marL="91432" marR="9143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对产品要求不清，导致不合格流转</a:t>
                      </a:r>
                    </a:p>
                  </a:txBody>
                  <a:tcPr marL="91432" marR="9143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31690">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02</a:t>
                      </a:r>
                    </a:p>
                  </a:txBody>
                  <a:tcPr marL="91432" marR="9143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减少工序</a:t>
                      </a:r>
                    </a:p>
                  </a:txBody>
                  <a:tcPr marL="91432" marR="9143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控制不到位，导致不合格流转</a:t>
                      </a:r>
                    </a:p>
                  </a:txBody>
                  <a:tcPr marL="91432" marR="9143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31690">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03</a:t>
                      </a:r>
                    </a:p>
                  </a:txBody>
                  <a:tcPr marL="91432" marR="9143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后工序提前作</a:t>
                      </a:r>
                    </a:p>
                  </a:txBody>
                  <a:tcPr marL="91432" marR="9143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漏检或误装，且产品易混</a:t>
                      </a:r>
                    </a:p>
                  </a:txBody>
                  <a:tcPr marL="91432" marR="9143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755585">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04</a:t>
                      </a:r>
                    </a:p>
                  </a:txBody>
                  <a:tcPr marL="91432" marR="9143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前工序后作</a:t>
                      </a:r>
                    </a:p>
                  </a:txBody>
                  <a:tcPr marL="91432" marR="91432" anchor="ctr" anchorCtr="1"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漏检或误装，且产品易混</a:t>
                      </a:r>
                    </a:p>
                  </a:txBody>
                  <a:tcPr marL="91432" marR="91432"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5" name="Rectangle 30"/>
          <p:cNvSpPr>
            <a:spLocks noChangeArrowheads="1"/>
          </p:cNvSpPr>
          <p:nvPr/>
        </p:nvSpPr>
        <p:spPr bwMode="auto">
          <a:xfrm>
            <a:off x="1972416" y="5338764"/>
            <a:ext cx="8608498" cy="573087"/>
          </a:xfrm>
          <a:prstGeom prst="rect">
            <a:avLst/>
          </a:prstGeom>
          <a:solidFill>
            <a:srgbClr val="FFFF00"/>
          </a:solidFill>
          <a:ln w="12700">
            <a:solidFill>
              <a:schemeClr val="tx1"/>
            </a:solidFill>
            <a:miter lim="800000"/>
          </a:ln>
          <a:effectLst/>
        </p:spPr>
        <p:txBody>
          <a:bodyPr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r>
              <a:rPr lang="zh-CN" altLang="en-US" sz="2400">
                <a:solidFill>
                  <a:srgbClr val="0000FF"/>
                </a:solidFill>
                <a:latin typeface="微软雅黑" panose="020b0503020204020204" pitchFamily="34" charset="-122"/>
                <a:ea typeface="微软雅黑" panose="020b0503020204020204" pitchFamily="34" charset="-122"/>
              </a:rPr>
              <a:t>方法变化：导致工人质量意识下降，导致控制能力下降</a:t>
            </a:r>
            <a:r>
              <a:rPr lang="zh-CN" altLang="en-US" sz="240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 </a:t>
            </a:r>
          </a:p>
        </p:txBody>
      </p:sp>
      <p:sp>
        <p:nvSpPr>
          <p:cNvPr id="6"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二、</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详解</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2" name="灯片编号占位符 1"/>
          <p:cNvSpPr>
            <a:spLocks noGrp="1"/>
          </p:cNvSpPr>
          <p:nvPr>
            <p:ph type="sldNum" sz="quarter" idx="10"/>
          </p:nvPr>
        </p:nvSpPr>
        <p:spPr/>
        <p:txBody>
          <a:bodyPr/>
          <a:lstStyle/>
          <a:p>
            <a:fld id="{9C18EA95-C3D3-214C-9452-EF8527DBCD86}" type="slidenum">
              <a:rPr lang="it-IT" smtClean="0"/>
              <a:t>27</a:t>
            </a:fld>
            <a:endParaRPr lang="it-IT"/>
          </a:p>
        </p:txBody>
      </p:sp>
    </p:spTree>
    <p:extLst>
      <p:ext uri="{BB962C8B-B14F-4D97-AF65-F5344CB8AC3E}">
        <p14:creationId xmlns:p14="http://schemas.microsoft.com/office/powerpoint/2010/main" val="3720331645"/>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Rectangle 2"/>
          <p:cNvSpPr txBox="1">
            <a:spLocks noRot="1" noChangeArrowheads="1"/>
          </p:cNvSpPr>
          <p:nvPr/>
        </p:nvSpPr>
        <p:spPr bwMode="auto">
          <a:xfrm>
            <a:off x="1877376" y="748060"/>
            <a:ext cx="7093222" cy="1104900"/>
          </a:xfrm>
          <a:prstGeom prst="rect">
            <a:avLst/>
          </a:prstGeom>
          <a:noFill/>
          <a:ln w="12700">
            <a:noFill/>
            <a:miter lim="800000"/>
          </a:ln>
          <a:effectLst/>
        </p:spPr>
        <p:txBody>
          <a:bodyPr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r>
              <a:rPr lang="zh-CN" altLang="en-US" sz="2800" b="1" kern="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第五篇</a:t>
            </a:r>
            <a:r>
              <a:rPr lang="en-US" altLang="zh-CN" sz="2800" b="1" kern="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a:t>
            </a:r>
            <a:r>
              <a:rPr lang="zh-CN" altLang="en-US" sz="2800" b="1" kern="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环境因素影响</a:t>
            </a:r>
          </a:p>
        </p:txBody>
      </p:sp>
      <p:sp>
        <p:nvSpPr>
          <p:cNvPr id="4" name="Rectangle 3"/>
          <p:cNvSpPr txBox="1">
            <a:spLocks noRot="1" noChangeArrowheads="1"/>
          </p:cNvSpPr>
          <p:nvPr/>
        </p:nvSpPr>
        <p:spPr bwMode="auto">
          <a:xfrm>
            <a:off x="1892169" y="1916832"/>
            <a:ext cx="9080631" cy="3453895"/>
          </a:xfrm>
          <a:prstGeom prst="rect">
            <a:avLst/>
          </a:prstGeom>
          <a:noFill/>
          <a:ln w="9525">
            <a:noFill/>
            <a:miter lim="800000"/>
          </a:ln>
        </p:spPr>
        <p:txBody>
          <a:bodyPr wrap="square" lIns="92075" tIns="46038" rIns="92075" bIns="46038">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342900" indent="-342900" fontAlgn="base">
              <a:lnSpc>
                <a:spcPct val="110000"/>
              </a:lnSpc>
              <a:spcBef>
                <a:spcPct val="50000"/>
              </a:spcBef>
              <a:spcAft>
                <a:spcPct val="0"/>
              </a:spcAft>
              <a:buClr>
                <a:srgbClr val="0066FF"/>
              </a:buClr>
              <a:buSzPct val="75000"/>
              <a:defRPr/>
            </a:pPr>
            <a:r>
              <a:rPr lang="zh-CN" altLang="en-US" sz="2400" kern="0">
                <a:solidFill>
                  <a:prstClr val="black"/>
                </a:solidFill>
                <a:latin typeface="微软雅黑" panose="020b0503020204020204" pitchFamily="34" charset="-122"/>
                <a:ea typeface="微软雅黑" panose="020b0503020204020204" pitchFamily="34" charset="-122"/>
              </a:rPr>
              <a:t>当不良发生时：</a:t>
            </a:r>
          </a:p>
          <a:p>
            <a:pPr marL="342900" indent="-342900" fontAlgn="base">
              <a:lnSpc>
                <a:spcPct val="11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1</a:t>
            </a:r>
            <a:r>
              <a:rPr lang="zh-CN" altLang="en-US" sz="2400" kern="0">
                <a:solidFill>
                  <a:prstClr val="black"/>
                </a:solidFill>
                <a:latin typeface="微软雅黑" panose="020b0503020204020204" pitchFamily="34" charset="-122"/>
                <a:ea typeface="微软雅黑" panose="020b0503020204020204" pitchFamily="34" charset="-122"/>
              </a:rPr>
              <a:t>、生产场所是否变更，如从</a:t>
            </a:r>
            <a:r>
              <a:rPr lang="en-US" altLang="zh-CN" sz="2400" kern="0">
                <a:solidFill>
                  <a:prstClr val="black"/>
                </a:solidFill>
                <a:latin typeface="微软雅黑" panose="020b0503020204020204" pitchFamily="34" charset="-122"/>
                <a:ea typeface="微软雅黑" panose="020b0503020204020204" pitchFamily="34" charset="-122"/>
              </a:rPr>
              <a:t>1</a:t>
            </a:r>
            <a:r>
              <a:rPr lang="zh-CN" altLang="en-US" sz="2400" kern="0">
                <a:solidFill>
                  <a:prstClr val="black"/>
                </a:solidFill>
                <a:latin typeface="微软雅黑" panose="020b0503020204020204" pitchFamily="34" charset="-122"/>
                <a:ea typeface="微软雅黑" panose="020b0503020204020204" pitchFamily="34" charset="-122"/>
              </a:rPr>
              <a:t>车间转</a:t>
            </a:r>
            <a:r>
              <a:rPr lang="en-US" altLang="zh-CN" sz="2400" kern="0">
                <a:solidFill>
                  <a:prstClr val="black"/>
                </a:solidFill>
                <a:latin typeface="微软雅黑" panose="020b0503020204020204" pitchFamily="34" charset="-122"/>
                <a:ea typeface="微软雅黑" panose="020b0503020204020204" pitchFamily="34" charset="-122"/>
              </a:rPr>
              <a:t>3</a:t>
            </a:r>
            <a:r>
              <a:rPr lang="zh-CN" altLang="en-US" sz="2400" kern="0">
                <a:solidFill>
                  <a:prstClr val="black"/>
                </a:solidFill>
                <a:latin typeface="微软雅黑" panose="020b0503020204020204" pitchFamily="34" charset="-122"/>
                <a:ea typeface="微软雅黑" panose="020b0503020204020204" pitchFamily="34" charset="-122"/>
              </a:rPr>
              <a:t>车间？</a:t>
            </a:r>
          </a:p>
          <a:p>
            <a:pPr marL="342900" indent="-342900" fontAlgn="base">
              <a:lnSpc>
                <a:spcPct val="11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2</a:t>
            </a:r>
            <a:r>
              <a:rPr lang="zh-CN" altLang="en-US" sz="2400" kern="0">
                <a:solidFill>
                  <a:prstClr val="black"/>
                </a:solidFill>
                <a:latin typeface="微软雅黑" panose="020b0503020204020204" pitchFamily="34" charset="-122"/>
                <a:ea typeface="微软雅黑" panose="020b0503020204020204" pitchFamily="34" charset="-122"/>
              </a:rPr>
              <a:t>、现场的湿度、温度是否明显异常？</a:t>
            </a:r>
          </a:p>
          <a:p>
            <a:pPr marL="342900" indent="-342900" fontAlgn="base">
              <a:lnSpc>
                <a:spcPct val="11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3</a:t>
            </a:r>
            <a:r>
              <a:rPr lang="zh-CN" altLang="en-US" sz="2400" kern="0">
                <a:solidFill>
                  <a:prstClr val="black"/>
                </a:solidFill>
                <a:latin typeface="微软雅黑" panose="020b0503020204020204" pitchFamily="34" charset="-122"/>
                <a:ea typeface="微软雅黑" panose="020b0503020204020204" pitchFamily="34" charset="-122"/>
              </a:rPr>
              <a:t>、影响环境的配置如：空调、抽风机、加湿机、空压机是否异常？</a:t>
            </a:r>
          </a:p>
          <a:p>
            <a:pPr marL="342900" indent="-342900" fontAlgn="base">
              <a:lnSpc>
                <a:spcPct val="11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4</a:t>
            </a:r>
            <a:r>
              <a:rPr lang="zh-CN" altLang="en-US" sz="2400" kern="0">
                <a:solidFill>
                  <a:prstClr val="black"/>
                </a:solidFill>
                <a:latin typeface="微软雅黑" panose="020b0503020204020204" pitchFamily="34" charset="-122"/>
                <a:ea typeface="微软雅黑" panose="020b0503020204020204" pitchFamily="34" charset="-122"/>
              </a:rPr>
              <a:t>、现场安全吗？噪音大吗？人感觉舒适吗？</a:t>
            </a:r>
          </a:p>
          <a:p>
            <a:pPr marL="342900" indent="-342900" fontAlgn="base">
              <a:lnSpc>
                <a:spcPct val="110000"/>
              </a:lnSpc>
              <a:spcBef>
                <a:spcPct val="50000"/>
              </a:spcBef>
              <a:spcAft>
                <a:spcPct val="0"/>
              </a:spcAft>
              <a:buClr>
                <a:srgbClr val="0066FF"/>
              </a:buClr>
              <a:buSzPct val="75000"/>
              <a:defRPr/>
            </a:pPr>
            <a:r>
              <a:rPr lang="en-US" altLang="zh-CN" sz="2400" kern="0">
                <a:solidFill>
                  <a:prstClr val="black"/>
                </a:solidFill>
                <a:latin typeface="微软雅黑" panose="020b0503020204020204" pitchFamily="34" charset="-122"/>
                <a:ea typeface="微软雅黑" panose="020b0503020204020204" pitchFamily="34" charset="-122"/>
              </a:rPr>
              <a:t>5</a:t>
            </a:r>
            <a:r>
              <a:rPr lang="zh-CN" altLang="en-US" sz="2400" kern="0">
                <a:solidFill>
                  <a:prstClr val="black"/>
                </a:solidFill>
                <a:latin typeface="微软雅黑" panose="020b0503020204020204" pitchFamily="34" charset="-122"/>
                <a:ea typeface="微软雅黑" panose="020b0503020204020204" pitchFamily="34" charset="-122"/>
              </a:rPr>
              <a:t>、其他：请举例和讨论。</a:t>
            </a:r>
          </a:p>
        </p:txBody>
      </p:sp>
      <p:sp>
        <p:nvSpPr>
          <p:cNvPr id="5" name="矩形 4"/>
          <p:cNvSpPr/>
          <p:nvPr/>
        </p:nvSpPr>
        <p:spPr>
          <a:xfrm>
            <a:off x="5601272" y="1019951"/>
            <a:ext cx="4185762" cy="461665"/>
          </a:xfrm>
          <a:prstGeom prst="rect">
            <a:avLst/>
          </a:prstGeom>
          <a:solidFill>
            <a:schemeClr val="accent4">
              <a:lumMod val="20000"/>
              <a:lumOff val="80000"/>
            </a:schemeClr>
          </a:solidFill>
        </p:spPr>
        <p:txBody>
          <a:bodyPr wrap="none" lIns="91440" tIns="45720" rIns="91440" bIns="4572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400">
                <a:ln w="0"/>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现实中什么情况下发生不良？</a:t>
            </a:r>
          </a:p>
        </p:txBody>
      </p:sp>
      <p:sp>
        <p:nvSpPr>
          <p:cNvPr id="6"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二、</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详解</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2" name="灯片编号占位符 1"/>
          <p:cNvSpPr>
            <a:spLocks noGrp="1"/>
          </p:cNvSpPr>
          <p:nvPr>
            <p:ph type="sldNum" sz="quarter" idx="10"/>
          </p:nvPr>
        </p:nvSpPr>
        <p:spPr/>
        <p:txBody>
          <a:bodyPr/>
          <a:lstStyle/>
          <a:p>
            <a:fld id="{9C18EA95-C3D3-214C-9452-EF8527DBCD86}" type="slidenum">
              <a:rPr lang="it-IT" smtClean="0"/>
              <a:t>28</a:t>
            </a:fld>
            <a:endParaRPr lang="it-IT"/>
          </a:p>
        </p:txBody>
      </p:sp>
    </p:spTree>
    <p:extLst>
      <p:ext uri="{BB962C8B-B14F-4D97-AF65-F5344CB8AC3E}">
        <p14:creationId xmlns:p14="http://schemas.microsoft.com/office/powerpoint/2010/main" val="532197717"/>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Rectangle 3"/>
          <p:cNvSpPr>
            <a:spLocks noChangeArrowheads="1"/>
          </p:cNvSpPr>
          <p:nvPr/>
        </p:nvSpPr>
        <p:spPr bwMode="auto">
          <a:xfrm>
            <a:off x="1798230" y="1068388"/>
            <a:ext cx="7947025" cy="57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eaLnBrk="1" fontAlgn="base" hangingPunct="1">
              <a:spcBef>
                <a:spcPct val="0"/>
              </a:spcBef>
              <a:spcAft>
                <a:spcPct val="0"/>
              </a:spcAft>
            </a:pPr>
            <a:r>
              <a:rPr lang="zh-CN" altLang="en-US" sz="2800" b="1">
                <a:solidFill>
                  <a:srgbClr val="0000FF"/>
                </a:solidFill>
                <a:latin typeface="微软雅黑" panose="020b0503020204020204" pitchFamily="34" charset="-122"/>
                <a:ea typeface="微软雅黑" panose="020b0503020204020204" pitchFamily="34" charset="-122"/>
              </a:rPr>
              <a:t>影响品质因素</a:t>
            </a:r>
            <a:r>
              <a:rPr lang="en-US" altLang="zh-CN" sz="2800" b="1">
                <a:solidFill>
                  <a:srgbClr val="0000FF"/>
                </a:solidFill>
                <a:latin typeface="微软雅黑" panose="020b0503020204020204" pitchFamily="34" charset="-122"/>
                <a:ea typeface="微软雅黑" panose="020b0503020204020204" pitchFamily="34" charset="-122"/>
              </a:rPr>
              <a:t>—</a:t>
            </a:r>
            <a:r>
              <a:rPr lang="zh-CN" altLang="en-US" sz="2800" b="1">
                <a:solidFill>
                  <a:srgbClr val="0000FF"/>
                </a:solidFill>
                <a:latin typeface="微软雅黑" panose="020b0503020204020204" pitchFamily="34" charset="-122"/>
                <a:ea typeface="微软雅黑" panose="020b0503020204020204" pitchFamily="34" charset="-122"/>
              </a:rPr>
              <a:t> 环境和测量 因素定义</a:t>
            </a:r>
          </a:p>
        </p:txBody>
      </p:sp>
      <p:graphicFrame>
        <p:nvGraphicFramePr>
          <p:cNvPr id="4" name="Group 32"/>
          <p:cNvGraphicFramePr>
            <a:graphicFrameLocks noGrp="1"/>
          </p:cNvGraphicFramePr>
          <p:nvPr>
            <p:extLst>
              <p:ext uri="{D42A27DB-BD31-4B8C-83A1-F6EECF244321}">
                <p14:modId xmlns:p14="http://schemas.microsoft.com/office/powerpoint/2010/main" val="156602224"/>
              </p:ext>
            </p:extLst>
          </p:nvPr>
        </p:nvGraphicFramePr>
        <p:xfrm>
          <a:off x="1908312" y="1851026"/>
          <a:ext cx="8868545" cy="3443287"/>
        </p:xfrm>
        <a:graphic>
          <a:graphicData uri="http://schemas.openxmlformats.org/drawingml/2006/table">
            <a:tbl>
              <a:tblPr/>
              <a:tblGrid>
                <a:gridCol w="1222605">
                  <a:extLst>
                    <a:ext uri="{9D8B030D-6E8A-4147-A177-3AD203B41FA5}">
                      <a16:colId xmlns:a16="http://schemas.microsoft.com/office/drawing/2014/main" val="20000"/>
                    </a:ext>
                  </a:extLst>
                </a:gridCol>
                <a:gridCol w="2684303">
                  <a:extLst>
                    <a:ext uri="{9D8B030D-6E8A-4147-A177-3AD203B41FA5}">
                      <a16:colId xmlns:a16="http://schemas.microsoft.com/office/drawing/2014/main" val="20001"/>
                    </a:ext>
                  </a:extLst>
                </a:gridCol>
                <a:gridCol w="4961637">
                  <a:extLst>
                    <a:ext uri="{9D8B030D-6E8A-4147-A177-3AD203B41FA5}">
                      <a16:colId xmlns:a16="http://schemas.microsoft.com/office/drawing/2014/main" val="20002"/>
                    </a:ext>
                  </a:extLst>
                </a:gridCol>
              </a:tblGrid>
              <a:tr h="681151">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序号</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定义类型</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导致后果</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49932">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01</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工厂场地变更 </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控制能力下降，导致不良品流出</a:t>
                      </a:r>
                    </a:p>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某项对环境有要求性能达不到</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49932">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02</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产品环境变更</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外观不合格，且不能发现，导致客户投诉</a:t>
                      </a:r>
                    </a:p>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产品误判，导致产品流出</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74770">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03</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测量器具变更</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产品误判，导致产品流出</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87502">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en-US" altLang="zh-CN"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04</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ctr"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测量器具超鉴定期</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tc>
                  <a:txBody>
                    <a:bodyPr vert="horz" wrap="square"/>
                    <a:lstStyle>
                      <a:lvl1pPr marL="0" algn="l" defTabSz="457200" rtl="0" eaLnBrk="1" latinLnBrk="0" hangingPunct="1">
                        <a:defRPr kumimoji="1" sz="1800" kern="1200">
                          <a:solidFill>
                            <a:schemeClr val="tx1"/>
                          </a:solidFill>
                          <a:latin typeface="Calibri"/>
                        </a:defRPr>
                      </a:lvl1pPr>
                      <a:lvl2pPr marL="457200" algn="l" defTabSz="457200" rtl="0" eaLnBrk="1" latinLnBrk="0" hangingPunct="1">
                        <a:defRPr kumimoji="1" sz="1800" kern="1200">
                          <a:solidFill>
                            <a:schemeClr val="tx1"/>
                          </a:solidFill>
                          <a:latin typeface="Calibri"/>
                        </a:defRPr>
                      </a:lvl2pPr>
                      <a:lvl3pPr marL="914400" algn="l" defTabSz="457200" rtl="0" eaLnBrk="1" latinLnBrk="0" hangingPunct="1">
                        <a:defRPr kumimoji="1" sz="1800" kern="1200">
                          <a:solidFill>
                            <a:schemeClr val="tx1"/>
                          </a:solidFill>
                          <a:latin typeface="Calibri"/>
                        </a:defRPr>
                      </a:lvl3pPr>
                      <a:lvl4pPr marL="1371600" algn="l" defTabSz="457200" rtl="0" eaLnBrk="1" latinLnBrk="0" hangingPunct="1">
                        <a:defRPr kumimoji="1" sz="1800" kern="1200">
                          <a:solidFill>
                            <a:schemeClr val="tx1"/>
                          </a:solidFill>
                          <a:latin typeface="Calibri"/>
                        </a:defRPr>
                      </a:lvl4pPr>
                      <a:lvl5pPr marL="1828800" algn="l" defTabSz="457200" rtl="0" eaLnBrk="1" latinLnBrk="0" hangingPunct="1">
                        <a:defRPr kumimoji="1" sz="1800" kern="1200">
                          <a:solidFill>
                            <a:schemeClr val="tx1"/>
                          </a:solidFill>
                          <a:latin typeface="Calibri"/>
                        </a:defRPr>
                      </a:lvl5pPr>
                      <a:lvl6pPr marL="2286000" algn="l" defTabSz="457200" rtl="0" eaLnBrk="1" latinLnBrk="0" hangingPunct="1">
                        <a:defRPr kumimoji="1" sz="1800" kern="1200">
                          <a:solidFill>
                            <a:schemeClr val="tx1"/>
                          </a:solidFill>
                          <a:latin typeface="Calibri"/>
                        </a:defRPr>
                      </a:lvl6pPr>
                      <a:lvl7pPr marL="2743200" algn="l" defTabSz="457200" rtl="0" eaLnBrk="1" latinLnBrk="0" hangingPunct="1">
                        <a:defRPr kumimoji="1" sz="1800" kern="1200">
                          <a:solidFill>
                            <a:schemeClr val="tx1"/>
                          </a:solidFill>
                          <a:latin typeface="Calibri"/>
                        </a:defRPr>
                      </a:lvl7pPr>
                      <a:lvl8pPr marL="3200400" algn="l" defTabSz="457200" rtl="0" eaLnBrk="1" latinLnBrk="0" hangingPunct="1">
                        <a:defRPr kumimoji="1" sz="1800" kern="1200">
                          <a:solidFill>
                            <a:schemeClr val="tx1"/>
                          </a:solidFill>
                          <a:latin typeface="Calibri"/>
                        </a:defRPr>
                      </a:lvl8pPr>
                      <a:lvl9pPr marL="3657600" algn="l" defTabSz="457200" rtl="0" eaLnBrk="1" latinLnBrk="0" hangingPunct="1">
                        <a:defRPr kumimoji="1" sz="1800" kern="1200">
                          <a:solidFill>
                            <a:schemeClr val="tx1"/>
                          </a:solidFill>
                          <a:latin typeface="Calibri"/>
                        </a:defRPr>
                      </a:lvl9pPr>
                    </a:lstStyle>
                    <a:p>
                      <a:pPr marL="0" marR="0" lvl="0" indent="0" algn="l" defTabSz="914400" rtl="0" eaLnBrk="0" fontAlgn="base" latinLnBrk="0" hangingPunct="0">
                        <a:lnSpc>
                          <a:spcPct val="110000"/>
                        </a:lnSpc>
                        <a:spcBef>
                          <a:spcPct val="50000"/>
                        </a:spcBef>
                        <a:spcAft>
                          <a:spcPct val="0"/>
                        </a:spcAft>
                        <a:buClr>
                          <a:srgbClr val="0066FF"/>
                        </a:buClr>
                        <a:buSzPct val="75000"/>
                        <a:buFont typeface="Monotype Sorts" pitchFamily="2" charset="2"/>
                        <a:buNone/>
                      </a:pPr>
                      <a:r>
                        <a:rPr kumimoji="0" lang="zh-CN" altLang="en-US" sz="16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产品误判，导致产品流出</a:t>
                      </a:r>
                    </a:p>
                  </a:txBody>
                  <a:tcPr marT="45728" marB="45728" anchor="ctr" horzOverflow="overflow">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5" name="Rectangle 30"/>
          <p:cNvSpPr>
            <a:spLocks noChangeArrowheads="1"/>
          </p:cNvSpPr>
          <p:nvPr/>
        </p:nvSpPr>
        <p:spPr bwMode="auto">
          <a:xfrm>
            <a:off x="1913148" y="5503864"/>
            <a:ext cx="8863709" cy="573087"/>
          </a:xfrm>
          <a:prstGeom prst="rect">
            <a:avLst/>
          </a:prstGeom>
          <a:solidFill>
            <a:srgbClr val="FFFF00"/>
          </a:solidFill>
          <a:ln w="12700">
            <a:solidFill>
              <a:schemeClr val="tx1"/>
            </a:solidFill>
            <a:miter lim="800000"/>
          </a:ln>
          <a:effectLst/>
        </p:spPr>
        <p:txBody>
          <a:bodyPr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0"/>
              </a:spcBef>
              <a:spcAft>
                <a:spcPct val="0"/>
              </a:spcAft>
              <a:defRPr/>
            </a:pPr>
            <a:r>
              <a:rPr lang="zh-CN" altLang="en-US" sz="2400">
                <a:solidFill>
                  <a:srgbClr val="0000FF"/>
                </a:solidFill>
                <a:latin typeface="微软雅黑" panose="020b0503020204020204" pitchFamily="34" charset="-122"/>
                <a:ea typeface="微软雅黑" panose="020b0503020204020204" pitchFamily="34" charset="-122"/>
              </a:rPr>
              <a:t>环境、测量变化：导致误判，且自己发现不了</a:t>
            </a:r>
            <a:r>
              <a:rPr lang="zh-CN" altLang="en-US" sz="2400">
                <a:solidFill>
                  <a:srgbClr val="0000FF"/>
                </a:solidFill>
                <a:effectLst>
                  <a:outerShdw blurRad="38100" dist="38100" dir="2700000" algn="tl">
                    <a:srgbClr val="C0C0C0"/>
                  </a:outerShdw>
                </a:effectLst>
                <a:latin typeface="微软雅黑" panose="020b0503020204020204" pitchFamily="34" charset="-122"/>
                <a:ea typeface="微软雅黑" panose="020b0503020204020204" pitchFamily="34" charset="-122"/>
              </a:rPr>
              <a:t> </a:t>
            </a:r>
          </a:p>
        </p:txBody>
      </p:sp>
      <p:sp>
        <p:nvSpPr>
          <p:cNvPr id="6"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二、</a:t>
            </a:r>
            <a:r>
              <a:rPr lang="en-US" altLang="zh-CN" sz="3200" b="1" kern="0">
                <a:solidFill>
                  <a:srgbClr val="000000"/>
                </a:solidFill>
                <a:latin typeface="微软雅黑" panose="020b0503020204020204" pitchFamily="34" charset="-122"/>
                <a:ea typeface="微软雅黑" panose="020b0503020204020204" pitchFamily="34" charset="-122"/>
              </a:rPr>
              <a:t>4M</a:t>
            </a:r>
            <a:r>
              <a:rPr lang="zh-CN" altLang="en-US" sz="3200" b="1" kern="0">
                <a:solidFill>
                  <a:srgbClr val="000000"/>
                </a:solidFill>
                <a:latin typeface="微软雅黑" panose="020b0503020204020204" pitchFamily="34" charset="-122"/>
                <a:ea typeface="微软雅黑" panose="020b0503020204020204" pitchFamily="34" charset="-122"/>
              </a:rPr>
              <a:t>详解</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2" name="灯片编号占位符 1"/>
          <p:cNvSpPr>
            <a:spLocks noGrp="1"/>
          </p:cNvSpPr>
          <p:nvPr>
            <p:ph type="sldNum" sz="quarter" idx="10"/>
          </p:nvPr>
        </p:nvSpPr>
        <p:spPr/>
        <p:txBody>
          <a:bodyPr/>
          <a:lstStyle/>
          <a:p>
            <a:fld id="{9C18EA95-C3D3-214C-9452-EF8527DBCD86}" type="slidenum">
              <a:rPr lang="it-IT" smtClean="0"/>
              <a:t>29</a:t>
            </a:fld>
            <a:endParaRPr lang="it-IT"/>
          </a:p>
        </p:txBody>
      </p:sp>
    </p:spTree>
    <p:extLst>
      <p:ext uri="{BB962C8B-B14F-4D97-AF65-F5344CB8AC3E}">
        <p14:creationId xmlns:p14="http://schemas.microsoft.com/office/powerpoint/2010/main" val="1835940560"/>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1982141" y="3181649"/>
            <a:ext cx="3296877" cy="792578"/>
          </a:xfrm>
          <a:prstGeom prst="rect">
            <a:avLst/>
          </a:prstGeom>
          <a:solidFill>
            <a:schemeClr val="bg1"/>
          </a:solidFill>
          <a:ln>
            <a:solidFill>
              <a:schemeClr val="bg1"/>
            </a:solidFill>
          </a:ln>
        </p:spPr>
        <p:style>
          <a:lnRef idx="2">
            <a:schemeClr val="accent5">
              <a:tint val="40000"/>
              <a:alpha val="90000"/>
              <a:hueOff val="2989055"/>
              <a:satOff val="-13857"/>
              <a:lumOff val="-1290"/>
              <a:alphaOff val="0"/>
            </a:schemeClr>
          </a:lnRef>
          <a:fillRef idx="1">
            <a:schemeClr val="accent5">
              <a:tint val="40000"/>
              <a:alpha val="90000"/>
              <a:hueOff val="2989055"/>
              <a:satOff val="-13857"/>
              <a:lumOff val="-1290"/>
              <a:alphaOff val="0"/>
            </a:schemeClr>
          </a:fillRef>
          <a:effectRef idx="0">
            <a:schemeClr val="accent5">
              <a:tint val="40000"/>
              <a:alpha val="90000"/>
              <a:hueOff val="2989055"/>
              <a:satOff val="-13857"/>
              <a:lumOff val="-1290"/>
              <a:alphaOff val="0"/>
            </a:schemeClr>
          </a:effectRef>
          <a:fontRef idx="minor">
            <a:schemeClr val="dk1">
              <a:hueOff val="0"/>
              <a:satOff val="0"/>
              <a:lumOff val="0"/>
              <a:alphaOff val="0"/>
            </a:schemeClr>
          </a:fontRef>
        </p:style>
        <p:txBody>
          <a:bodyPr/>
          <a:lstStyle>
            <a:defPPr>
              <a:defRPr lang="it-IT"/>
            </a:defPPr>
            <a:lvl1pPr marL="0" algn="l" defTabSz="457200" rtl="0" eaLnBrk="1" latinLnBrk="0" hangingPunct="1">
              <a:defRPr sz="1800" kern="1200">
                <a:solidFill>
                  <a:srgbClr val="000000"/>
                </a:solidFill>
                <a:latin typeface="Arial"/>
                <a:ea typeface="+mn-ea"/>
                <a:cs typeface="+mn-cs"/>
              </a:defRPr>
            </a:lvl1pPr>
            <a:lvl2pPr marL="457200" algn="l" defTabSz="457200" rtl="0" eaLnBrk="1" latinLnBrk="0" hangingPunct="1">
              <a:defRPr sz="1800" kern="1200">
                <a:solidFill>
                  <a:srgbClr val="000000"/>
                </a:solidFill>
                <a:latin typeface="Arial"/>
                <a:ea typeface="+mn-ea"/>
                <a:cs typeface="+mn-cs"/>
              </a:defRPr>
            </a:lvl2pPr>
            <a:lvl3pPr marL="914400" algn="l" defTabSz="457200" rtl="0" eaLnBrk="1" latinLnBrk="0" hangingPunct="1">
              <a:defRPr sz="1800" kern="1200">
                <a:solidFill>
                  <a:srgbClr val="000000"/>
                </a:solidFill>
                <a:latin typeface="Arial"/>
                <a:ea typeface="+mn-ea"/>
                <a:cs typeface="+mn-cs"/>
              </a:defRPr>
            </a:lvl3pPr>
            <a:lvl4pPr marL="1371600" algn="l" defTabSz="457200" rtl="0" eaLnBrk="1" latinLnBrk="0" hangingPunct="1">
              <a:defRPr sz="1800" kern="1200">
                <a:solidFill>
                  <a:srgbClr val="000000"/>
                </a:solidFill>
                <a:latin typeface="Arial"/>
                <a:ea typeface="+mn-ea"/>
                <a:cs typeface="+mn-cs"/>
              </a:defRPr>
            </a:lvl4pPr>
            <a:lvl5pPr marL="1828800" algn="l" defTabSz="457200" rtl="0" eaLnBrk="1" latinLnBrk="0" hangingPunct="1">
              <a:defRPr sz="1800" kern="1200">
                <a:solidFill>
                  <a:srgbClr val="000000"/>
                </a:solidFill>
                <a:latin typeface="Arial"/>
                <a:ea typeface="+mn-ea"/>
                <a:cs typeface="+mn-cs"/>
              </a:defRPr>
            </a:lvl5pPr>
            <a:lvl6pPr marL="2286000" algn="l" defTabSz="457200" rtl="0" eaLnBrk="1" latinLnBrk="0" hangingPunct="1">
              <a:defRPr sz="1800" kern="1200">
                <a:solidFill>
                  <a:srgbClr val="000000"/>
                </a:solidFill>
                <a:latin typeface="Arial"/>
                <a:ea typeface="+mn-ea"/>
                <a:cs typeface="+mn-cs"/>
              </a:defRPr>
            </a:lvl6pPr>
            <a:lvl7pPr marL="2743200" algn="l" defTabSz="457200" rtl="0" eaLnBrk="1" latinLnBrk="0" hangingPunct="1">
              <a:defRPr sz="1800" kern="1200">
                <a:solidFill>
                  <a:srgbClr val="000000"/>
                </a:solidFill>
                <a:latin typeface="Arial"/>
                <a:ea typeface="+mn-ea"/>
                <a:cs typeface="+mn-cs"/>
              </a:defRPr>
            </a:lvl7pPr>
            <a:lvl8pPr marL="3200400" algn="l" defTabSz="457200" rtl="0" eaLnBrk="1" latinLnBrk="0" hangingPunct="1">
              <a:defRPr sz="1800" kern="1200">
                <a:solidFill>
                  <a:srgbClr val="000000"/>
                </a:solidFill>
                <a:latin typeface="Arial"/>
                <a:ea typeface="+mn-ea"/>
                <a:cs typeface="+mn-cs"/>
              </a:defRPr>
            </a:lvl8pPr>
            <a:lvl9pPr marL="3657600" algn="l" defTabSz="457200" rtl="0" eaLnBrk="1" latinLnBrk="0" hangingPunct="1">
              <a:defRPr sz="1800" kern="1200">
                <a:solidFill>
                  <a:srgbClr val="000000"/>
                </a:solidFill>
                <a:latin typeface="Arial"/>
                <a:ea typeface="+mn-ea"/>
                <a:cs typeface="+mn-cs"/>
              </a:defRPr>
            </a:lvl9pPr>
          </a:lstStyle>
          <a:p>
            <a:endParaRPr lang="zh-CN" altLang="en-US"/>
          </a:p>
        </p:txBody>
      </p:sp>
      <p:sp>
        <p:nvSpPr>
          <p:cNvPr id="2" name="文本框 1"/>
          <p:cNvSpPr txBox="1"/>
          <p:nvPr/>
        </p:nvSpPr>
        <p:spPr>
          <a:xfrm>
            <a:off x="1122509" y="3035466"/>
            <a:ext cx="4625147" cy="707886"/>
          </a:xfrm>
          <a:prstGeom prst="rect">
            <a:avLst/>
          </a:prstGeom>
          <a:noFill/>
        </p:spPr>
        <p:txBody>
          <a:bodyPr wrap="square" rtlCol="0">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000" b="1">
                <a:latin typeface="微软雅黑" panose="020b0503020204020204" pitchFamily="34" charset="-122"/>
                <a:ea typeface="微软雅黑" panose="020b0503020204020204" pitchFamily="34" charset="-122"/>
              </a:rPr>
              <a:t>三、</a:t>
            </a:r>
            <a:r>
              <a:rPr lang="en-US" altLang="zh-CN" sz="4000" b="1">
                <a:latin typeface="微软雅黑" panose="020b0503020204020204" pitchFamily="34" charset="-122"/>
                <a:ea typeface="微软雅黑" panose="020b0503020204020204" pitchFamily="34" charset="-122"/>
              </a:rPr>
              <a:t>4M&amp;</a:t>
            </a:r>
            <a:r>
              <a:rPr lang="zh-CN" altLang="en-US" sz="4000" b="1">
                <a:latin typeface="微软雅黑" panose="020b0503020204020204" pitchFamily="34" charset="-122"/>
                <a:ea typeface="微软雅黑" panose="020b0503020204020204" pitchFamily="34" charset="-122"/>
              </a:rPr>
              <a:t>管理项目</a:t>
            </a:r>
          </a:p>
        </p:txBody>
      </p:sp>
    </p:spTree>
    <p:extLst>
      <p:ext uri="{BB962C8B-B14F-4D97-AF65-F5344CB8AC3E}">
        <p14:creationId xmlns:p14="http://schemas.microsoft.com/office/powerpoint/2010/main" val="1477781762"/>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Rectangle 64"/>
          <p:cNvSpPr>
            <a:spLocks noChangeArrowheads="1"/>
          </p:cNvSpPr>
          <p:nvPr/>
        </p:nvSpPr>
        <p:spPr bwMode="auto">
          <a:xfrm>
            <a:off x="1028378" y="324564"/>
            <a:ext cx="436222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it-IT"/>
            </a:defPPr>
            <a:lvl1pPr marL="0" algn="l" defTabSz="4572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4572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4572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457200" rtl="0" eaLnBrk="0" fontAlgn="base" latinLnBrk="0" hangingPunct="0">
              <a:lnSpc>
                <a:spcPct val="90000"/>
              </a:lnSpc>
              <a:spcBef>
                <a:spcPct val="20000"/>
              </a:spcBef>
              <a:spcAft>
                <a:spcPct val="0"/>
              </a:spcAft>
              <a:defRPr sz="1800" kern="1200">
                <a:solidFill>
                  <a:schemeClr val="tx1"/>
                </a:solidFill>
                <a:latin typeface="Arial" pitchFamily="34" charset="0"/>
                <a:ea typeface="宋体" panose="02010600030101010101" pitchFamily="2" charset="-122"/>
                <a:cs typeface="+mn-cs"/>
              </a:defRPr>
            </a:lvl9pPr>
          </a:lstStyle>
          <a:p>
            <a:pPr fontAlgn="base">
              <a:spcBef>
                <a:spcPct val="0"/>
              </a:spcBef>
              <a:spcAft>
                <a:spcPct val="0"/>
              </a:spcAft>
            </a:pPr>
            <a:r>
              <a:rPr lang="zh-CN" altLang="en-US" sz="3200" b="1" kern="0">
                <a:solidFill>
                  <a:srgbClr val="000000"/>
                </a:solidFill>
                <a:latin typeface="微软雅黑" panose="020b0503020204020204" pitchFamily="34" charset="-122"/>
                <a:ea typeface="微软雅黑" panose="020b0503020204020204" pitchFamily="34" charset="-122"/>
              </a:rPr>
              <a:t>三、</a:t>
            </a:r>
            <a:r>
              <a:rPr lang="en-US" altLang="zh-CN" sz="3200" b="1" kern="0">
                <a:solidFill>
                  <a:srgbClr val="000000"/>
                </a:solidFill>
                <a:latin typeface="微软雅黑" panose="020b0503020204020204" pitchFamily="34" charset="-122"/>
                <a:ea typeface="微软雅黑" panose="020b0503020204020204" pitchFamily="34" charset="-122"/>
              </a:rPr>
              <a:t>4M&amp;</a:t>
            </a:r>
            <a:r>
              <a:rPr lang="zh-CN" altLang="en-US" sz="3200" b="1" kern="0">
                <a:solidFill>
                  <a:srgbClr val="000000"/>
                </a:solidFill>
                <a:latin typeface="微软雅黑" panose="020b0503020204020204" pitchFamily="34" charset="-122"/>
                <a:ea typeface="微软雅黑" panose="020b0503020204020204" pitchFamily="34" charset="-122"/>
              </a:rPr>
              <a:t>管理项目</a:t>
            </a:r>
            <a:endParaRPr lang="en-US" altLang="zh-CN" sz="3200" b="1" kern="0">
              <a:solidFill>
                <a:srgbClr val="000000"/>
              </a:solidFill>
              <a:latin typeface="微软雅黑" panose="020b0503020204020204" pitchFamily="34" charset="-122"/>
              <a:ea typeface="微软雅黑" panose="020b0503020204020204" pitchFamily="34" charset="-122"/>
            </a:endParaRPr>
          </a:p>
        </p:txBody>
      </p:sp>
      <p:sp>
        <p:nvSpPr>
          <p:cNvPr id="2" name="灯片编号占位符 1"/>
          <p:cNvSpPr>
            <a:spLocks noGrp="1"/>
          </p:cNvSpPr>
          <p:nvPr>
            <p:ph type="sldNum" sz="quarter" idx="10"/>
          </p:nvPr>
        </p:nvSpPr>
        <p:spPr/>
        <p:txBody>
          <a:bodyPr/>
          <a:lstStyle/>
          <a:p>
            <a:fld id="{9C18EA95-C3D3-214C-9452-EF8527DBCD86}" type="slidenum">
              <a:rPr lang="it-IT" smtClean="0"/>
              <a:t>31</a:t>
            </a:fld>
            <a:endParaRPr lang="it-IT"/>
          </a:p>
        </p:txBody>
      </p:sp>
      <p:sp>
        <p:nvSpPr>
          <p:cNvPr id="13" name="Rectangle 3">
            <a:extLst>
              <a:ext uri="{FF2B5EF4-FFF2-40B4-BE49-F238E27FC236}">
                <a16:creationId xmlns:a16="http://schemas.microsoft.com/office/drawing/2014/main" id="{9ECB35AA-F907-49E0-B8A2-C6B83DC3FF62}"/>
              </a:ext>
            </a:extLst>
          </p:cNvPr>
          <p:cNvSpPr>
            <a:spLocks noChangeArrowheads="1"/>
          </p:cNvSpPr>
          <p:nvPr/>
        </p:nvSpPr>
        <p:spPr bwMode="auto">
          <a:xfrm>
            <a:off x="1762719" y="855323"/>
            <a:ext cx="7947025" cy="57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nchor="ctr"/>
          <a:lstStyle>
            <a:defPPr>
              <a:defRPr lang="it-IT"/>
            </a:defPPr>
            <a:lvl1pPr marL="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742950" indent="-28575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6002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4572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9pPr>
          </a:lstStyle>
          <a:p>
            <a:pPr eaLnBrk="1" fontAlgn="base" hangingPunct="1">
              <a:spcBef>
                <a:spcPct val="0"/>
              </a:spcBef>
              <a:spcAft>
                <a:spcPct val="0"/>
              </a:spcAft>
            </a:pPr>
            <a:r>
              <a:rPr lang="zh-CN" altLang="en-US" sz="2400" b="1">
                <a:solidFill>
                  <a:srgbClr val="0000FF"/>
                </a:solidFill>
                <a:latin typeface="微软雅黑" panose="020b0503020204020204" pitchFamily="34" charset="-122"/>
                <a:ea typeface="微软雅黑" panose="020b0503020204020204" pitchFamily="34" charset="-122"/>
              </a:rPr>
              <a:t>生产现场日常</a:t>
            </a:r>
            <a:r>
              <a:rPr lang="en-US" altLang="zh-CN" sz="2400" b="1">
                <a:solidFill>
                  <a:srgbClr val="0000FF"/>
                </a:solidFill>
                <a:latin typeface="微软雅黑" panose="020b0503020204020204" pitchFamily="34" charset="-122"/>
                <a:ea typeface="微软雅黑" panose="020b0503020204020204" pitchFamily="34" charset="-122"/>
              </a:rPr>
              <a:t>4M</a:t>
            </a:r>
            <a:r>
              <a:rPr lang="zh-CN" altLang="en-US" sz="2400" b="1">
                <a:solidFill>
                  <a:srgbClr val="0000FF"/>
                </a:solidFill>
                <a:latin typeface="微软雅黑" panose="020b0503020204020204" pitchFamily="34" charset="-122"/>
                <a:ea typeface="微软雅黑" panose="020b0503020204020204" pitchFamily="34" charset="-122"/>
              </a:rPr>
              <a:t>变更管理</a:t>
            </a:r>
          </a:p>
        </p:txBody>
      </p:sp>
      <p:sp>
        <p:nvSpPr>
          <p:cNvPr id="3" name="矩形 2">
            <a:extLst>
              <a:ext uri="{FF2B5EF4-FFF2-40B4-BE49-F238E27FC236}">
                <a16:creationId xmlns:a16="http://schemas.microsoft.com/office/drawing/2014/main" id="{A67F5FA6-44B3-4367-8274-92286E00723B}"/>
              </a:ext>
            </a:extLst>
          </p:cNvPr>
          <p:cNvSpPr/>
          <p:nvPr/>
        </p:nvSpPr>
        <p:spPr>
          <a:xfrm>
            <a:off x="1791211" y="1428410"/>
            <a:ext cx="10042723" cy="369332"/>
          </a:xfrm>
          <a:prstGeom prst="rect">
            <a:avLst/>
          </a:prstGeom>
        </p:spPr>
        <p:txBody>
          <a:bodyPr wrap="square">
            <a:spAutoFit/>
          </a:bodyP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fontAlgn="base">
              <a:spcBef>
                <a:spcPct val="25000"/>
              </a:spcBef>
              <a:spcAft>
                <a:spcPct val="0"/>
              </a:spcAft>
            </a:pPr>
            <a:r>
              <a:rPr lang="en-US" altLang="ja-JP" b="1">
                <a:solidFill>
                  <a:srgbClr val="000000"/>
                </a:solidFill>
                <a:latin typeface="Noto Sans" panose="020b0502040504020204" pitchFamily="34"/>
                <a:ea typeface="Noto Sans" panose="020b0502040504020204" pitchFamily="34"/>
                <a:cs typeface="Noto Sans" panose="020b0502040504020204" pitchFamily="34"/>
              </a:rPr>
              <a:t>1. </a:t>
            </a:r>
            <a:r>
              <a:rPr lang="zh-CN" altLang="en-US" b="1">
                <a:solidFill>
                  <a:srgbClr val="000000"/>
                </a:solidFill>
                <a:latin typeface="Noto Sans" panose="020b0502040504020204" pitchFamily="34"/>
                <a:ea typeface="Noto Sans" panose="020b0502040504020204" pitchFamily="34"/>
                <a:cs typeface="Noto Sans" panose="020b0502040504020204" pitchFamily="34"/>
              </a:rPr>
              <a:t>今天的变更点：如果有变更，则显示“有”，并输入更改的详细信息。</a:t>
            </a:r>
            <a:endParaRPr lang="zh-CN" altLang="en-US"/>
          </a:p>
        </p:txBody>
      </p:sp>
      <p:grpSp>
        <p:nvGrpSpPr>
          <p:cNvPr id="6" name="グループ化 35">
            <a:extLst>
              <a:ext uri="{FF2B5EF4-FFF2-40B4-BE49-F238E27FC236}">
                <a16:creationId xmlns:a16="http://schemas.microsoft.com/office/drawing/2014/main" id="{B977E4BE-48A3-4305-9317-B389CAF42F86}"/>
              </a:ext>
            </a:extLst>
          </p:cNvPr>
          <p:cNvGrpSpPr/>
          <p:nvPr/>
        </p:nvGrpSpPr>
        <p:grpSpPr>
          <a:xfrm>
            <a:off x="1872341" y="1974388"/>
            <a:ext cx="6900278" cy="4028289"/>
            <a:chExt cx="5481270" cy="3256815"/>
          </a:xfrm>
        </p:grpSpPr>
        <p:grpSp>
          <p:nvGrpSpPr>
            <p:cNvPr id="7" name="グループ化 36">
              <a:extLst>
                <a:ext uri="{FF2B5EF4-FFF2-40B4-BE49-F238E27FC236}">
                  <a16:creationId xmlns:a16="http://schemas.microsoft.com/office/drawing/2014/main" id="{71331715-F34E-4613-A869-54AA4CF56AEC}"/>
                </a:ext>
              </a:extLst>
            </p:cNvPr>
            <p:cNvGrpSpPr/>
            <p:nvPr/>
          </p:nvGrpSpPr>
          <p:grpSpPr>
            <a:xfrm>
              <a:off x="0" y="0"/>
              <a:ext cx="5481270" cy="3256815"/>
              <a:chExt cx="5481270" cy="3256815"/>
            </a:xfrm>
          </p:grpSpPr>
          <p:sp>
            <p:nvSpPr>
              <p:cNvPr id="19" name="正方形/長方形 46">
                <a:extLst>
                  <a:ext uri="{FF2B5EF4-FFF2-40B4-BE49-F238E27FC236}">
                    <a16:creationId xmlns:a16="http://schemas.microsoft.com/office/drawing/2014/main" id="{754A9277-8777-4406-A48A-4834214601D5}"/>
                  </a:ext>
                </a:extLst>
              </p:cNvPr>
              <p:cNvSpPr/>
              <p:nvPr/>
            </p:nvSpPr>
            <p:spPr>
              <a:xfrm>
                <a:off x="246149" y="95985"/>
                <a:ext cx="5235121" cy="3160830"/>
              </a:xfrm>
              <a:prstGeom prst="rect">
                <a:avLst/>
              </a:prstGeom>
              <a:solidFill>
                <a:srgbClr val="FFFFFF">
                  <a:lumMod val="65000"/>
                </a:srgbClr>
              </a:solidFill>
              <a:ln w="12700" cap="flat" cmpd="sng" algn="ctr">
                <a:noFill/>
                <a:prstDash val="solid"/>
                <a:miter lim="800000"/>
              </a:ln>
              <a:effectLst/>
            </p:spPr>
            <p:txBody>
              <a:bodyPr wrap="square"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ja-JP" altLang="en-US" sz="1100" b="0" i="0" u="none" strike="noStrike" kern="0" cap="none" spc="0" normalizeH="0" baseline="0" noProof="0">
                  <a:ln>
                    <a:noFill/>
                  </a:ln>
                  <a:solidFill>
                    <a:srgbClr val="FFFFFF"/>
                  </a:solidFill>
                  <a:effectLst/>
                  <a:uLnTx/>
                  <a:uFillTx/>
                  <a:latin typeface="Noto Sans" panose="020b0502040504020204" pitchFamily="34"/>
                  <a:ea typeface="ＭＳ Ｐゴシック" panose="020b0600070205080204" pitchFamily="50" charset="-128"/>
                  <a:cs typeface="Noto Sans" panose="020b0502040504020204" pitchFamily="34"/>
                </a:endParaRPr>
              </a:p>
            </p:txBody>
          </p:sp>
          <p:sp>
            <p:nvSpPr>
              <p:cNvPr id="20" name="正方形/長方形 47">
                <a:extLst>
                  <a:ext uri="{FF2B5EF4-FFF2-40B4-BE49-F238E27FC236}">
                    <a16:creationId xmlns:a16="http://schemas.microsoft.com/office/drawing/2014/main" id="{7625D197-4FED-496F-8BF8-5463ACD5C5C4}"/>
                  </a:ext>
                </a:extLst>
              </p:cNvPr>
              <p:cNvSpPr/>
              <p:nvPr/>
            </p:nvSpPr>
            <p:spPr>
              <a:xfrm>
                <a:off x="67921" y="57807"/>
                <a:ext cx="5231153" cy="3028950"/>
              </a:xfrm>
              <a:prstGeom prst="rect">
                <a:avLst/>
              </a:prstGeom>
              <a:solidFill>
                <a:srgbClr val="FFFFFF">
                  <a:lumMod val="85000"/>
                </a:srgbClr>
              </a:solidFill>
              <a:ln w="57150" cap="flat" cmpd="sng" algn="ctr">
                <a:solidFill>
                  <a:srgbClr val="000000"/>
                </a:solidFill>
                <a:prstDash val="solid"/>
                <a:miter lim="800000"/>
              </a:ln>
              <a:effectLst/>
            </p:spPr>
            <p:txBody>
              <a:bodyPr wrap="square"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ja-JP" altLang="en-US" sz="1100" b="0" i="0" u="none" strike="noStrike" kern="0" cap="none" spc="0" normalizeH="0" baseline="0" noProof="0">
                  <a:ln>
                    <a:noFill/>
                  </a:ln>
                  <a:solidFill>
                    <a:srgbClr val="FFFFFF"/>
                  </a:solidFill>
                  <a:effectLst/>
                  <a:uLnTx/>
                  <a:uFillTx/>
                  <a:latin typeface="Noto Sans" panose="020b0502040504020204" pitchFamily="34"/>
                  <a:ea typeface="ＭＳ Ｐゴシック" panose="020b0600070205080204" pitchFamily="50" charset="-128"/>
                  <a:cs typeface="Noto Sans" panose="020b0502040504020204" pitchFamily="34"/>
                </a:endParaRPr>
              </a:p>
            </p:txBody>
          </p:sp>
          <p:sp>
            <p:nvSpPr>
              <p:cNvPr id="21" name="正方形/長方形 48">
                <a:extLst>
                  <a:ext uri="{FF2B5EF4-FFF2-40B4-BE49-F238E27FC236}">
                    <a16:creationId xmlns:a16="http://schemas.microsoft.com/office/drawing/2014/main" id="{D1DC4571-5235-4B50-9ACA-EC712FFE71AE}"/>
                  </a:ext>
                </a:extLst>
              </p:cNvPr>
              <p:cNvSpPr/>
              <p:nvPr/>
            </p:nvSpPr>
            <p:spPr>
              <a:xfrm>
                <a:off x="211137" y="229257"/>
                <a:ext cx="4933950" cy="2686050"/>
              </a:xfrm>
              <a:prstGeom prst="rect">
                <a:avLst/>
              </a:prstGeom>
              <a:solidFill>
                <a:srgbClr val="FFFFFF"/>
              </a:solidFill>
              <a:ln w="28575" cap="flat" cmpd="sng" algn="ctr">
                <a:solidFill>
                  <a:srgbClr val="000000"/>
                </a:solidFill>
                <a:prstDash val="solid"/>
                <a:miter lim="800000"/>
              </a:ln>
              <a:effectLst/>
            </p:spPr>
            <p:txBody>
              <a:bodyPr wrap="square"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ja-JP" altLang="en-US" sz="1100" b="0" i="0" u="none" strike="noStrike" kern="0" cap="none" spc="0" normalizeH="0" baseline="0" noProof="0">
                  <a:ln>
                    <a:noFill/>
                  </a:ln>
                  <a:solidFill>
                    <a:srgbClr val="FFFFFF"/>
                  </a:solidFill>
                  <a:effectLst/>
                  <a:uLnTx/>
                  <a:uFillTx/>
                  <a:latin typeface="Noto Sans" panose="020b0502040504020204" pitchFamily="34"/>
                  <a:ea typeface="ＭＳ Ｐゴシック" panose="020b0600070205080204" pitchFamily="50" charset="-128"/>
                  <a:cs typeface="Noto Sans" panose="020b0502040504020204" pitchFamily="34"/>
                </a:endParaRPr>
              </a:p>
            </p:txBody>
          </p:sp>
          <p:sp>
            <p:nvSpPr>
              <p:cNvPr id="22" name="L 字 75">
                <a:extLst>
                  <a:ext uri="{FF2B5EF4-FFF2-40B4-BE49-F238E27FC236}">
                    <a16:creationId xmlns:a16="http://schemas.microsoft.com/office/drawing/2014/main" id="{506F9E82-3A11-4473-B79E-876AF1EE00C6}"/>
                  </a:ext>
                </a:extLst>
              </p:cNvPr>
              <p:cNvSpPr/>
              <p:nvPr/>
            </p:nvSpPr>
            <p:spPr>
              <a:xfrm>
                <a:off x="0" y="2647950"/>
                <a:ext cx="625021" cy="496614"/>
              </a:xfrm>
              <a:prstGeom prst="rect">
                <a:avLst/>
              </a:prstGeom>
              <a:solidFill>
                <a:srgbClr val="FFFFFF">
                  <a:lumMod val="75000"/>
                </a:srgbClr>
              </a:solidFill>
              <a:ln w="12700" cap="flat" cmpd="sng" algn="ctr">
                <a:solidFill>
                  <a:srgbClr val="000000"/>
                </a:solidFill>
                <a:prstDash val="solid"/>
                <a:miter lim="800000"/>
              </a:ln>
              <a:effectLst/>
            </p:spPr>
            <p:txBody>
              <a:bodyPr wrap="square"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ja-JP" altLang="en-US" sz="1100" b="0" i="0" u="none" strike="noStrike" kern="0" cap="none" spc="0" normalizeH="0" baseline="0" noProof="0">
                  <a:ln>
                    <a:noFill/>
                  </a:ln>
                  <a:solidFill>
                    <a:srgbClr val="FFFFFF"/>
                  </a:solidFill>
                  <a:effectLst/>
                  <a:uLnTx/>
                  <a:uFillTx/>
                  <a:latin typeface="Noto Sans" panose="020b0502040504020204" pitchFamily="34"/>
                  <a:ea typeface="ＭＳ Ｐゴシック" panose="020b0600070205080204" pitchFamily="50" charset="-128"/>
                  <a:cs typeface="Noto Sans" panose="020b0502040504020204" pitchFamily="34"/>
                </a:endParaRPr>
              </a:p>
            </p:txBody>
          </p:sp>
          <p:sp>
            <p:nvSpPr>
              <p:cNvPr id="23" name="L 字 76">
                <a:extLst>
                  <a:ext uri="{FF2B5EF4-FFF2-40B4-BE49-F238E27FC236}">
                    <a16:creationId xmlns:a16="http://schemas.microsoft.com/office/drawing/2014/main" id="{C4700639-3296-402A-ACC6-1200426EC0E1}"/>
                  </a:ext>
                </a:extLst>
              </p:cNvPr>
              <p:cNvSpPr/>
              <p:nvPr/>
            </p:nvSpPr>
            <p:spPr>
              <a:xfrm rot="10800000">
                <a:off x="4714195" y="0"/>
                <a:ext cx="625021" cy="496614"/>
              </a:xfrm>
              <a:prstGeom prst="rect">
                <a:avLst/>
              </a:prstGeom>
              <a:solidFill>
                <a:srgbClr val="FFFFFF">
                  <a:lumMod val="75000"/>
                </a:srgbClr>
              </a:solidFill>
              <a:ln w="12700" cap="flat" cmpd="sng" algn="ctr">
                <a:solidFill>
                  <a:srgbClr val="000000"/>
                </a:solidFill>
                <a:prstDash val="solid"/>
                <a:miter lim="800000"/>
              </a:ln>
              <a:effectLst/>
            </p:spPr>
            <p:txBody>
              <a:bodyPr wrap="square"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ja-JP" altLang="en-US" sz="1100" b="0" i="0" u="none" strike="noStrike" kern="0" cap="none" spc="0" normalizeH="0" baseline="0" noProof="0">
                  <a:ln>
                    <a:noFill/>
                  </a:ln>
                  <a:solidFill>
                    <a:srgbClr val="FFFFFF"/>
                  </a:solidFill>
                  <a:effectLst/>
                  <a:uLnTx/>
                  <a:uFillTx/>
                  <a:latin typeface="Noto Sans" panose="020b0502040504020204" pitchFamily="34"/>
                  <a:ea typeface="ＭＳ Ｐゴシック" panose="020b0600070205080204" pitchFamily="50" charset="-128"/>
                  <a:cs typeface="Noto Sans" panose="020b0502040504020204" pitchFamily="34"/>
                </a:endParaRPr>
              </a:p>
            </p:txBody>
          </p:sp>
          <p:sp>
            <p:nvSpPr>
              <p:cNvPr id="24" name="L 字 77">
                <a:extLst>
                  <a:ext uri="{FF2B5EF4-FFF2-40B4-BE49-F238E27FC236}">
                    <a16:creationId xmlns:a16="http://schemas.microsoft.com/office/drawing/2014/main" id="{55918715-5BB9-4FB9-A08B-D75074A37F47}"/>
                  </a:ext>
                </a:extLst>
              </p:cNvPr>
              <p:cNvSpPr/>
              <p:nvPr/>
            </p:nvSpPr>
            <p:spPr>
              <a:xfrm flipH="1">
                <a:off x="4684198" y="2609850"/>
                <a:ext cx="658531" cy="496614"/>
              </a:xfrm>
              <a:prstGeom prst="rect">
                <a:avLst/>
              </a:prstGeom>
              <a:solidFill>
                <a:srgbClr val="FFFFFF">
                  <a:lumMod val="75000"/>
                </a:srgbClr>
              </a:solidFill>
              <a:ln w="12700" cap="flat" cmpd="sng" algn="ctr">
                <a:solidFill>
                  <a:srgbClr val="000000"/>
                </a:solidFill>
                <a:prstDash val="solid"/>
                <a:miter lim="800000"/>
              </a:ln>
              <a:effectLst/>
            </p:spPr>
            <p:txBody>
              <a:bodyPr wrap="square"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ja-JP" altLang="en-US" sz="1100" b="0" i="0" u="none" strike="noStrike" kern="0" cap="none" spc="0" normalizeH="0" baseline="0" noProof="0">
                  <a:ln>
                    <a:noFill/>
                  </a:ln>
                  <a:solidFill>
                    <a:srgbClr val="FFFFFF"/>
                  </a:solidFill>
                  <a:effectLst/>
                  <a:uLnTx/>
                  <a:uFillTx/>
                  <a:latin typeface="Noto Sans" panose="020b0502040504020204" pitchFamily="34"/>
                  <a:ea typeface="ＭＳ Ｐゴシック" panose="020b0600070205080204" pitchFamily="50" charset="-128"/>
                  <a:cs typeface="Noto Sans" panose="020b0502040504020204" pitchFamily="34"/>
                </a:endParaRPr>
              </a:p>
            </p:txBody>
          </p:sp>
          <p:sp>
            <p:nvSpPr>
              <p:cNvPr id="25" name="L 字 78">
                <a:extLst>
                  <a:ext uri="{FF2B5EF4-FFF2-40B4-BE49-F238E27FC236}">
                    <a16:creationId xmlns:a16="http://schemas.microsoft.com/office/drawing/2014/main" id="{6BBCB805-7CE6-4B27-B17F-E294A3880476}"/>
                  </a:ext>
                </a:extLst>
              </p:cNvPr>
              <p:cNvSpPr/>
              <p:nvPr/>
            </p:nvSpPr>
            <p:spPr>
              <a:xfrm rot="10800000" flipH="1">
                <a:off x="38100" y="17079"/>
                <a:ext cx="658531" cy="496614"/>
              </a:xfrm>
              <a:prstGeom prst="rect">
                <a:avLst/>
              </a:prstGeom>
              <a:solidFill>
                <a:srgbClr val="FFFFFF">
                  <a:lumMod val="75000"/>
                </a:srgbClr>
              </a:solidFill>
              <a:ln w="12700" cap="flat" cmpd="sng" algn="ctr">
                <a:solidFill>
                  <a:srgbClr val="000000"/>
                </a:solidFill>
                <a:prstDash val="solid"/>
                <a:miter lim="800000"/>
              </a:ln>
              <a:effectLst/>
            </p:spPr>
            <p:txBody>
              <a:bodyPr wrap="square"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ja-JP" altLang="en-US" sz="1100" b="0" i="0" u="none" strike="noStrike" kern="0" cap="none" spc="0" normalizeH="0" baseline="0" noProof="0">
                  <a:ln>
                    <a:noFill/>
                  </a:ln>
                  <a:solidFill>
                    <a:srgbClr val="FFFFFF"/>
                  </a:solidFill>
                  <a:effectLst/>
                  <a:uLnTx/>
                  <a:uFillTx/>
                  <a:latin typeface="Noto Sans" panose="020b0502040504020204" pitchFamily="34"/>
                  <a:ea typeface="ＭＳ Ｐゴシック" panose="020b0600070205080204" pitchFamily="50" charset="-128"/>
                  <a:cs typeface="Noto Sans" panose="020b0502040504020204" pitchFamily="34"/>
                </a:endParaRPr>
              </a:p>
            </p:txBody>
          </p:sp>
          <p:sp>
            <p:nvSpPr>
              <p:cNvPr id="26" name="正方形/長方形 53">
                <a:extLst>
                  <a:ext uri="{FF2B5EF4-FFF2-40B4-BE49-F238E27FC236}">
                    <a16:creationId xmlns:a16="http://schemas.microsoft.com/office/drawing/2014/main" id="{13AC01CB-EA7D-4563-A120-BBFC58727B08}"/>
                  </a:ext>
                </a:extLst>
              </p:cNvPr>
              <p:cNvSpPr/>
              <p:nvPr/>
            </p:nvSpPr>
            <p:spPr>
              <a:xfrm>
                <a:off x="2649537" y="644415"/>
                <a:ext cx="57150" cy="2270891"/>
              </a:xfrm>
              <a:prstGeom prst="rect">
                <a:avLst/>
              </a:prstGeom>
              <a:solidFill>
                <a:srgbClr val="FFFFFF">
                  <a:lumMod val="50000"/>
                </a:srgbClr>
              </a:solidFill>
              <a:ln w="12700" cap="flat" cmpd="sng" algn="ctr">
                <a:solidFill>
                  <a:srgbClr val="000000"/>
                </a:solidFill>
                <a:prstDash val="solid"/>
                <a:miter lim="800000"/>
              </a:ln>
              <a:effectLst/>
            </p:spPr>
            <p:txBody>
              <a:bodyPr wrap="square"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ja-JP" altLang="en-US" sz="1100" b="0" i="0" u="none" strike="noStrike" kern="0" cap="none" spc="0" normalizeH="0" baseline="0" noProof="0">
                  <a:ln>
                    <a:noFill/>
                  </a:ln>
                  <a:solidFill>
                    <a:srgbClr val="FFFFFF"/>
                  </a:solidFill>
                  <a:effectLst/>
                  <a:uLnTx/>
                  <a:uFillTx/>
                  <a:latin typeface="Noto Sans" panose="020b0502040504020204" pitchFamily="34"/>
                  <a:ea typeface="ＭＳ Ｐゴシック" panose="020b0600070205080204" pitchFamily="50" charset="-128"/>
                  <a:cs typeface="Noto Sans" panose="020b0502040504020204" pitchFamily="34"/>
                </a:endParaRPr>
              </a:p>
            </p:txBody>
          </p:sp>
          <p:sp>
            <p:nvSpPr>
              <p:cNvPr id="27" name="正方形/長方形 54">
                <a:extLst>
                  <a:ext uri="{FF2B5EF4-FFF2-40B4-BE49-F238E27FC236}">
                    <a16:creationId xmlns:a16="http://schemas.microsoft.com/office/drawing/2014/main" id="{8EFA5871-A4DD-4C7A-B5AD-D0D6A173534C}"/>
                  </a:ext>
                </a:extLst>
              </p:cNvPr>
              <p:cNvSpPr/>
              <p:nvPr/>
            </p:nvSpPr>
            <p:spPr>
              <a:xfrm>
                <a:off x="207167" y="1796868"/>
                <a:ext cx="4912179" cy="45719"/>
              </a:xfrm>
              <a:prstGeom prst="rect">
                <a:avLst/>
              </a:prstGeom>
              <a:solidFill>
                <a:srgbClr val="FFFFFF">
                  <a:lumMod val="50000"/>
                </a:srgbClr>
              </a:solidFill>
              <a:ln w="12700" cap="flat" cmpd="sng" algn="ctr">
                <a:solidFill>
                  <a:srgbClr val="000000"/>
                </a:solidFill>
                <a:prstDash val="solid"/>
                <a:miter lim="800000"/>
              </a:ln>
              <a:effectLst/>
            </p:spPr>
            <p:txBody>
              <a:bodyPr wrap="square"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ja-JP" altLang="en-US" sz="1100" b="0" i="0" u="none" strike="noStrike" kern="0" cap="none" spc="0" normalizeH="0" baseline="0" noProof="0">
                  <a:ln>
                    <a:noFill/>
                  </a:ln>
                  <a:solidFill>
                    <a:srgbClr val="FFFFFF"/>
                  </a:solidFill>
                  <a:effectLst/>
                  <a:uLnTx/>
                  <a:uFillTx/>
                  <a:latin typeface="Noto Sans" panose="020b0502040504020204" pitchFamily="34"/>
                  <a:ea typeface="ＭＳ Ｐゴシック" panose="020b0600070205080204" pitchFamily="50" charset="-128"/>
                  <a:cs typeface="Noto Sans" panose="020b0502040504020204" pitchFamily="34"/>
                </a:endParaRPr>
              </a:p>
            </p:txBody>
          </p:sp>
          <p:sp>
            <p:nvSpPr>
              <p:cNvPr id="28" name="正方形/長方形 55">
                <a:extLst>
                  <a:ext uri="{FF2B5EF4-FFF2-40B4-BE49-F238E27FC236}">
                    <a16:creationId xmlns:a16="http://schemas.microsoft.com/office/drawing/2014/main" id="{B6830E64-49FA-4C8B-9C63-981B67B7751F}"/>
                  </a:ext>
                </a:extLst>
              </p:cNvPr>
              <p:cNvSpPr/>
              <p:nvPr/>
            </p:nvSpPr>
            <p:spPr>
              <a:xfrm>
                <a:off x="211703" y="644415"/>
                <a:ext cx="4912179" cy="45719"/>
              </a:xfrm>
              <a:prstGeom prst="rect">
                <a:avLst/>
              </a:prstGeom>
              <a:solidFill>
                <a:srgbClr val="FFFFFF">
                  <a:lumMod val="65000"/>
                </a:srgbClr>
              </a:solidFill>
              <a:ln w="12700" cap="flat" cmpd="sng" algn="ctr">
                <a:solidFill>
                  <a:srgbClr val="000000"/>
                </a:solidFill>
                <a:prstDash val="solid"/>
                <a:miter lim="800000"/>
              </a:ln>
              <a:effectLst/>
            </p:spPr>
            <p:txBody>
              <a:bodyPr wrap="square" rtlCol="0" anchor="ctr"/>
              <a:lstStyle>
                <a:defPPr>
                  <a:defRPr lang="it-IT"/>
                </a:defPPr>
                <a:lvl1pPr marL="0" indent="0" algn="l" defTabSz="457200" rtl="0" eaLnBrk="1" latinLnBrk="0" hangingPunct="1">
                  <a:defRPr sz="1100" kern="1200">
                    <a:solidFill>
                      <a:schemeClr val="lt1"/>
                    </a:solidFill>
                    <a:latin typeface="+mn-lt"/>
                    <a:ea typeface="+mn-ea"/>
                    <a:cs typeface="+mn-cs"/>
                  </a:defRPr>
                </a:lvl1pPr>
                <a:lvl2pPr marL="457200" indent="0" algn="l" defTabSz="457200" rtl="0" eaLnBrk="1" latinLnBrk="0" hangingPunct="1">
                  <a:defRPr sz="1100" kern="1200">
                    <a:solidFill>
                      <a:schemeClr val="lt1"/>
                    </a:solidFill>
                    <a:latin typeface="+mn-lt"/>
                    <a:ea typeface="+mn-ea"/>
                    <a:cs typeface="+mn-cs"/>
                  </a:defRPr>
                </a:lvl2pPr>
                <a:lvl3pPr marL="914400" indent="0" algn="l" defTabSz="457200" rtl="0" eaLnBrk="1" latinLnBrk="0" hangingPunct="1">
                  <a:defRPr sz="1100" kern="1200">
                    <a:solidFill>
                      <a:schemeClr val="lt1"/>
                    </a:solidFill>
                    <a:latin typeface="+mn-lt"/>
                    <a:ea typeface="+mn-ea"/>
                    <a:cs typeface="+mn-cs"/>
                  </a:defRPr>
                </a:lvl3pPr>
                <a:lvl4pPr marL="1371600" indent="0" algn="l" defTabSz="457200" rtl="0" eaLnBrk="1" latinLnBrk="0" hangingPunct="1">
                  <a:defRPr sz="1100" kern="1200">
                    <a:solidFill>
                      <a:schemeClr val="lt1"/>
                    </a:solidFill>
                    <a:latin typeface="+mn-lt"/>
                    <a:ea typeface="+mn-ea"/>
                    <a:cs typeface="+mn-cs"/>
                  </a:defRPr>
                </a:lvl4pPr>
                <a:lvl5pPr marL="1828800" indent="0" algn="l" defTabSz="457200" rtl="0" eaLnBrk="1" latinLnBrk="0" hangingPunct="1">
                  <a:defRPr sz="1100" kern="1200">
                    <a:solidFill>
                      <a:schemeClr val="lt1"/>
                    </a:solidFill>
                    <a:latin typeface="+mn-lt"/>
                    <a:ea typeface="+mn-ea"/>
                    <a:cs typeface="+mn-cs"/>
                  </a:defRPr>
                </a:lvl5pPr>
                <a:lvl6pPr marL="2286000" indent="0" algn="l" defTabSz="457200" rtl="0" eaLnBrk="1" latinLnBrk="0" hangingPunct="1">
                  <a:defRPr sz="1100" kern="1200">
                    <a:solidFill>
                      <a:schemeClr val="lt1"/>
                    </a:solidFill>
                    <a:latin typeface="+mn-lt"/>
                    <a:ea typeface="+mn-ea"/>
                    <a:cs typeface="+mn-cs"/>
                  </a:defRPr>
                </a:lvl6pPr>
                <a:lvl7pPr marL="2743200" indent="0" algn="l" defTabSz="457200" rtl="0" eaLnBrk="1" latinLnBrk="0" hangingPunct="1">
                  <a:defRPr sz="1100" kern="1200">
                    <a:solidFill>
                      <a:schemeClr val="lt1"/>
                    </a:solidFill>
                    <a:latin typeface="+mn-lt"/>
                    <a:ea typeface="+mn-ea"/>
                    <a:cs typeface="+mn-cs"/>
                  </a:defRPr>
                </a:lvl7pPr>
                <a:lvl8pPr marL="3200400" indent="0" algn="l" defTabSz="457200" rtl="0" eaLnBrk="1" latinLnBrk="0" hangingPunct="1">
                  <a:defRPr sz="1100" kern="1200">
                    <a:solidFill>
                      <a:schemeClr val="lt1"/>
                    </a:solidFill>
                    <a:latin typeface="+mn-lt"/>
                    <a:ea typeface="+mn-ea"/>
                    <a:cs typeface="+mn-cs"/>
                  </a:defRPr>
                </a:lvl8pPr>
                <a:lvl9pPr marL="3657600" indent="0" algn="l" defTabSz="457200" rtl="0" eaLnBrk="1" latinLnBrk="0" hangingPunct="1">
                  <a:defRPr sz="1100" kern="1200">
                    <a:solidFill>
                      <a:schemeClr val="lt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ja-JP" altLang="en-US" sz="1100" b="0" i="0" u="none" strike="noStrike" kern="0" cap="none" spc="0" normalizeH="0" baseline="0" noProof="0">
                  <a:ln>
                    <a:noFill/>
                  </a:ln>
                  <a:solidFill>
                    <a:srgbClr val="FFFFFF"/>
                  </a:solidFill>
                  <a:effectLst/>
                  <a:uLnTx/>
                  <a:uFillTx/>
                  <a:latin typeface="Noto Sans" panose="020b0502040504020204" pitchFamily="34"/>
                  <a:ea typeface="ＭＳ Ｐゴシック" panose="020b0600070205080204" pitchFamily="50" charset="-128"/>
                  <a:cs typeface="Noto Sans" panose="020b0502040504020204" pitchFamily="34"/>
                </a:endParaRPr>
              </a:p>
            </p:txBody>
          </p:sp>
        </p:grpSp>
        <p:sp>
          <p:nvSpPr>
            <p:cNvPr id="8" name="テキスト ボックス 18">
              <a:extLst>
                <a:ext uri="{FF2B5EF4-FFF2-40B4-BE49-F238E27FC236}">
                  <a16:creationId xmlns:a16="http://schemas.microsoft.com/office/drawing/2014/main" id="{7731CD87-4BA3-4B5F-8066-D8E1C689D5FD}"/>
                </a:ext>
              </a:extLst>
            </p:cNvPr>
            <p:cNvSpPr txBox="1"/>
            <p:nvPr/>
          </p:nvSpPr>
          <p:spPr>
            <a:xfrm>
              <a:off x="1037320" y="287192"/>
              <a:ext cx="3676874" cy="323483"/>
            </a:xfrm>
            <a:prstGeom prst="rect">
              <a:avLst/>
            </a:prstGeom>
            <a:noFill/>
          </p:spPr>
          <p:txBody>
            <a:bodyPr wrap="square" rtlCol="0">
              <a:spAutoFit/>
            </a:bodyPr>
            <a:lstStyle>
              <a:defPPr>
                <a:defRPr lang="it-IT"/>
              </a:defPPr>
              <a:lvl1pPr marL="0" indent="0" algn="l" defTabSz="457200" rtl="0" eaLnBrk="1" latinLnBrk="0" hangingPunct="1">
                <a:defRPr sz="1100" kern="1200">
                  <a:solidFill>
                    <a:schemeClr val="tx1"/>
                  </a:solidFill>
                  <a:latin typeface="+mn-lt"/>
                  <a:ea typeface="+mn-ea"/>
                  <a:cs typeface="+mn-cs"/>
                </a:defRPr>
              </a:lvl1pPr>
              <a:lvl2pPr marL="457200" indent="0" algn="l" defTabSz="457200" rtl="0" eaLnBrk="1" latinLnBrk="0" hangingPunct="1">
                <a:defRPr sz="1100" kern="1200">
                  <a:solidFill>
                    <a:schemeClr val="tx1"/>
                  </a:solidFill>
                  <a:latin typeface="+mn-lt"/>
                  <a:ea typeface="+mn-ea"/>
                  <a:cs typeface="+mn-cs"/>
                </a:defRPr>
              </a:lvl2pPr>
              <a:lvl3pPr marL="914400" indent="0" algn="l" defTabSz="457200" rtl="0" eaLnBrk="1" latinLnBrk="0" hangingPunct="1">
                <a:defRPr sz="1100" kern="1200">
                  <a:solidFill>
                    <a:schemeClr val="tx1"/>
                  </a:solidFill>
                  <a:latin typeface="+mn-lt"/>
                  <a:ea typeface="+mn-ea"/>
                  <a:cs typeface="+mn-cs"/>
                </a:defRPr>
              </a:lvl3pPr>
              <a:lvl4pPr marL="1371600" indent="0" algn="l" defTabSz="457200" rtl="0" eaLnBrk="1" latinLnBrk="0" hangingPunct="1">
                <a:defRPr sz="1100" kern="1200">
                  <a:solidFill>
                    <a:schemeClr val="tx1"/>
                  </a:solidFill>
                  <a:latin typeface="+mn-lt"/>
                  <a:ea typeface="+mn-ea"/>
                  <a:cs typeface="+mn-cs"/>
                </a:defRPr>
              </a:lvl4pPr>
              <a:lvl5pPr marL="1828800" indent="0" algn="l" defTabSz="457200" rtl="0" eaLnBrk="1" latinLnBrk="0" hangingPunct="1">
                <a:defRPr sz="1100" kern="1200">
                  <a:solidFill>
                    <a:schemeClr val="tx1"/>
                  </a:solidFill>
                  <a:latin typeface="+mn-lt"/>
                  <a:ea typeface="+mn-ea"/>
                  <a:cs typeface="+mn-cs"/>
                </a:defRPr>
              </a:lvl5pPr>
              <a:lvl6pPr marL="2286000" indent="0" algn="l" defTabSz="457200" rtl="0" eaLnBrk="1" latinLnBrk="0" hangingPunct="1">
                <a:defRPr sz="1100" kern="1200">
                  <a:solidFill>
                    <a:schemeClr val="tx1"/>
                  </a:solidFill>
                  <a:latin typeface="+mn-lt"/>
                  <a:ea typeface="+mn-ea"/>
                  <a:cs typeface="+mn-cs"/>
                </a:defRPr>
              </a:lvl6pPr>
              <a:lvl7pPr marL="2743200" indent="0" algn="l" defTabSz="457200" rtl="0" eaLnBrk="1" latinLnBrk="0" hangingPunct="1">
                <a:defRPr sz="1100" kern="1200">
                  <a:solidFill>
                    <a:schemeClr val="tx1"/>
                  </a:solidFill>
                  <a:latin typeface="+mn-lt"/>
                  <a:ea typeface="+mn-ea"/>
                  <a:cs typeface="+mn-cs"/>
                </a:defRPr>
              </a:lvl7pPr>
              <a:lvl8pPr marL="3200400" indent="0" algn="l" defTabSz="457200" rtl="0" eaLnBrk="1" latinLnBrk="0" hangingPunct="1">
                <a:defRPr sz="1100" kern="1200">
                  <a:solidFill>
                    <a:schemeClr val="tx1"/>
                  </a:solidFill>
                  <a:latin typeface="+mn-lt"/>
                  <a:ea typeface="+mn-ea"/>
                  <a:cs typeface="+mn-cs"/>
                </a:defRPr>
              </a:lvl8pPr>
              <a:lvl9pPr marL="3657600" indent="0" algn="l" defTabSz="457200"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ja-JP" altLang="en-US" sz="2000" b="1"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rPr>
                <a:t>　</a:t>
              </a:r>
              <a:r>
                <a:rPr kumimoji="0" lang="en-US" altLang="zh-CN" sz="2000" b="1"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rPr>
                <a:t>4</a:t>
              </a:r>
              <a:r>
                <a:rPr kumimoji="0" lang="zh-CN" altLang="en-US" sz="2000" b="1"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rPr>
                <a:t>月</a:t>
              </a:r>
              <a:r>
                <a:rPr kumimoji="0" lang="en-US" altLang="zh-CN" sz="2000" b="1"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rPr>
                <a:t>3</a:t>
              </a:r>
              <a:r>
                <a:rPr kumimoji="0" lang="zh-CN" altLang="en-US" sz="2000" b="1"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rPr>
                <a:t>号 星期二</a:t>
              </a:r>
              <a:endParaRPr kumimoji="0" lang="ja-JP" altLang="en-US" sz="2000" b="1"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9" name="テキスト ボックス 19">
              <a:extLst>
                <a:ext uri="{FF2B5EF4-FFF2-40B4-BE49-F238E27FC236}">
                  <a16:creationId xmlns:a16="http://schemas.microsoft.com/office/drawing/2014/main" id="{1E7E7432-4473-4CE5-8F91-8B341C0325E2}"/>
                </a:ext>
              </a:extLst>
            </p:cNvPr>
            <p:cNvSpPr txBox="1"/>
            <p:nvPr/>
          </p:nvSpPr>
          <p:spPr>
            <a:xfrm>
              <a:off x="257337" y="717084"/>
              <a:ext cx="939681" cy="423016"/>
            </a:xfrm>
            <a:prstGeom prst="rect">
              <a:avLst/>
            </a:prstGeom>
            <a:noFill/>
          </p:spPr>
          <p:txBody>
            <a:bodyPr wrap="square" rtlCol="0">
              <a:spAutoFit/>
            </a:bodyPr>
            <a:lstStyle>
              <a:defPPr>
                <a:defRPr lang="it-IT"/>
              </a:defPPr>
              <a:lvl1pPr marL="0" indent="0" algn="l" defTabSz="457200" rtl="0" eaLnBrk="1" latinLnBrk="0" hangingPunct="1">
                <a:defRPr sz="1100" kern="1200">
                  <a:solidFill>
                    <a:schemeClr val="tx1"/>
                  </a:solidFill>
                  <a:latin typeface="+mn-lt"/>
                  <a:ea typeface="+mn-ea"/>
                  <a:cs typeface="+mn-cs"/>
                </a:defRPr>
              </a:lvl1pPr>
              <a:lvl2pPr marL="457200" indent="0" algn="l" defTabSz="457200" rtl="0" eaLnBrk="1" latinLnBrk="0" hangingPunct="1">
                <a:defRPr sz="1100" kern="1200">
                  <a:solidFill>
                    <a:schemeClr val="tx1"/>
                  </a:solidFill>
                  <a:latin typeface="+mn-lt"/>
                  <a:ea typeface="+mn-ea"/>
                  <a:cs typeface="+mn-cs"/>
                </a:defRPr>
              </a:lvl2pPr>
              <a:lvl3pPr marL="914400" indent="0" algn="l" defTabSz="457200" rtl="0" eaLnBrk="1" latinLnBrk="0" hangingPunct="1">
                <a:defRPr sz="1100" kern="1200">
                  <a:solidFill>
                    <a:schemeClr val="tx1"/>
                  </a:solidFill>
                  <a:latin typeface="+mn-lt"/>
                  <a:ea typeface="+mn-ea"/>
                  <a:cs typeface="+mn-cs"/>
                </a:defRPr>
              </a:lvl3pPr>
              <a:lvl4pPr marL="1371600" indent="0" algn="l" defTabSz="457200" rtl="0" eaLnBrk="1" latinLnBrk="0" hangingPunct="1">
                <a:defRPr sz="1100" kern="1200">
                  <a:solidFill>
                    <a:schemeClr val="tx1"/>
                  </a:solidFill>
                  <a:latin typeface="+mn-lt"/>
                  <a:ea typeface="+mn-ea"/>
                  <a:cs typeface="+mn-cs"/>
                </a:defRPr>
              </a:lvl4pPr>
              <a:lvl5pPr marL="1828800" indent="0" algn="l" defTabSz="457200" rtl="0" eaLnBrk="1" latinLnBrk="0" hangingPunct="1">
                <a:defRPr sz="1100" kern="1200">
                  <a:solidFill>
                    <a:schemeClr val="tx1"/>
                  </a:solidFill>
                  <a:latin typeface="+mn-lt"/>
                  <a:ea typeface="+mn-ea"/>
                  <a:cs typeface="+mn-cs"/>
                </a:defRPr>
              </a:lvl5pPr>
              <a:lvl6pPr marL="2286000" indent="0" algn="l" defTabSz="457200" rtl="0" eaLnBrk="1" latinLnBrk="0" hangingPunct="1">
                <a:defRPr sz="1100" kern="1200">
                  <a:solidFill>
                    <a:schemeClr val="tx1"/>
                  </a:solidFill>
                  <a:latin typeface="+mn-lt"/>
                  <a:ea typeface="+mn-ea"/>
                  <a:cs typeface="+mn-cs"/>
                </a:defRPr>
              </a:lvl6pPr>
              <a:lvl7pPr marL="2743200" indent="0" algn="l" defTabSz="457200" rtl="0" eaLnBrk="1" latinLnBrk="0" hangingPunct="1">
                <a:defRPr sz="1100" kern="1200">
                  <a:solidFill>
                    <a:schemeClr val="tx1"/>
                  </a:solidFill>
                  <a:latin typeface="+mn-lt"/>
                  <a:ea typeface="+mn-ea"/>
                  <a:cs typeface="+mn-cs"/>
                </a:defRPr>
              </a:lvl7pPr>
              <a:lvl8pPr marL="3200400" indent="0" algn="l" defTabSz="457200" rtl="0" eaLnBrk="1" latinLnBrk="0" hangingPunct="1">
                <a:defRPr sz="1100" kern="1200">
                  <a:solidFill>
                    <a:schemeClr val="tx1"/>
                  </a:solidFill>
                  <a:latin typeface="+mn-lt"/>
                  <a:ea typeface="+mn-ea"/>
                  <a:cs typeface="+mn-cs"/>
                </a:defRPr>
              </a:lvl8pPr>
              <a:lvl9pPr marL="3657600" indent="0" algn="l" defTabSz="457200"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a:ln>
                    <a:noFill/>
                  </a:ln>
                  <a:solidFill>
                    <a:srgbClr val="000000"/>
                  </a:solidFill>
                  <a:effectLst/>
                  <a:uLnTx/>
                  <a:uFillTx/>
                  <a:latin typeface="Noto Sans" panose="020b0502040504020204" pitchFamily="34"/>
                  <a:ea typeface="Noto Sans" panose="020b0502040504020204" pitchFamily="34"/>
                  <a:cs typeface="Noto Sans" panose="020b0502040504020204" pitchFamily="34"/>
                </a:rPr>
                <a:t>人</a:t>
              </a:r>
              <a:endParaRPr kumimoji="0" lang="ja-JP" altLang="en-US" sz="2800" b="1"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10" name="テキスト ボックス 20">
              <a:extLst>
                <a:ext uri="{FF2B5EF4-FFF2-40B4-BE49-F238E27FC236}">
                  <a16:creationId xmlns:a16="http://schemas.microsoft.com/office/drawing/2014/main" id="{0954756E-4A1F-4D8A-A968-BE3412863F83}"/>
                </a:ext>
              </a:extLst>
            </p:cNvPr>
            <p:cNvSpPr txBox="1"/>
            <p:nvPr/>
          </p:nvSpPr>
          <p:spPr>
            <a:xfrm>
              <a:off x="67921" y="1880766"/>
              <a:ext cx="1194478" cy="423016"/>
            </a:xfrm>
            <a:prstGeom prst="rect">
              <a:avLst/>
            </a:prstGeom>
            <a:noFill/>
          </p:spPr>
          <p:txBody>
            <a:bodyPr wrap="square" rtlCol="0">
              <a:spAutoFit/>
            </a:bodyPr>
            <a:lstStyle>
              <a:defPPr>
                <a:defRPr lang="it-IT"/>
              </a:defPPr>
              <a:lvl1pPr marL="0" indent="0" algn="l" defTabSz="457200" rtl="0" eaLnBrk="1" latinLnBrk="0" hangingPunct="1">
                <a:defRPr sz="1100" kern="1200">
                  <a:solidFill>
                    <a:schemeClr val="tx1"/>
                  </a:solidFill>
                  <a:latin typeface="+mn-lt"/>
                  <a:ea typeface="+mn-ea"/>
                  <a:cs typeface="+mn-cs"/>
                </a:defRPr>
              </a:lvl1pPr>
              <a:lvl2pPr marL="457200" indent="0" algn="l" defTabSz="457200" rtl="0" eaLnBrk="1" latinLnBrk="0" hangingPunct="1">
                <a:defRPr sz="1100" kern="1200">
                  <a:solidFill>
                    <a:schemeClr val="tx1"/>
                  </a:solidFill>
                  <a:latin typeface="+mn-lt"/>
                  <a:ea typeface="+mn-ea"/>
                  <a:cs typeface="+mn-cs"/>
                </a:defRPr>
              </a:lvl2pPr>
              <a:lvl3pPr marL="914400" indent="0" algn="l" defTabSz="457200" rtl="0" eaLnBrk="1" latinLnBrk="0" hangingPunct="1">
                <a:defRPr sz="1100" kern="1200">
                  <a:solidFill>
                    <a:schemeClr val="tx1"/>
                  </a:solidFill>
                  <a:latin typeface="+mn-lt"/>
                  <a:ea typeface="+mn-ea"/>
                  <a:cs typeface="+mn-cs"/>
                </a:defRPr>
              </a:lvl3pPr>
              <a:lvl4pPr marL="1371600" indent="0" algn="l" defTabSz="457200" rtl="0" eaLnBrk="1" latinLnBrk="0" hangingPunct="1">
                <a:defRPr sz="1100" kern="1200">
                  <a:solidFill>
                    <a:schemeClr val="tx1"/>
                  </a:solidFill>
                  <a:latin typeface="+mn-lt"/>
                  <a:ea typeface="+mn-ea"/>
                  <a:cs typeface="+mn-cs"/>
                </a:defRPr>
              </a:lvl4pPr>
              <a:lvl5pPr marL="1828800" indent="0" algn="l" defTabSz="457200" rtl="0" eaLnBrk="1" latinLnBrk="0" hangingPunct="1">
                <a:defRPr sz="1100" kern="1200">
                  <a:solidFill>
                    <a:schemeClr val="tx1"/>
                  </a:solidFill>
                  <a:latin typeface="+mn-lt"/>
                  <a:ea typeface="+mn-ea"/>
                  <a:cs typeface="+mn-cs"/>
                </a:defRPr>
              </a:lvl5pPr>
              <a:lvl6pPr marL="2286000" indent="0" algn="l" defTabSz="457200" rtl="0" eaLnBrk="1" latinLnBrk="0" hangingPunct="1">
                <a:defRPr sz="1100" kern="1200">
                  <a:solidFill>
                    <a:schemeClr val="tx1"/>
                  </a:solidFill>
                  <a:latin typeface="+mn-lt"/>
                  <a:ea typeface="+mn-ea"/>
                  <a:cs typeface="+mn-cs"/>
                </a:defRPr>
              </a:lvl6pPr>
              <a:lvl7pPr marL="2743200" indent="0" algn="l" defTabSz="457200" rtl="0" eaLnBrk="1" latinLnBrk="0" hangingPunct="1">
                <a:defRPr sz="1100" kern="1200">
                  <a:solidFill>
                    <a:schemeClr val="tx1"/>
                  </a:solidFill>
                  <a:latin typeface="+mn-lt"/>
                  <a:ea typeface="+mn-ea"/>
                  <a:cs typeface="+mn-cs"/>
                </a:defRPr>
              </a:lvl7pPr>
              <a:lvl8pPr marL="3200400" indent="0" algn="l" defTabSz="457200" rtl="0" eaLnBrk="1" latinLnBrk="0" hangingPunct="1">
                <a:defRPr sz="1100" kern="1200">
                  <a:solidFill>
                    <a:schemeClr val="tx1"/>
                  </a:solidFill>
                  <a:latin typeface="+mn-lt"/>
                  <a:ea typeface="+mn-ea"/>
                  <a:cs typeface="+mn-cs"/>
                </a:defRPr>
              </a:lvl8pPr>
              <a:lvl9pPr marL="3657600" indent="0" algn="l" defTabSz="457200"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a:ln>
                    <a:noFill/>
                  </a:ln>
                  <a:solidFill>
                    <a:srgbClr val="000000"/>
                  </a:solidFill>
                  <a:effectLst/>
                  <a:uLnTx/>
                  <a:uFillTx/>
                  <a:latin typeface="Noto Sans" panose="020b0502040504020204" pitchFamily="34"/>
                  <a:ea typeface="Noto Sans" panose="020b0502040504020204" pitchFamily="34"/>
                  <a:cs typeface="Noto Sans" panose="020b0502040504020204" pitchFamily="34"/>
                </a:rPr>
                <a:t>料</a:t>
              </a:r>
              <a:endParaRPr kumimoji="0" lang="ja-JP" altLang="en-US" sz="2800" b="1"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12" name="テキスト ボックス 21">
              <a:extLst>
                <a:ext uri="{FF2B5EF4-FFF2-40B4-BE49-F238E27FC236}">
                  <a16:creationId xmlns:a16="http://schemas.microsoft.com/office/drawing/2014/main" id="{1F20B283-3FD6-4FB0-B7B2-650C5F7895A1}"/>
                </a:ext>
              </a:extLst>
            </p:cNvPr>
            <p:cNvSpPr txBox="1"/>
            <p:nvPr/>
          </p:nvSpPr>
          <p:spPr>
            <a:xfrm>
              <a:off x="2686600" y="690791"/>
              <a:ext cx="1082735" cy="423016"/>
            </a:xfrm>
            <a:prstGeom prst="rect">
              <a:avLst/>
            </a:prstGeom>
            <a:noFill/>
          </p:spPr>
          <p:txBody>
            <a:bodyPr wrap="square" rtlCol="0">
              <a:spAutoFit/>
            </a:bodyPr>
            <a:lstStyle>
              <a:defPPr>
                <a:defRPr lang="it-IT"/>
              </a:defPPr>
              <a:lvl1pPr marL="0" indent="0" algn="l" defTabSz="457200" rtl="0" eaLnBrk="1" latinLnBrk="0" hangingPunct="1">
                <a:defRPr sz="1100" kern="1200">
                  <a:solidFill>
                    <a:schemeClr val="tx1"/>
                  </a:solidFill>
                  <a:latin typeface="+mn-lt"/>
                  <a:ea typeface="+mn-ea"/>
                  <a:cs typeface="+mn-cs"/>
                </a:defRPr>
              </a:lvl1pPr>
              <a:lvl2pPr marL="457200" indent="0" algn="l" defTabSz="457200" rtl="0" eaLnBrk="1" latinLnBrk="0" hangingPunct="1">
                <a:defRPr sz="1100" kern="1200">
                  <a:solidFill>
                    <a:schemeClr val="tx1"/>
                  </a:solidFill>
                  <a:latin typeface="+mn-lt"/>
                  <a:ea typeface="+mn-ea"/>
                  <a:cs typeface="+mn-cs"/>
                </a:defRPr>
              </a:lvl2pPr>
              <a:lvl3pPr marL="914400" indent="0" algn="l" defTabSz="457200" rtl="0" eaLnBrk="1" latinLnBrk="0" hangingPunct="1">
                <a:defRPr sz="1100" kern="1200">
                  <a:solidFill>
                    <a:schemeClr val="tx1"/>
                  </a:solidFill>
                  <a:latin typeface="+mn-lt"/>
                  <a:ea typeface="+mn-ea"/>
                  <a:cs typeface="+mn-cs"/>
                </a:defRPr>
              </a:lvl3pPr>
              <a:lvl4pPr marL="1371600" indent="0" algn="l" defTabSz="457200" rtl="0" eaLnBrk="1" latinLnBrk="0" hangingPunct="1">
                <a:defRPr sz="1100" kern="1200">
                  <a:solidFill>
                    <a:schemeClr val="tx1"/>
                  </a:solidFill>
                  <a:latin typeface="+mn-lt"/>
                  <a:ea typeface="+mn-ea"/>
                  <a:cs typeface="+mn-cs"/>
                </a:defRPr>
              </a:lvl4pPr>
              <a:lvl5pPr marL="1828800" indent="0" algn="l" defTabSz="457200" rtl="0" eaLnBrk="1" latinLnBrk="0" hangingPunct="1">
                <a:defRPr sz="1100" kern="1200">
                  <a:solidFill>
                    <a:schemeClr val="tx1"/>
                  </a:solidFill>
                  <a:latin typeface="+mn-lt"/>
                  <a:ea typeface="+mn-ea"/>
                  <a:cs typeface="+mn-cs"/>
                </a:defRPr>
              </a:lvl5pPr>
              <a:lvl6pPr marL="2286000" indent="0" algn="l" defTabSz="457200" rtl="0" eaLnBrk="1" latinLnBrk="0" hangingPunct="1">
                <a:defRPr sz="1100" kern="1200">
                  <a:solidFill>
                    <a:schemeClr val="tx1"/>
                  </a:solidFill>
                  <a:latin typeface="+mn-lt"/>
                  <a:ea typeface="+mn-ea"/>
                  <a:cs typeface="+mn-cs"/>
                </a:defRPr>
              </a:lvl6pPr>
              <a:lvl7pPr marL="2743200" indent="0" algn="l" defTabSz="457200" rtl="0" eaLnBrk="1" latinLnBrk="0" hangingPunct="1">
                <a:defRPr sz="1100" kern="1200">
                  <a:solidFill>
                    <a:schemeClr val="tx1"/>
                  </a:solidFill>
                  <a:latin typeface="+mn-lt"/>
                  <a:ea typeface="+mn-ea"/>
                  <a:cs typeface="+mn-cs"/>
                </a:defRPr>
              </a:lvl7pPr>
              <a:lvl8pPr marL="3200400" indent="0" algn="l" defTabSz="457200" rtl="0" eaLnBrk="1" latinLnBrk="0" hangingPunct="1">
                <a:defRPr sz="1100" kern="1200">
                  <a:solidFill>
                    <a:schemeClr val="tx1"/>
                  </a:solidFill>
                  <a:latin typeface="+mn-lt"/>
                  <a:ea typeface="+mn-ea"/>
                  <a:cs typeface="+mn-cs"/>
                </a:defRPr>
              </a:lvl8pPr>
              <a:lvl9pPr marL="3657600" indent="0" algn="l" defTabSz="457200"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a:ln>
                    <a:noFill/>
                  </a:ln>
                  <a:solidFill>
                    <a:srgbClr val="000000"/>
                  </a:solidFill>
                  <a:effectLst/>
                  <a:uLnTx/>
                  <a:uFillTx/>
                  <a:latin typeface="Noto Sans" panose="020b0502040504020204" pitchFamily="34"/>
                  <a:ea typeface="Noto Sans" panose="020b0502040504020204" pitchFamily="34"/>
                  <a:cs typeface="Noto Sans" panose="020b0502040504020204" pitchFamily="34"/>
                </a:rPr>
                <a:t>机</a:t>
              </a:r>
              <a:endParaRPr kumimoji="0" lang="ja-JP" altLang="en-US" sz="2800" b="1"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14" name="テキスト ボックス 22">
              <a:extLst>
                <a:ext uri="{FF2B5EF4-FFF2-40B4-BE49-F238E27FC236}">
                  <a16:creationId xmlns:a16="http://schemas.microsoft.com/office/drawing/2014/main" id="{9AC3483C-BA3C-48BE-BD09-F275AE136861}"/>
                </a:ext>
              </a:extLst>
            </p:cNvPr>
            <p:cNvSpPr txBox="1"/>
            <p:nvPr/>
          </p:nvSpPr>
          <p:spPr>
            <a:xfrm>
              <a:off x="2669025" y="1842587"/>
              <a:ext cx="1146249" cy="423016"/>
            </a:xfrm>
            <a:prstGeom prst="rect">
              <a:avLst/>
            </a:prstGeom>
            <a:noFill/>
          </p:spPr>
          <p:txBody>
            <a:bodyPr wrap="square" rtlCol="0">
              <a:spAutoFit/>
            </a:bodyPr>
            <a:lstStyle>
              <a:defPPr>
                <a:defRPr lang="it-IT"/>
              </a:defPPr>
              <a:lvl1pPr marL="0" indent="0" algn="l" defTabSz="457200" rtl="0" eaLnBrk="1" latinLnBrk="0" hangingPunct="1">
                <a:defRPr sz="1100" kern="1200">
                  <a:solidFill>
                    <a:schemeClr val="tx1"/>
                  </a:solidFill>
                  <a:latin typeface="+mn-lt"/>
                  <a:ea typeface="+mn-ea"/>
                  <a:cs typeface="+mn-cs"/>
                </a:defRPr>
              </a:lvl1pPr>
              <a:lvl2pPr marL="457200" indent="0" algn="l" defTabSz="457200" rtl="0" eaLnBrk="1" latinLnBrk="0" hangingPunct="1">
                <a:defRPr sz="1100" kern="1200">
                  <a:solidFill>
                    <a:schemeClr val="tx1"/>
                  </a:solidFill>
                  <a:latin typeface="+mn-lt"/>
                  <a:ea typeface="+mn-ea"/>
                  <a:cs typeface="+mn-cs"/>
                </a:defRPr>
              </a:lvl2pPr>
              <a:lvl3pPr marL="914400" indent="0" algn="l" defTabSz="457200" rtl="0" eaLnBrk="1" latinLnBrk="0" hangingPunct="1">
                <a:defRPr sz="1100" kern="1200">
                  <a:solidFill>
                    <a:schemeClr val="tx1"/>
                  </a:solidFill>
                  <a:latin typeface="+mn-lt"/>
                  <a:ea typeface="+mn-ea"/>
                  <a:cs typeface="+mn-cs"/>
                </a:defRPr>
              </a:lvl3pPr>
              <a:lvl4pPr marL="1371600" indent="0" algn="l" defTabSz="457200" rtl="0" eaLnBrk="1" latinLnBrk="0" hangingPunct="1">
                <a:defRPr sz="1100" kern="1200">
                  <a:solidFill>
                    <a:schemeClr val="tx1"/>
                  </a:solidFill>
                  <a:latin typeface="+mn-lt"/>
                  <a:ea typeface="+mn-ea"/>
                  <a:cs typeface="+mn-cs"/>
                </a:defRPr>
              </a:lvl4pPr>
              <a:lvl5pPr marL="1828800" indent="0" algn="l" defTabSz="457200" rtl="0" eaLnBrk="1" latinLnBrk="0" hangingPunct="1">
                <a:defRPr sz="1100" kern="1200">
                  <a:solidFill>
                    <a:schemeClr val="tx1"/>
                  </a:solidFill>
                  <a:latin typeface="+mn-lt"/>
                  <a:ea typeface="+mn-ea"/>
                  <a:cs typeface="+mn-cs"/>
                </a:defRPr>
              </a:lvl5pPr>
              <a:lvl6pPr marL="2286000" indent="0" algn="l" defTabSz="457200" rtl="0" eaLnBrk="1" latinLnBrk="0" hangingPunct="1">
                <a:defRPr sz="1100" kern="1200">
                  <a:solidFill>
                    <a:schemeClr val="tx1"/>
                  </a:solidFill>
                  <a:latin typeface="+mn-lt"/>
                  <a:ea typeface="+mn-ea"/>
                  <a:cs typeface="+mn-cs"/>
                </a:defRPr>
              </a:lvl6pPr>
              <a:lvl7pPr marL="2743200" indent="0" algn="l" defTabSz="457200" rtl="0" eaLnBrk="1" latinLnBrk="0" hangingPunct="1">
                <a:defRPr sz="1100" kern="1200">
                  <a:solidFill>
                    <a:schemeClr val="tx1"/>
                  </a:solidFill>
                  <a:latin typeface="+mn-lt"/>
                  <a:ea typeface="+mn-ea"/>
                  <a:cs typeface="+mn-cs"/>
                </a:defRPr>
              </a:lvl7pPr>
              <a:lvl8pPr marL="3200400" indent="0" algn="l" defTabSz="457200" rtl="0" eaLnBrk="1" latinLnBrk="0" hangingPunct="1">
                <a:defRPr sz="1100" kern="1200">
                  <a:solidFill>
                    <a:schemeClr val="tx1"/>
                  </a:solidFill>
                  <a:latin typeface="+mn-lt"/>
                  <a:ea typeface="+mn-ea"/>
                  <a:cs typeface="+mn-cs"/>
                </a:defRPr>
              </a:lvl8pPr>
              <a:lvl9pPr marL="3657600" indent="0" algn="l" defTabSz="457200"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a:ln>
                    <a:noFill/>
                  </a:ln>
                  <a:solidFill>
                    <a:srgbClr val="000000"/>
                  </a:solidFill>
                  <a:effectLst/>
                  <a:uLnTx/>
                  <a:uFillTx/>
                  <a:latin typeface="Noto Sans" panose="020b0502040504020204" pitchFamily="34"/>
                  <a:ea typeface="Noto Sans" panose="020b0502040504020204" pitchFamily="34"/>
                  <a:cs typeface="Noto Sans" panose="020b0502040504020204" pitchFamily="34"/>
                </a:rPr>
                <a:t>法</a:t>
              </a:r>
              <a:endParaRPr kumimoji="0" lang="ja-JP" altLang="en-US" sz="2800" b="1" i="0" u="none" strike="noStrike" kern="0" cap="none" spc="0" normalizeH="0" baseline="0" noProof="0">
                <a:ln>
                  <a:noFill/>
                </a:ln>
                <a:solidFill>
                  <a:srgbClr val="000000"/>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15" name="テキスト ボックス 23">
              <a:extLst>
                <a:ext uri="{FF2B5EF4-FFF2-40B4-BE49-F238E27FC236}">
                  <a16:creationId xmlns:a16="http://schemas.microsoft.com/office/drawing/2014/main" id="{34237998-12D1-446A-8839-1D5907AB917C}"/>
                </a:ext>
              </a:extLst>
            </p:cNvPr>
            <p:cNvSpPr txBox="1"/>
            <p:nvPr/>
          </p:nvSpPr>
          <p:spPr>
            <a:xfrm>
              <a:off x="327788" y="1225879"/>
              <a:ext cx="1016250" cy="423016"/>
            </a:xfrm>
            <a:prstGeom prst="rect">
              <a:avLst/>
            </a:prstGeom>
            <a:solidFill>
              <a:srgbClr val="FF0000"/>
            </a:solidFill>
            <a:ln>
              <a:solidFill>
                <a:srgbClr val="000000"/>
              </a:solidFill>
            </a:ln>
          </p:spPr>
          <p:txBody>
            <a:bodyPr wrap="square" rtlCol="0" anchor="ctr">
              <a:spAutoFit/>
            </a:bodyPr>
            <a:lstStyle>
              <a:defPPr>
                <a:defRPr lang="it-IT"/>
              </a:defPPr>
              <a:lvl1pPr marL="0" indent="0" algn="l" defTabSz="457200" rtl="0" eaLnBrk="1" latinLnBrk="0" hangingPunct="1">
                <a:defRPr sz="1100" kern="1200">
                  <a:solidFill>
                    <a:schemeClr val="tx1"/>
                  </a:solidFill>
                  <a:latin typeface="+mn-lt"/>
                  <a:ea typeface="+mn-ea"/>
                  <a:cs typeface="+mn-cs"/>
                </a:defRPr>
              </a:lvl1pPr>
              <a:lvl2pPr marL="457200" indent="0" algn="l" defTabSz="457200" rtl="0" eaLnBrk="1" latinLnBrk="0" hangingPunct="1">
                <a:defRPr sz="1100" kern="1200">
                  <a:solidFill>
                    <a:schemeClr val="tx1"/>
                  </a:solidFill>
                  <a:latin typeface="+mn-lt"/>
                  <a:ea typeface="+mn-ea"/>
                  <a:cs typeface="+mn-cs"/>
                </a:defRPr>
              </a:lvl2pPr>
              <a:lvl3pPr marL="914400" indent="0" algn="l" defTabSz="457200" rtl="0" eaLnBrk="1" latinLnBrk="0" hangingPunct="1">
                <a:defRPr sz="1100" kern="1200">
                  <a:solidFill>
                    <a:schemeClr val="tx1"/>
                  </a:solidFill>
                  <a:latin typeface="+mn-lt"/>
                  <a:ea typeface="+mn-ea"/>
                  <a:cs typeface="+mn-cs"/>
                </a:defRPr>
              </a:lvl3pPr>
              <a:lvl4pPr marL="1371600" indent="0" algn="l" defTabSz="457200" rtl="0" eaLnBrk="1" latinLnBrk="0" hangingPunct="1">
                <a:defRPr sz="1100" kern="1200">
                  <a:solidFill>
                    <a:schemeClr val="tx1"/>
                  </a:solidFill>
                  <a:latin typeface="+mn-lt"/>
                  <a:ea typeface="+mn-ea"/>
                  <a:cs typeface="+mn-cs"/>
                </a:defRPr>
              </a:lvl4pPr>
              <a:lvl5pPr marL="1828800" indent="0" algn="l" defTabSz="457200" rtl="0" eaLnBrk="1" latinLnBrk="0" hangingPunct="1">
                <a:defRPr sz="1100" kern="1200">
                  <a:solidFill>
                    <a:schemeClr val="tx1"/>
                  </a:solidFill>
                  <a:latin typeface="+mn-lt"/>
                  <a:ea typeface="+mn-ea"/>
                  <a:cs typeface="+mn-cs"/>
                </a:defRPr>
              </a:lvl5pPr>
              <a:lvl6pPr marL="2286000" indent="0" algn="l" defTabSz="457200" rtl="0" eaLnBrk="1" latinLnBrk="0" hangingPunct="1">
                <a:defRPr sz="1100" kern="1200">
                  <a:solidFill>
                    <a:schemeClr val="tx1"/>
                  </a:solidFill>
                  <a:latin typeface="+mn-lt"/>
                  <a:ea typeface="+mn-ea"/>
                  <a:cs typeface="+mn-cs"/>
                </a:defRPr>
              </a:lvl6pPr>
              <a:lvl7pPr marL="2743200" indent="0" algn="l" defTabSz="457200" rtl="0" eaLnBrk="1" latinLnBrk="0" hangingPunct="1">
                <a:defRPr sz="1100" kern="1200">
                  <a:solidFill>
                    <a:schemeClr val="tx1"/>
                  </a:solidFill>
                  <a:latin typeface="+mn-lt"/>
                  <a:ea typeface="+mn-ea"/>
                  <a:cs typeface="+mn-cs"/>
                </a:defRPr>
              </a:lvl7pPr>
              <a:lvl8pPr marL="3200400" indent="0" algn="l" defTabSz="457200" rtl="0" eaLnBrk="1" latinLnBrk="0" hangingPunct="1">
                <a:defRPr sz="1100" kern="1200">
                  <a:solidFill>
                    <a:schemeClr val="tx1"/>
                  </a:solidFill>
                  <a:latin typeface="+mn-lt"/>
                  <a:ea typeface="+mn-ea"/>
                  <a:cs typeface="+mn-cs"/>
                </a:defRPr>
              </a:lvl8pPr>
              <a:lvl9pPr marL="3657600" indent="0" algn="l" defTabSz="457200"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a:ln>
                    <a:noFill/>
                  </a:ln>
                  <a:solidFill>
                    <a:srgbClr val="FFFFFF"/>
                  </a:solidFill>
                  <a:effectLst/>
                  <a:uLnTx/>
                  <a:uFillTx/>
                  <a:latin typeface="Noto Sans" panose="020b0502040504020204" pitchFamily="34"/>
                  <a:ea typeface="Noto Sans" panose="020b0502040504020204" pitchFamily="34"/>
                  <a:cs typeface="Noto Sans" panose="020b0502040504020204" pitchFamily="34"/>
                </a:rPr>
                <a:t>有</a:t>
              </a:r>
              <a:endParaRPr kumimoji="0" lang="ja-JP" altLang="en-US" sz="900" b="1" i="0" u="none" strike="noStrike" kern="0" cap="none" spc="0" normalizeH="0" baseline="0" noProof="0">
                <a:ln>
                  <a:noFill/>
                </a:ln>
                <a:solidFill>
                  <a:srgbClr val="FFFFFF"/>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16" name="テキスト ボックス 24">
              <a:extLst>
                <a:ext uri="{FF2B5EF4-FFF2-40B4-BE49-F238E27FC236}">
                  <a16:creationId xmlns:a16="http://schemas.microsoft.com/office/drawing/2014/main" id="{E249ADE2-4A5B-4B2D-82DE-CF5304E7A42C}"/>
                </a:ext>
              </a:extLst>
            </p:cNvPr>
            <p:cNvSpPr txBox="1"/>
            <p:nvPr/>
          </p:nvSpPr>
          <p:spPr>
            <a:xfrm>
              <a:off x="2813100" y="2327933"/>
              <a:ext cx="1016250" cy="423016"/>
            </a:xfrm>
            <a:prstGeom prst="rect">
              <a:avLst/>
            </a:prstGeom>
            <a:solidFill>
              <a:srgbClr val="003399"/>
            </a:solidFill>
            <a:ln>
              <a:solidFill>
                <a:srgbClr val="000000"/>
              </a:solidFill>
            </a:ln>
          </p:spPr>
          <p:txBody>
            <a:bodyPr wrap="square" rtlCol="0" anchor="ctr">
              <a:spAutoFit/>
            </a:bodyPr>
            <a:lstStyle>
              <a:defPPr>
                <a:defRPr lang="it-IT"/>
              </a:defPPr>
              <a:lvl1pPr marL="0" indent="0" algn="l" defTabSz="457200" rtl="0" eaLnBrk="1" latinLnBrk="0" hangingPunct="1">
                <a:defRPr sz="1100" kern="1200">
                  <a:solidFill>
                    <a:schemeClr val="tx1"/>
                  </a:solidFill>
                  <a:latin typeface="+mn-lt"/>
                  <a:ea typeface="+mn-ea"/>
                  <a:cs typeface="+mn-cs"/>
                </a:defRPr>
              </a:lvl1pPr>
              <a:lvl2pPr marL="457200" indent="0" algn="l" defTabSz="457200" rtl="0" eaLnBrk="1" latinLnBrk="0" hangingPunct="1">
                <a:defRPr sz="1100" kern="1200">
                  <a:solidFill>
                    <a:schemeClr val="tx1"/>
                  </a:solidFill>
                  <a:latin typeface="+mn-lt"/>
                  <a:ea typeface="+mn-ea"/>
                  <a:cs typeface="+mn-cs"/>
                </a:defRPr>
              </a:lvl2pPr>
              <a:lvl3pPr marL="914400" indent="0" algn="l" defTabSz="457200" rtl="0" eaLnBrk="1" latinLnBrk="0" hangingPunct="1">
                <a:defRPr sz="1100" kern="1200">
                  <a:solidFill>
                    <a:schemeClr val="tx1"/>
                  </a:solidFill>
                  <a:latin typeface="+mn-lt"/>
                  <a:ea typeface="+mn-ea"/>
                  <a:cs typeface="+mn-cs"/>
                </a:defRPr>
              </a:lvl3pPr>
              <a:lvl4pPr marL="1371600" indent="0" algn="l" defTabSz="457200" rtl="0" eaLnBrk="1" latinLnBrk="0" hangingPunct="1">
                <a:defRPr sz="1100" kern="1200">
                  <a:solidFill>
                    <a:schemeClr val="tx1"/>
                  </a:solidFill>
                  <a:latin typeface="+mn-lt"/>
                  <a:ea typeface="+mn-ea"/>
                  <a:cs typeface="+mn-cs"/>
                </a:defRPr>
              </a:lvl4pPr>
              <a:lvl5pPr marL="1828800" indent="0" algn="l" defTabSz="457200" rtl="0" eaLnBrk="1" latinLnBrk="0" hangingPunct="1">
                <a:defRPr sz="1100" kern="1200">
                  <a:solidFill>
                    <a:schemeClr val="tx1"/>
                  </a:solidFill>
                  <a:latin typeface="+mn-lt"/>
                  <a:ea typeface="+mn-ea"/>
                  <a:cs typeface="+mn-cs"/>
                </a:defRPr>
              </a:lvl5pPr>
              <a:lvl6pPr marL="2286000" indent="0" algn="l" defTabSz="457200" rtl="0" eaLnBrk="1" latinLnBrk="0" hangingPunct="1">
                <a:defRPr sz="1100" kern="1200">
                  <a:solidFill>
                    <a:schemeClr val="tx1"/>
                  </a:solidFill>
                  <a:latin typeface="+mn-lt"/>
                  <a:ea typeface="+mn-ea"/>
                  <a:cs typeface="+mn-cs"/>
                </a:defRPr>
              </a:lvl6pPr>
              <a:lvl7pPr marL="2743200" indent="0" algn="l" defTabSz="457200" rtl="0" eaLnBrk="1" latinLnBrk="0" hangingPunct="1">
                <a:defRPr sz="1100" kern="1200">
                  <a:solidFill>
                    <a:schemeClr val="tx1"/>
                  </a:solidFill>
                  <a:latin typeface="+mn-lt"/>
                  <a:ea typeface="+mn-ea"/>
                  <a:cs typeface="+mn-cs"/>
                </a:defRPr>
              </a:lvl7pPr>
              <a:lvl8pPr marL="3200400" indent="0" algn="l" defTabSz="457200" rtl="0" eaLnBrk="1" latinLnBrk="0" hangingPunct="1">
                <a:defRPr sz="1100" kern="1200">
                  <a:solidFill>
                    <a:schemeClr val="tx1"/>
                  </a:solidFill>
                  <a:latin typeface="+mn-lt"/>
                  <a:ea typeface="+mn-ea"/>
                  <a:cs typeface="+mn-cs"/>
                </a:defRPr>
              </a:lvl8pPr>
              <a:lvl9pPr marL="3657600" indent="0" algn="l" defTabSz="457200"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a:ln>
                    <a:noFill/>
                  </a:ln>
                  <a:solidFill>
                    <a:srgbClr val="FFFFFF"/>
                  </a:solidFill>
                  <a:effectLst/>
                  <a:uLnTx/>
                  <a:uFillTx/>
                  <a:latin typeface="Noto Sans" panose="020b0502040504020204" pitchFamily="34"/>
                  <a:ea typeface="Noto Sans" panose="020b0502040504020204" pitchFamily="34"/>
                  <a:cs typeface="Noto Sans" panose="020b0502040504020204" pitchFamily="34"/>
                </a:rPr>
                <a:t>无</a:t>
              </a:r>
              <a:endParaRPr kumimoji="0" lang="en-US" altLang="ja-JP" sz="800" b="1" i="0" u="none" strike="noStrike" kern="0" cap="none" spc="0" normalizeH="0" baseline="0" noProof="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17" name="テキスト ボックス 25">
              <a:extLst>
                <a:ext uri="{FF2B5EF4-FFF2-40B4-BE49-F238E27FC236}">
                  <a16:creationId xmlns:a16="http://schemas.microsoft.com/office/drawing/2014/main" id="{185C0CBA-E322-4F29-AC91-F6C85E8A6DDE}"/>
                </a:ext>
              </a:extLst>
            </p:cNvPr>
            <p:cNvSpPr txBox="1"/>
            <p:nvPr/>
          </p:nvSpPr>
          <p:spPr>
            <a:xfrm>
              <a:off x="2813100" y="1221199"/>
              <a:ext cx="1016250" cy="423016"/>
            </a:xfrm>
            <a:prstGeom prst="rect">
              <a:avLst/>
            </a:prstGeom>
            <a:solidFill>
              <a:srgbClr val="003399"/>
            </a:solidFill>
            <a:ln>
              <a:solidFill>
                <a:srgbClr val="000000"/>
              </a:solidFill>
            </a:ln>
          </p:spPr>
          <p:txBody>
            <a:bodyPr wrap="square" rtlCol="0">
              <a:spAutoFit/>
            </a:bodyPr>
            <a:lstStyle>
              <a:defPPr>
                <a:defRPr lang="it-IT"/>
              </a:defPPr>
              <a:lvl1pPr marL="0" indent="0" algn="l" defTabSz="457200" rtl="0" eaLnBrk="1" latinLnBrk="0" hangingPunct="1">
                <a:defRPr sz="1100" kern="1200">
                  <a:solidFill>
                    <a:schemeClr val="tx1"/>
                  </a:solidFill>
                  <a:latin typeface="+mn-lt"/>
                  <a:ea typeface="+mn-ea"/>
                  <a:cs typeface="+mn-cs"/>
                </a:defRPr>
              </a:lvl1pPr>
              <a:lvl2pPr marL="457200" indent="0" algn="l" defTabSz="457200" rtl="0" eaLnBrk="1" latinLnBrk="0" hangingPunct="1">
                <a:defRPr sz="1100" kern="1200">
                  <a:solidFill>
                    <a:schemeClr val="tx1"/>
                  </a:solidFill>
                  <a:latin typeface="+mn-lt"/>
                  <a:ea typeface="+mn-ea"/>
                  <a:cs typeface="+mn-cs"/>
                </a:defRPr>
              </a:lvl2pPr>
              <a:lvl3pPr marL="914400" indent="0" algn="l" defTabSz="457200" rtl="0" eaLnBrk="1" latinLnBrk="0" hangingPunct="1">
                <a:defRPr sz="1100" kern="1200">
                  <a:solidFill>
                    <a:schemeClr val="tx1"/>
                  </a:solidFill>
                  <a:latin typeface="+mn-lt"/>
                  <a:ea typeface="+mn-ea"/>
                  <a:cs typeface="+mn-cs"/>
                </a:defRPr>
              </a:lvl3pPr>
              <a:lvl4pPr marL="1371600" indent="0" algn="l" defTabSz="457200" rtl="0" eaLnBrk="1" latinLnBrk="0" hangingPunct="1">
                <a:defRPr sz="1100" kern="1200">
                  <a:solidFill>
                    <a:schemeClr val="tx1"/>
                  </a:solidFill>
                  <a:latin typeface="+mn-lt"/>
                  <a:ea typeface="+mn-ea"/>
                  <a:cs typeface="+mn-cs"/>
                </a:defRPr>
              </a:lvl4pPr>
              <a:lvl5pPr marL="1828800" indent="0" algn="l" defTabSz="457200" rtl="0" eaLnBrk="1" latinLnBrk="0" hangingPunct="1">
                <a:defRPr sz="1100" kern="1200">
                  <a:solidFill>
                    <a:schemeClr val="tx1"/>
                  </a:solidFill>
                  <a:latin typeface="+mn-lt"/>
                  <a:ea typeface="+mn-ea"/>
                  <a:cs typeface="+mn-cs"/>
                </a:defRPr>
              </a:lvl5pPr>
              <a:lvl6pPr marL="2286000" indent="0" algn="l" defTabSz="457200" rtl="0" eaLnBrk="1" latinLnBrk="0" hangingPunct="1">
                <a:defRPr sz="1100" kern="1200">
                  <a:solidFill>
                    <a:schemeClr val="tx1"/>
                  </a:solidFill>
                  <a:latin typeface="+mn-lt"/>
                  <a:ea typeface="+mn-ea"/>
                  <a:cs typeface="+mn-cs"/>
                </a:defRPr>
              </a:lvl6pPr>
              <a:lvl7pPr marL="2743200" indent="0" algn="l" defTabSz="457200" rtl="0" eaLnBrk="1" latinLnBrk="0" hangingPunct="1">
                <a:defRPr sz="1100" kern="1200">
                  <a:solidFill>
                    <a:schemeClr val="tx1"/>
                  </a:solidFill>
                  <a:latin typeface="+mn-lt"/>
                  <a:ea typeface="+mn-ea"/>
                  <a:cs typeface="+mn-cs"/>
                </a:defRPr>
              </a:lvl7pPr>
              <a:lvl8pPr marL="3200400" indent="0" algn="l" defTabSz="457200" rtl="0" eaLnBrk="1" latinLnBrk="0" hangingPunct="1">
                <a:defRPr sz="1100" kern="1200">
                  <a:solidFill>
                    <a:schemeClr val="tx1"/>
                  </a:solidFill>
                  <a:latin typeface="+mn-lt"/>
                  <a:ea typeface="+mn-ea"/>
                  <a:cs typeface="+mn-cs"/>
                </a:defRPr>
              </a:lvl8pPr>
              <a:lvl9pPr marL="3657600" indent="0" algn="l" defTabSz="457200"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a:ln>
                    <a:noFill/>
                  </a:ln>
                  <a:solidFill>
                    <a:srgbClr val="FFFFFF"/>
                  </a:solidFill>
                  <a:effectLst/>
                  <a:uLnTx/>
                  <a:uFillTx/>
                  <a:latin typeface="Noto Sans" panose="020b0502040504020204" pitchFamily="34"/>
                  <a:ea typeface="Noto Sans" panose="020b0502040504020204" pitchFamily="34"/>
                  <a:cs typeface="Noto Sans" panose="020b0502040504020204" pitchFamily="34"/>
                </a:rPr>
                <a:t>无</a:t>
              </a:r>
              <a:endParaRPr kumimoji="0" lang="ja-JP" altLang="en-US" sz="800" b="1" i="0" u="none" strike="noStrike" kern="0" cap="none" spc="0" normalizeH="0" baseline="0" noProof="0">
                <a:ln>
                  <a:noFill/>
                </a:ln>
                <a:solidFill>
                  <a:srgbClr val="FFFFFF"/>
                </a:solidFill>
                <a:effectLst/>
                <a:uLnTx/>
                <a:uFillTx/>
                <a:latin typeface="Noto Sans" panose="020b0502040504020204" pitchFamily="34"/>
                <a:ea typeface="Meiryo UI" panose="020b0604030504040204" pitchFamily="50" charset="-128"/>
                <a:cs typeface="Noto Sans" panose="020b0502040504020204" pitchFamily="34"/>
              </a:endParaRPr>
            </a:p>
          </p:txBody>
        </p:sp>
        <p:sp>
          <p:nvSpPr>
            <p:cNvPr id="18" name="テキスト ボックス 26">
              <a:extLst>
                <a:ext uri="{FF2B5EF4-FFF2-40B4-BE49-F238E27FC236}">
                  <a16:creationId xmlns:a16="http://schemas.microsoft.com/office/drawing/2014/main" id="{2B977447-15F3-4E09-8296-8ACA71F0FF05}"/>
                </a:ext>
              </a:extLst>
            </p:cNvPr>
            <p:cNvSpPr txBox="1"/>
            <p:nvPr/>
          </p:nvSpPr>
          <p:spPr>
            <a:xfrm>
              <a:off x="332216" y="2331075"/>
              <a:ext cx="1011274" cy="423016"/>
            </a:xfrm>
            <a:prstGeom prst="rect">
              <a:avLst/>
            </a:prstGeom>
            <a:solidFill>
              <a:srgbClr val="003399"/>
            </a:solidFill>
            <a:ln>
              <a:solidFill>
                <a:srgbClr val="000000"/>
              </a:solidFill>
            </a:ln>
          </p:spPr>
          <p:txBody>
            <a:bodyPr wrap="square" rtlCol="0" anchor="ctr">
              <a:spAutoFit/>
            </a:bodyPr>
            <a:lstStyle>
              <a:defPPr>
                <a:defRPr lang="it-IT"/>
              </a:defPPr>
              <a:lvl1pPr marL="0" indent="0" algn="l" defTabSz="457200" rtl="0" eaLnBrk="1" latinLnBrk="0" hangingPunct="1">
                <a:defRPr sz="1100" kern="1200">
                  <a:solidFill>
                    <a:schemeClr val="tx1"/>
                  </a:solidFill>
                  <a:latin typeface="+mn-lt"/>
                  <a:ea typeface="+mn-ea"/>
                  <a:cs typeface="+mn-cs"/>
                </a:defRPr>
              </a:lvl1pPr>
              <a:lvl2pPr marL="457200" indent="0" algn="l" defTabSz="457200" rtl="0" eaLnBrk="1" latinLnBrk="0" hangingPunct="1">
                <a:defRPr sz="1100" kern="1200">
                  <a:solidFill>
                    <a:schemeClr val="tx1"/>
                  </a:solidFill>
                  <a:latin typeface="+mn-lt"/>
                  <a:ea typeface="+mn-ea"/>
                  <a:cs typeface="+mn-cs"/>
                </a:defRPr>
              </a:lvl2pPr>
              <a:lvl3pPr marL="914400" indent="0" algn="l" defTabSz="457200" rtl="0" eaLnBrk="1" latinLnBrk="0" hangingPunct="1">
                <a:defRPr sz="1100" kern="1200">
                  <a:solidFill>
                    <a:schemeClr val="tx1"/>
                  </a:solidFill>
                  <a:latin typeface="+mn-lt"/>
                  <a:ea typeface="+mn-ea"/>
                  <a:cs typeface="+mn-cs"/>
                </a:defRPr>
              </a:lvl3pPr>
              <a:lvl4pPr marL="1371600" indent="0" algn="l" defTabSz="457200" rtl="0" eaLnBrk="1" latinLnBrk="0" hangingPunct="1">
                <a:defRPr sz="1100" kern="1200">
                  <a:solidFill>
                    <a:schemeClr val="tx1"/>
                  </a:solidFill>
                  <a:latin typeface="+mn-lt"/>
                  <a:ea typeface="+mn-ea"/>
                  <a:cs typeface="+mn-cs"/>
                </a:defRPr>
              </a:lvl4pPr>
              <a:lvl5pPr marL="1828800" indent="0" algn="l" defTabSz="457200" rtl="0" eaLnBrk="1" latinLnBrk="0" hangingPunct="1">
                <a:defRPr sz="1100" kern="1200">
                  <a:solidFill>
                    <a:schemeClr val="tx1"/>
                  </a:solidFill>
                  <a:latin typeface="+mn-lt"/>
                  <a:ea typeface="+mn-ea"/>
                  <a:cs typeface="+mn-cs"/>
                </a:defRPr>
              </a:lvl5pPr>
              <a:lvl6pPr marL="2286000" indent="0" algn="l" defTabSz="457200" rtl="0" eaLnBrk="1" latinLnBrk="0" hangingPunct="1">
                <a:defRPr sz="1100" kern="1200">
                  <a:solidFill>
                    <a:schemeClr val="tx1"/>
                  </a:solidFill>
                  <a:latin typeface="+mn-lt"/>
                  <a:ea typeface="+mn-ea"/>
                  <a:cs typeface="+mn-cs"/>
                </a:defRPr>
              </a:lvl6pPr>
              <a:lvl7pPr marL="2743200" indent="0" algn="l" defTabSz="457200" rtl="0" eaLnBrk="1" latinLnBrk="0" hangingPunct="1">
                <a:defRPr sz="1100" kern="1200">
                  <a:solidFill>
                    <a:schemeClr val="tx1"/>
                  </a:solidFill>
                  <a:latin typeface="+mn-lt"/>
                  <a:ea typeface="+mn-ea"/>
                  <a:cs typeface="+mn-cs"/>
                </a:defRPr>
              </a:lvl7pPr>
              <a:lvl8pPr marL="3200400" indent="0" algn="l" defTabSz="457200" rtl="0" eaLnBrk="1" latinLnBrk="0" hangingPunct="1">
                <a:defRPr sz="1100" kern="1200">
                  <a:solidFill>
                    <a:schemeClr val="tx1"/>
                  </a:solidFill>
                  <a:latin typeface="+mn-lt"/>
                  <a:ea typeface="+mn-ea"/>
                  <a:cs typeface="+mn-cs"/>
                </a:defRPr>
              </a:lvl8pPr>
              <a:lvl9pPr marL="3657600" indent="0" algn="l" defTabSz="457200" rtl="0" eaLnBrk="1" latinLnBrk="0" hangingPunct="1">
                <a:defRPr sz="11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a:ln>
                    <a:noFill/>
                  </a:ln>
                  <a:solidFill>
                    <a:srgbClr val="FFFFFF"/>
                  </a:solidFill>
                  <a:effectLst/>
                  <a:uLnTx/>
                  <a:uFillTx/>
                  <a:latin typeface="Noto Sans" panose="020b0502040504020204" pitchFamily="34"/>
                  <a:ea typeface="Noto Sans" panose="020b0502040504020204" pitchFamily="34"/>
                  <a:cs typeface="Noto Sans" panose="020b0502040504020204" pitchFamily="34"/>
                </a:rPr>
                <a:t>无</a:t>
              </a:r>
              <a:endParaRPr kumimoji="0" lang="ja-JP" altLang="en-US" sz="800" b="1" i="0" u="none" strike="noStrike" kern="0" cap="none" spc="0" normalizeH="0" baseline="0" noProof="0">
                <a:ln>
                  <a:noFill/>
                </a:ln>
                <a:solidFill>
                  <a:srgbClr val="FFFFFF"/>
                </a:solidFill>
                <a:effectLst/>
                <a:uLnTx/>
                <a:uFillTx/>
                <a:latin typeface="Noto Sans" panose="020b0502040504020204" pitchFamily="34"/>
                <a:ea typeface="Meiryo UI" panose="020b0604030504040204" pitchFamily="50" charset="-128"/>
                <a:cs typeface="Noto Sans" panose="020b0502040504020204" pitchFamily="34"/>
              </a:endParaRPr>
            </a:p>
          </p:txBody>
        </p:sp>
      </p:grpSp>
      <p:grpSp>
        <p:nvGrpSpPr>
          <p:cNvPr id="29" name="グループ化 57">
            <a:extLst>
              <a:ext uri="{FF2B5EF4-FFF2-40B4-BE49-F238E27FC236}">
                <a16:creationId xmlns:a16="http://schemas.microsoft.com/office/drawing/2014/main" id="{FD8A5CD9-4CC5-4FEC-AE7F-CB3BD947A430}"/>
              </a:ext>
            </a:extLst>
          </p:cNvPr>
          <p:cNvGrpSpPr/>
          <p:nvPr/>
        </p:nvGrpSpPr>
        <p:grpSpPr>
          <a:xfrm>
            <a:off x="10211075" y="2848658"/>
            <a:ext cx="1685627" cy="3038035"/>
            <a:chOff x="7441729" y="2774410"/>
            <a:chExt cx="1977113" cy="3441808"/>
          </a:xfrm>
        </p:grpSpPr>
        <p:pic>
          <p:nvPicPr>
            <p:cNvPr id="30" name="図 58">
              <a:extLst>
                <a:ext uri="{FF2B5EF4-FFF2-40B4-BE49-F238E27FC236}">
                  <a16:creationId xmlns:a16="http://schemas.microsoft.com/office/drawing/2014/main" id="{40971ED9-AE47-43F5-B589-B6600FFCC5BB}"/>
                </a:ext>
              </a:extLst>
            </p:cNvPr>
            <p:cNvPicPr>
              <a:picLocks noChangeAspect="1"/>
            </p:cNvPicPr>
            <p:nvPr/>
          </p:nvPicPr>
          <p:blipFill>
            <a:blip r:embed="rId2">
              <a:extLst>
                <a:ext uri="{28A0092B-C50C-407E-A947-70E740481C1C}">
                  <a14:useLocalDpi xmlns:a14="http://schemas.microsoft.com/office/drawing/2010/main"/>
                </a:ext>
              </a:extLst>
            </a:blip>
            <a:srcRect l="52475" t="-1636" r="-829" b="12699"/>
            <a:stretch>
              <a:fillRect/>
            </a:stretch>
          </p:blipFill>
          <p:spPr>
            <a:xfrm>
              <a:off x="7441729" y="2774410"/>
              <a:ext cx="1977113" cy="3441808"/>
            </a:xfrm>
            <a:prstGeom prst="rect">
              <a:avLst/>
            </a:prstGeom>
          </p:spPr>
        </p:pic>
        <p:cxnSp>
          <p:nvCxnSpPr>
            <p:cNvPr id="31" name="直線コネクタ 59">
              <a:extLst>
                <a:ext uri="{FF2B5EF4-FFF2-40B4-BE49-F238E27FC236}">
                  <a16:creationId xmlns:a16="http://schemas.microsoft.com/office/drawing/2014/main" id="{FF719846-F72B-4C3F-80F4-A18CDF38654B}"/>
                </a:ext>
              </a:extLst>
            </p:cNvPr>
            <p:cNvCxnSpPr/>
            <p:nvPr/>
          </p:nvCxnSpPr>
          <p:spPr>
            <a:xfrm>
              <a:off x="8391376" y="3502771"/>
              <a:ext cx="369421" cy="0"/>
            </a:xfrm>
            <a:prstGeom prst="line">
              <a:avLst/>
            </a:prstGeom>
            <a:noFill/>
            <a:ln w="28575" cap="flat" cmpd="sng" algn="ctr">
              <a:solidFill>
                <a:srgbClr val="FFC000"/>
              </a:solidFill>
              <a:prstDash val="solid"/>
              <a:miter lim="800000"/>
            </a:ln>
            <a:effectLst/>
          </p:spPr>
        </p:cxnSp>
        <p:cxnSp>
          <p:nvCxnSpPr>
            <p:cNvPr id="32" name="直線コネクタ 60">
              <a:extLst>
                <a:ext uri="{FF2B5EF4-FFF2-40B4-BE49-F238E27FC236}">
                  <a16:creationId xmlns:a16="http://schemas.microsoft.com/office/drawing/2014/main" id="{F82CA1B6-51D6-4DDD-9C20-4580468B1520}"/>
                </a:ext>
              </a:extLst>
            </p:cNvPr>
            <p:cNvCxnSpPr/>
            <p:nvPr/>
          </p:nvCxnSpPr>
          <p:spPr>
            <a:xfrm>
              <a:off x="8414732" y="3403834"/>
              <a:ext cx="355992" cy="14730"/>
            </a:xfrm>
            <a:prstGeom prst="line">
              <a:avLst/>
            </a:prstGeom>
            <a:noFill/>
            <a:ln w="28575" cap="flat" cmpd="sng" algn="ctr">
              <a:solidFill>
                <a:srgbClr val="FFC000"/>
              </a:solidFill>
              <a:prstDash val="solid"/>
              <a:miter lim="800000"/>
            </a:ln>
            <a:effectLst/>
          </p:spPr>
        </p:cxnSp>
        <p:pic>
          <p:nvPicPr>
            <p:cNvPr id="33" name="図 61">
              <a:extLst>
                <a:ext uri="{FF2B5EF4-FFF2-40B4-BE49-F238E27FC236}">
                  <a16:creationId xmlns:a16="http://schemas.microsoft.com/office/drawing/2014/main" id="{3FBA65CA-2A94-43B9-A528-C7DC87661A20}"/>
                </a:ext>
              </a:extLst>
            </p:cNvPr>
            <p:cNvPicPr>
              <a:picLocks noChangeAspect="1"/>
            </p:cNvPicPr>
            <p:nvPr/>
          </p:nvPicPr>
          <p:blipFill>
            <a:blip r:embed="rId3"/>
            <a:srcRect l="10214" r="9777"/>
            <a:stretch>
              <a:fillRect/>
            </a:stretch>
          </p:blipFill>
          <p:spPr>
            <a:xfrm>
              <a:off x="8033695" y="3303488"/>
              <a:ext cx="342551" cy="230153"/>
            </a:xfrm>
            <a:prstGeom prst="rect">
              <a:avLst/>
            </a:prstGeom>
          </p:spPr>
        </p:pic>
      </p:grpSp>
      <p:sp>
        <p:nvSpPr>
          <p:cNvPr id="34" name="円形吹き出し 62">
            <a:extLst>
              <a:ext uri="{FF2B5EF4-FFF2-40B4-BE49-F238E27FC236}">
                <a16:creationId xmlns:a16="http://schemas.microsoft.com/office/drawing/2014/main" id="{BBE38039-CBEB-4A72-B746-5F14E50AF0EE}"/>
              </a:ext>
            </a:extLst>
          </p:cNvPr>
          <p:cNvSpPr/>
          <p:nvPr/>
        </p:nvSpPr>
        <p:spPr>
          <a:xfrm>
            <a:off x="7412855" y="3040063"/>
            <a:ext cx="2741882" cy="1982357"/>
          </a:xfrm>
          <a:prstGeom prst="wedgeEllipseCallout">
            <a:avLst>
              <a:gd name="adj1" fmla="val 67020"/>
              <a:gd name="adj2" fmla="val 24151"/>
            </a:avLst>
          </a:prstGeom>
          <a:solidFill>
            <a:srgbClr val="00A6E7">
              <a:lumMod val="20000"/>
              <a:lumOff val="80000"/>
            </a:srgbClr>
          </a:solidFill>
          <a:ln w="12700" cap="flat" cmpd="sng" algn="ctr">
            <a:solidFill>
              <a:srgbClr val="7D7D7D">
                <a:shade val="50000"/>
              </a:srgbClr>
            </a:solidFill>
            <a:prstDash val="solid"/>
            <a:miter lim="800000"/>
          </a:ln>
          <a:effectLst/>
        </p:spPr>
        <p:txBody>
          <a:bodyPr rtlCol="0" anchor="ctr"/>
          <a:ls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defTabSz="914400">
              <a:defRPr/>
            </a:pPr>
            <a:r>
              <a:rPr lang="zh-CN" altLang="en-US" sz="1400" kern="0">
                <a:solidFill>
                  <a:srgbClr val="000000"/>
                </a:solidFill>
                <a:latin typeface="Noto Sans" panose="020b0502040504020204" pitchFamily="34"/>
                <a:ea typeface="Noto Sans" panose="020b0502040504020204" pitchFamily="34"/>
                <a:cs typeface="Noto Sans" panose="020b0502040504020204" pitchFamily="34"/>
              </a:rPr>
              <a:t>计划在本周前对川口山实施</a:t>
            </a:r>
            <a:r>
              <a:rPr lang="en-US" altLang="zh-CN" sz="1400" kern="0">
                <a:solidFill>
                  <a:srgbClr val="000000"/>
                </a:solidFill>
                <a:latin typeface="Noto Sans" panose="020b0502040504020204" pitchFamily="34"/>
                <a:ea typeface="Noto Sans" panose="020b0502040504020204" pitchFamily="34"/>
                <a:cs typeface="Noto Sans" panose="020b0502040504020204" pitchFamily="34"/>
              </a:rPr>
              <a:t>3</a:t>
            </a:r>
            <a:r>
              <a:rPr lang="zh-CN" altLang="en-US" sz="1400" kern="0">
                <a:solidFill>
                  <a:srgbClr val="000000"/>
                </a:solidFill>
                <a:latin typeface="Noto Sans" panose="020b0502040504020204" pitchFamily="34"/>
                <a:ea typeface="Noto Sans" panose="020b0502040504020204" pitchFamily="34"/>
                <a:cs typeface="Noto Sans" panose="020b0502040504020204" pitchFamily="34"/>
              </a:rPr>
              <a:t>道工序的技能培训，这将是</a:t>
            </a:r>
            <a:r>
              <a:rPr lang="zh-CN" altLang="en-US" sz="1400" b="1" kern="0">
                <a:solidFill>
                  <a:srgbClr val="FF0000"/>
                </a:solidFill>
                <a:latin typeface="Noto Sans" panose="020b0502040504020204" pitchFamily="34"/>
                <a:ea typeface="Noto Sans" panose="020b0502040504020204" pitchFamily="34"/>
                <a:cs typeface="Noto Sans" panose="020b0502040504020204" pitchFamily="34"/>
              </a:rPr>
              <a:t>“人”的一个变更点</a:t>
            </a:r>
            <a:r>
              <a:rPr lang="zh-CN" altLang="en-US" sz="1400" kern="0">
                <a:solidFill>
                  <a:srgbClr val="000000"/>
                </a:solidFill>
                <a:latin typeface="Noto Sans" panose="020b0502040504020204" pitchFamily="34"/>
                <a:ea typeface="Noto Sans" panose="020b0502040504020204" pitchFamily="34"/>
                <a:cs typeface="Noto Sans" panose="020b0502040504020204" pitchFamily="34"/>
              </a:rPr>
              <a:t>。</a:t>
            </a:r>
            <a:r>
              <a:rPr lang="zh-CN" altLang="en-US" sz="1400" b="1" kern="0">
                <a:solidFill>
                  <a:srgbClr val="FF0000"/>
                </a:solidFill>
                <a:latin typeface="Noto Sans" panose="020b0502040504020204" pitchFamily="34"/>
                <a:ea typeface="Noto Sans" panose="020b0502040504020204" pitchFamily="34"/>
                <a:cs typeface="Noto Sans" panose="020b0502040504020204" pitchFamily="34"/>
              </a:rPr>
              <a:t>因此，我必须更新</a:t>
            </a:r>
            <a:r>
              <a:rPr lang="en-US" altLang="zh-CN" sz="1400" b="1" kern="0">
                <a:solidFill>
                  <a:srgbClr val="FF0000"/>
                </a:solidFill>
                <a:latin typeface="Noto Sans" panose="020b0502040504020204" pitchFamily="34"/>
                <a:ea typeface="Noto Sans" panose="020b0502040504020204" pitchFamily="34"/>
                <a:cs typeface="Noto Sans" panose="020b0502040504020204" pitchFamily="34"/>
              </a:rPr>
              <a:t>4M</a:t>
            </a:r>
            <a:r>
              <a:rPr lang="zh-CN" altLang="en-US" sz="1400" b="1" kern="0">
                <a:solidFill>
                  <a:srgbClr val="FF0000"/>
                </a:solidFill>
                <a:latin typeface="Noto Sans" panose="020b0502040504020204" pitchFamily="34"/>
                <a:ea typeface="Noto Sans" panose="020b0502040504020204" pitchFamily="34"/>
                <a:cs typeface="Noto Sans" panose="020b0502040504020204" pitchFamily="34"/>
              </a:rPr>
              <a:t>管理看板并传达给所有成员</a:t>
            </a:r>
            <a:r>
              <a:rPr lang="en-US" altLang="zh-CN" sz="1400" kern="0">
                <a:solidFill>
                  <a:srgbClr val="FF0000"/>
                </a:solidFill>
                <a:latin typeface="Noto Sans" panose="020b0502040504020204" pitchFamily="34"/>
                <a:ea typeface="Noto Sans" panose="020b0502040504020204" pitchFamily="34"/>
                <a:cs typeface="Noto Sans" panose="020b0502040504020204" pitchFamily="34"/>
              </a:rPr>
              <a:t>……</a:t>
            </a:r>
            <a:endParaRPr kumimoji="0" lang="ja-JP" altLang="en-US" sz="1400" i="0" u="none" strike="noStrike" kern="0" cap="none" spc="0" normalizeH="0" baseline="0" noProof="0">
              <a:ln>
                <a:noFill/>
              </a:ln>
              <a:solidFill>
                <a:srgbClr val="FF0000"/>
              </a:solidFill>
              <a:effectLst/>
              <a:uLnTx/>
              <a:uFillTx/>
              <a:latin typeface="Noto Sans" panose="020b0502040504020204" pitchFamily="34"/>
              <a:ea typeface="Meiryo UI" panose="020b0604030504040204" pitchFamily="50" charset="-128"/>
              <a:cs typeface="Noto Sans" panose="020b0502040504020204" pitchFamily="34"/>
            </a:endParaRPr>
          </a:p>
        </p:txBody>
      </p:sp>
    </p:spTree>
    <p:extLst>
      <p:ext uri="{BB962C8B-B14F-4D97-AF65-F5344CB8AC3E}">
        <p14:creationId xmlns:p14="http://schemas.microsoft.com/office/powerpoint/2010/main" val="1483164464"/>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https://d.book118.com/368002036100006025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COVER">
  <a:themeElements>
    <a:clrScheme name="MARELLI">
      <a:dk1>
        <a:srgbClr val="000000"/>
      </a:dk1>
      <a:lt1>
        <a:srgbClr val="FFFFFF"/>
      </a:lt1>
      <a:dk2>
        <a:srgbClr val="000000"/>
      </a:dk2>
      <a:lt2>
        <a:srgbClr val="FFFFFF"/>
      </a:lt2>
      <a:accent1>
        <a:srgbClr val="002755"/>
      </a:accent1>
      <a:accent2>
        <a:srgbClr val="009ADF"/>
      </a:accent2>
      <a:accent3>
        <a:srgbClr val="323E48"/>
      </a:accent3>
      <a:accent4>
        <a:srgbClr val="B6C0C6"/>
      </a:accent4>
      <a:accent5>
        <a:srgbClr val="FFA400"/>
      </a:accent5>
      <a:accent6>
        <a:srgbClr val="68C3C8"/>
      </a:accent6>
      <a:hlink>
        <a:srgbClr val="009ADF"/>
      </a:hlink>
      <a:folHlink>
        <a:srgbClr val="002755"/>
      </a:folHlink>
    </a:clrScheme>
    <a:fontScheme name="Office classico 2">
      <a:majorFont>
        <a:latin typeface="Arial"/>
        <a:ea typeface="Arial"/>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Arial"/>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theme>
</file>

<file path=ppt/theme/theme3.xml><?xml version="1.0" encoding="utf-8"?>
<a:theme xmlns:r="http://schemas.openxmlformats.org/officeDocument/2006/relationships" xmlns:a="http://schemas.openxmlformats.org/drawingml/2006/main" name="PAGES">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o 2">
      <a:majorFont>
        <a:latin typeface="Arial"/>
        <a:ea typeface="Arial"/>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Arial"/>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theme>
</file>

<file path=ppt/theme/theme4.xml><?xml version="1.0" encoding="utf-8"?>
<a:theme xmlns:r="http://schemas.openxmlformats.org/officeDocument/2006/relationships"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374</Paragraphs>
  <Slides>32</Slides>
  <Notes>1</Notes>
  <TotalTime>1</TotalTime>
  <HiddenSlides>0</HiddenSlides>
  <MMClips>0</MMClips>
  <ScaleCrop>0</ScaleCrop>
  <HeadingPairs>
    <vt:vector baseType="variant" size="6">
      <vt:variant>
        <vt:lpstr>Fonts used</vt:lpstr>
      </vt:variant>
      <vt:variant>
        <vt:i4>19</vt:i4>
      </vt:variant>
      <vt:variant>
        <vt:lpstr>Theme</vt:lpstr>
      </vt:variant>
      <vt:variant>
        <vt:i4>1</vt:i4>
      </vt:variant>
      <vt:variant>
        <vt:lpstr>Slide Titles</vt:lpstr>
      </vt:variant>
      <vt:variant>
        <vt:i4>32</vt:i4>
      </vt:variant>
    </vt:vector>
  </HeadingPairs>
  <TitlesOfParts>
    <vt:vector baseType="lpstr" size="52">
      <vt:lpstr>Arial</vt:lpstr>
      <vt:lpstr>Calibri</vt:lpstr>
      <vt:lpstr>Noto Sans SemiBold</vt:lpstr>
      <vt:lpstr>Noto Sans Regular</vt:lpstr>
      <vt:lpstr>微软雅黑</vt:lpstr>
      <vt:lpstr>Noto Sans Light</vt:lpstr>
      <vt:lpstr>宋体</vt:lpstr>
      <vt:lpstr>Wingdings</vt:lpstr>
      <vt:lpstr>ＭＳ Ｐゴシック</vt:lpstr>
      <vt:lpstr>メイリオ</vt:lpstr>
      <vt:lpstr>Noto Sans</vt:lpstr>
      <vt:lpstr>Meiryo UI</vt:lpstr>
      <vt:lpstr>Times New Roman</vt:lpstr>
      <vt:lpstr>NissanAG-Bold</vt:lpstr>
      <vt:lpstr>HGPｺﾞｼｯｸE</vt:lpstr>
      <vt:lpstr>HGP創英角ｺﾞｼｯｸUB</vt:lpstr>
      <vt:lpstr>Tahoma</vt:lpstr>
      <vt:lpstr>MS PGothic</vt:lpstr>
      <vt:lpstr>Monotype Sorts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2024-09-02T07:14:15.975</cp:lastPrinted>
  <dcterms:created xsi:type="dcterms:W3CDTF">2024-09-01T23:14:15Z</dcterms:created>
  <dcterms:modified xsi:type="dcterms:W3CDTF">2024-09-01T23:14:19Z</dcterms:modified>
</cp:coreProperties>
</file>