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7FC75-0CC7-4DD3-87EE-0F9B070D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14BE5-4972-4083-AFB4-6A98C4E6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97635-0B76-4DCA-8010-1E842DFF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1DFD0-C1EA-4A79-85BE-0CF563A53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C7B3F-44C1-4C26-AEB0-F92103142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A5245-4942-4463-9FE3-A311C8C94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13A61-18BC-4A94-84FC-EE5151BBB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76FDA-83A9-482A-9BAC-91155B07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99D57-F5BC-4B6F-A1BC-D0D4D5295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21DDC-6A45-4D23-AED2-5827337F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1BE06-3DE1-4FD5-A8B5-9DB932278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02123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施工现场临时用电的人员培养与技能提升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人员培养与技能提升的实践应用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提高施工现场临时用电人员的技能水平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确保他们能够熟练掌握临时用电设备的安装、使用和维护技能，提高工作效率和安全性。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适应行业发展和技术进步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随着电力技术和设备的不断更新换代，需要培养具备新技能、新知识的临时用电人员，以适应行业发展的需求。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促进施工现场安全生产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通过加强临时用电人员的技能培养，提高他们对安全用电的认识和操作技能，减少施工现场的电气事故，保障施工人员的生命安全。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保障施工进度和质量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临时用电是施工现场不可或缺的一部分，它为施工机械、照明、通讯等提供必要的电力支持，确保施工进度和质量不受影响。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通过合理的临时用电设计和布局，可以减少电线电缆的铺设和拆卸时间，提高工作效率，降低施工成本。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施工现场的临时用电涉及到高电压、大电流等危险因素，如果操作不当或设备存在缺陷，很容易引发电气事故，造成人员伤亡和财产损失。因此，加强临时用电人员的技能培养和安全意识教育至关重要。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施工现场临时用电的重要性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培训计划和课程设置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根据施工现场临时用电的实际需求和人员技能水平，制定针对性的培训计划和课程设置。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培训课程应包括理论知识和实践操作两部分，确保学员能够全面掌握所需技能。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定期更新培训课程，以适应施工现场临时用电技术的不断发展和变化。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培训内容和教学方法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采用多种教学方法，如课堂讲授、案例分析、实践操作等，以提高培训效果。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注重理论与实践的结合，鼓励学员在实际操作中学习和掌握技能。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培训内容应包括施工现场临时用电的基本知识、安全操作规程、事故应急处理等方面。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通过考试、实操等方式检验学员的掌握程度，确保培训效果达到预期目标。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及时收集学员的反馈意见，对培训计划和课程进行持续改进和优化。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制定科学的培训效果评估标准，对学员的学习成果进行全面评价。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培训效果评估和反馈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电气安全知识和操作技能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掌握基本电气安全知识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了解电流对人体的危害，熟悉安全电压、安全距离等基本概念。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正确使用电气设备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能够按照操作规程正确使用各种电气设备，避免发生触电事故。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熟练掌握电气操作技能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具备熟练的电气操作技能，能够正确连接、断开电路，进行电气设备的日常操作。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能够定期对电气设备进行日常检查和维护，确保其正常运行。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电气设备日常维护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故障诊断和排除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电气设备检修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熟悉电气设备常见故障的诊断和排除方法，能够快速定位并解决问题。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掌握电气设备检修的基本方法和流程，能够按照要求进行设备的定期检修和维修。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电气设备维护和检修技能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火灾事故的应对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了解电气火灾的特点和应对方法，能够使用灭火器等消防器材进行初期火灾的扑救。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应急预案的制定和实施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参与制定施工现场临时用电应急预案，并熟悉应急处置流程。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触电事故的紧急处理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掌握触电事故的紧急处理方法，能够迅速切断电源，进行急救和送医。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应急处置和事故处理能力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https://d.book118.com/368002123057006032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2024-09-09T22:10:27.924</cp:lastPrinted>
  <dcterms:created xsi:type="dcterms:W3CDTF">2024-09-09T14:10:27Z</dcterms:created>
  <dcterms:modified xsi:type="dcterms:W3CDTF">2024-09-09T14:10:30Z</dcterms:modified>
</cp:coreProperties>
</file>