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4E3DD-344E-4171-9A44-CE7E94D9F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5B53A-795B-41EB-BF10-E4584D935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8DF09-D3B6-48D8-91D4-F5A2A9042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FADB1-1A91-4208-8E20-505C0A21B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2B7E7B-6C77-4ED6-B951-50CEF93E7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ACB8A6-4A0E-4596-836E-8707E61DE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E8B209-63CF-464D-AEF3-A5B7C77FC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823F3-682D-45B7-9077-9E3AC91E4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2D458-182B-4BB8-A5A9-353D85CFF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080D1-4A4D-49DE-AA23-922313F1E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6125A-DFE2-442D-8F2D-B8527838C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blipFill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Date Placeholder 1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5164138" y="6249988"/>
            <a:ext cx="3786187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r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5" name="Footer Placeholder 2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193675" y="6249988"/>
            <a:ext cx="3786188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6" name="Slide Number Placeholder 3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990975" y="6249988"/>
            <a:ext cx="116205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ctr" eaLnBrk="1" hangingPunct="1"/>
            <a:fld id="{DAA27888-914F-4625-833E-1E8549E8B4BA}" type="slidenum">
              <a:rPr lang="zh-CN" altLang="en-US" sz="1000">
                <a:solidFill>
                  <a:schemeClr val="tx2"/>
                </a:solidFill>
                <a:ea typeface="宋体" panose="02010600030101010101" pitchFamily="2" charset="-122"/>
              </a:rPr>
              <a:t/>
            </a:fld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blipFill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Date Placeholder 1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5164138" y="6249988"/>
            <a:ext cx="3786187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r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5" name="Footer Placeholder 2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193675" y="6249988"/>
            <a:ext cx="3786188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6" name="Slide Number Placeholder 3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990975" y="6249988"/>
            <a:ext cx="116205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ctr" eaLnBrk="1" hangingPunct="1"/>
            <a:fld id="{DAA27888-914F-4625-833E-1E8549E8B4BA}" type="slidenum">
              <a:rPr lang="zh-CN" altLang="en-US" sz="1000">
                <a:solidFill>
                  <a:schemeClr val="tx2"/>
                </a:solidFill>
                <a:ea typeface="宋体" panose="02010600030101010101" pitchFamily="2" charset="-122"/>
              </a:rPr>
              <a:t/>
            </a:fld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blipFill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Date Placeholder 1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5164138" y="6249988"/>
            <a:ext cx="3786187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r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5" name="Footer Placeholder 2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193675" y="6249988"/>
            <a:ext cx="3786188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6" name="Slide Number Placeholder 3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990975" y="6249988"/>
            <a:ext cx="116205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ctr" eaLnBrk="1" hangingPunct="1"/>
            <a:fld id="{DAA27888-914F-4625-833E-1E8549E8B4BA}" type="slidenum">
              <a:rPr lang="zh-CN" altLang="en-US" sz="1000">
                <a:solidFill>
                  <a:schemeClr val="tx2"/>
                </a:solidFill>
                <a:ea typeface="宋体" panose="02010600030101010101" pitchFamily="2" charset="-122"/>
              </a:rPr>
              <a:t/>
            </a:fld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blipFill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71538" y="2674938"/>
            <a:ext cx="3627437" cy="34512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1375" y="2674938"/>
            <a:ext cx="3629025" cy="34512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Date Placeholder 1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5164138" y="6249988"/>
            <a:ext cx="3786187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r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6" name="Footer Placeholder 2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193675" y="6249988"/>
            <a:ext cx="3786188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7" name="Slide Number Placeholder 3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990975" y="6249988"/>
            <a:ext cx="116205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ctr" eaLnBrk="1" hangingPunct="1"/>
            <a:fld id="{DAA27888-914F-4625-833E-1E8549E8B4BA}" type="slidenum">
              <a:rPr lang="zh-CN" altLang="en-US" sz="1000">
                <a:solidFill>
                  <a:schemeClr val="tx2"/>
                </a:solidFill>
                <a:ea typeface="宋体" panose="02010600030101010101" pitchFamily="2" charset="-122"/>
              </a:rPr>
              <a:t/>
            </a:fld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blipFill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Date Placeholder 1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5164138" y="6249988"/>
            <a:ext cx="3786187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r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8" name="Footer Placeholder 2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193675" y="6249988"/>
            <a:ext cx="3786188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9" name="Slide Number Placeholder 3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990975" y="6249988"/>
            <a:ext cx="116205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ctr" eaLnBrk="1" hangingPunct="1"/>
            <a:fld id="{DAA27888-914F-4625-833E-1E8549E8B4BA}" type="slidenum">
              <a:rPr lang="zh-CN" altLang="en-US" sz="1000">
                <a:solidFill>
                  <a:schemeClr val="tx2"/>
                </a:solidFill>
                <a:ea typeface="宋体" panose="02010600030101010101" pitchFamily="2" charset="-122"/>
              </a:rPr>
              <a:t/>
            </a:fld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blipFill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Date Placeholder 1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5164138" y="6249988"/>
            <a:ext cx="3786187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r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4" name="Footer Placeholder 2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193675" y="6249988"/>
            <a:ext cx="3786188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5" name="Slide Number Placeholder 3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990975" y="6249988"/>
            <a:ext cx="116205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ctr" eaLnBrk="1" hangingPunct="1"/>
            <a:fld id="{DAA27888-914F-4625-833E-1E8549E8B4BA}" type="slidenum">
              <a:rPr lang="zh-CN" altLang="en-US" sz="1000">
                <a:solidFill>
                  <a:schemeClr val="tx2"/>
                </a:solidFill>
                <a:ea typeface="宋体" panose="02010600030101010101" pitchFamily="2" charset="-122"/>
              </a:rPr>
              <a:t/>
            </a:fld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blipFill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5164138" y="6249988"/>
            <a:ext cx="3786187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r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193675" y="6249988"/>
            <a:ext cx="3786188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990975" y="6249988"/>
            <a:ext cx="116205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ctr" eaLnBrk="1" hangingPunct="1"/>
            <a:fld id="{DAA27888-914F-4625-833E-1E8549E8B4BA}" type="slidenum">
              <a:rPr lang="zh-CN" altLang="en-US" sz="1000">
                <a:solidFill>
                  <a:schemeClr val="tx2"/>
                </a:solidFill>
                <a:ea typeface="宋体" panose="02010600030101010101" pitchFamily="2" charset="-122"/>
              </a:rPr>
              <a:t/>
            </a:fld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blipFill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Date Placeholder 1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5164138" y="6249988"/>
            <a:ext cx="3786187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r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6" name="Footer Placeholder 2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193675" y="6249988"/>
            <a:ext cx="3786188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7" name="Slide Number Placeholder 3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990975" y="6249988"/>
            <a:ext cx="116205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ctr" eaLnBrk="1" hangingPunct="1"/>
            <a:fld id="{DAA27888-914F-4625-833E-1E8549E8B4BA}" type="slidenum">
              <a:rPr lang="zh-CN" altLang="en-US" sz="1000">
                <a:solidFill>
                  <a:schemeClr val="tx2"/>
                </a:solidFill>
                <a:ea typeface="宋体" panose="02010600030101010101" pitchFamily="2" charset="-122"/>
              </a:rPr>
              <a:t/>
            </a:fld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blipFill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35" tIns="45718" rIns="91435" bIns="45718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313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华文隶书" panose="02010800040101010101" pitchFamily="2" charset="-122"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Date Placeholder 1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5164138" y="6249988"/>
            <a:ext cx="3786187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r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6" name="Footer Placeholder 2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193675" y="6249988"/>
            <a:ext cx="3786188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7" name="Slide Number Placeholder 3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990975" y="6249988"/>
            <a:ext cx="116205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ctr" eaLnBrk="1" hangingPunct="1"/>
            <a:fld id="{DAA27888-914F-4625-833E-1E8549E8B4BA}" type="slidenum">
              <a:rPr lang="zh-CN" altLang="en-US" sz="1000">
                <a:solidFill>
                  <a:schemeClr val="tx2"/>
                </a:solidFill>
                <a:ea typeface="宋体" panose="02010600030101010101" pitchFamily="2" charset="-122"/>
              </a:rPr>
              <a:t/>
            </a:fld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blipFill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Date Placeholder 1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5164138" y="6249988"/>
            <a:ext cx="3786187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r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5" name="Footer Placeholder 2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193675" y="6249988"/>
            <a:ext cx="3786188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6" name="Slide Number Placeholder 3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990975" y="6249988"/>
            <a:ext cx="116205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ctr" eaLnBrk="1" hangingPunct="1"/>
            <a:fld id="{DAA27888-914F-4625-833E-1E8549E8B4BA}" type="slidenum">
              <a:rPr lang="zh-CN" altLang="en-US" sz="1000">
                <a:solidFill>
                  <a:schemeClr val="tx2"/>
                </a:solidFill>
                <a:ea typeface="宋体" panose="02010600030101010101" pitchFamily="2" charset="-122"/>
              </a:rPr>
              <a:t/>
            </a:fld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Pr>
        <a:blipFill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338138"/>
            <a:ext cx="2057400" cy="57880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338138"/>
            <a:ext cx="6019800" cy="57880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Date Placeholder 1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5164138" y="6249988"/>
            <a:ext cx="3786187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r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5" name="Footer Placeholder 2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193675" y="6249988"/>
            <a:ext cx="3786188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6" name="Slide Number Placeholder 3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990975" y="6249988"/>
            <a:ext cx="116205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ctr" eaLnBrk="1" hangingPunct="1"/>
            <a:fld id="{DAA27888-914F-4625-833E-1E8549E8B4BA}" type="slidenum">
              <a:rPr lang="zh-CN" altLang="en-US" sz="1000">
                <a:solidFill>
                  <a:schemeClr val="tx2"/>
                </a:solidFill>
                <a:ea typeface="宋体" panose="02010600030101010101" pitchFamily="2" charset="-122"/>
              </a:rPr>
              <a:t/>
            </a:fld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Rounded Rectangle 11"/>
          <p:cNvSpPr>
            <a:spLocks noChangeArrowheads="1"/>
          </p:cNvSpPr>
          <p:nvPr/>
        </p:nvSpPr>
        <p:spPr bwMode="auto">
          <a:xfrm>
            <a:off x="228600" y="228600"/>
            <a:ext cx="8696325" cy="1427163"/>
          </a:xfrm>
          <a:prstGeom prst="roundRect">
            <a:avLst>
              <a:gd name="adj" fmla="val 7134"/>
            </a:avLst>
          </a:prstGeom>
          <a:gradFill rotWithShape="0">
            <a:gsLst>
              <a:gs pos="0">
                <a:srgbClr val="0293E0"/>
              </a:gs>
              <a:gs pos="89999">
                <a:srgbClr val="83D3FE"/>
              </a:gs>
              <a:gs pos="100000">
                <a:srgbClr val="83D3FE"/>
              </a:gs>
            </a:gsLst>
            <a:lin ang="5400000"/>
          </a:gradFill>
          <a:ln w="9525">
            <a:noFill/>
            <a:round/>
          </a:ln>
        </p:spPr>
        <p:txBody>
          <a:bodyPr lIns="91435" tIns="45718" rIns="91435" bIns="45718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marL="0" lvl="0" indent="0" algn="ctr" eaLnBrk="1" hangingPunct="1"/>
            <a:endParaRPr lang="zh-CN" altLang="en-US" sz="1300">
              <a:solidFill>
                <a:srgbClr val="FFFFFF"/>
              </a:solidFill>
              <a:latin typeface="经典细隶书简"/>
              <a:ea typeface="宋体" panose="02010600030101010101" pitchFamily="2" charset="-122"/>
            </a:endParaRPr>
          </a:p>
        </p:txBody>
      </p:sp>
      <p:grpSp>
        <p:nvGrpSpPr>
          <p:cNvPr id="1027" name="Group 3"/>
          <p:cNvGrpSpPr/>
          <p:nvPr/>
        </p:nvGrpSpPr>
        <p:grpSpPr>
          <a:xfrm>
            <a:off x="211138" y="714375"/>
            <a:ext cx="8723312" cy="1330325"/>
            <a:chExt cx="13027839" cy="1892300"/>
          </a:xfrm>
        </p:grpSpPr>
        <p:sp>
          <p:nvSpPr>
            <p:cNvPr id="1033" name="Freeform 14"/>
            <p:cNvSpPr>
              <a:spLocks noChangeArrowheads="1"/>
            </p:cNvSpPr>
            <p:nvPr/>
          </p:nvSpPr>
          <p:spPr bwMode="auto">
            <a:xfrm>
              <a:off x="8715257" y="205489"/>
              <a:ext cx="4295986" cy="1016152"/>
            </a:xfrm>
            <a:custGeom>
              <a:gdLst>
                <a:gd name="T0" fmla="*/ 2700 w 2706"/>
                <a:gd name="T1" fmla="*/ 0 h 640"/>
                <a:gd name="T2" fmla="*/ 2700 w 2706"/>
                <a:gd name="T3" fmla="*/ 0 h 640"/>
                <a:gd name="T4" fmla="*/ 2586 w 2706"/>
                <a:gd name="T5" fmla="*/ 18 h 640"/>
                <a:gd name="T6" fmla="*/ 2470 w 2706"/>
                <a:gd name="T7" fmla="*/ 38 h 640"/>
                <a:gd name="T8" fmla="*/ 2352 w 2706"/>
                <a:gd name="T9" fmla="*/ 60 h 640"/>
                <a:gd name="T10" fmla="*/ 2230 w 2706"/>
                <a:gd name="T11" fmla="*/ 82 h 640"/>
                <a:gd name="T12" fmla="*/ 2106 w 2706"/>
                <a:gd name="T13" fmla="*/ 108 h 640"/>
                <a:gd name="T14" fmla="*/ 1978 w 2706"/>
                <a:gd name="T15" fmla="*/ 134 h 640"/>
                <a:gd name="T16" fmla="*/ 1848 w 2706"/>
                <a:gd name="T17" fmla="*/ 164 h 640"/>
                <a:gd name="T18" fmla="*/ 1714 w 2706"/>
                <a:gd name="T19" fmla="*/ 194 h 640"/>
                <a:gd name="T20" fmla="*/ 1472 w 2706"/>
                <a:gd name="T21" fmla="*/ 252 h 640"/>
                <a:gd name="T22" fmla="*/ 1236 w 2706"/>
                <a:gd name="T23" fmla="*/ 304 h 640"/>
                <a:gd name="T24" fmla="*/ 1010 w 2706"/>
                <a:gd name="T25" fmla="*/ 352 h 640"/>
                <a:gd name="T26" fmla="*/ 792 w 2706"/>
                <a:gd name="T27" fmla="*/ 398 h 640"/>
                <a:gd name="T28" fmla="*/ 584 w 2706"/>
                <a:gd name="T29" fmla="*/ 438 h 640"/>
                <a:gd name="T30" fmla="*/ 382 w 2706"/>
                <a:gd name="T31" fmla="*/ 474 h 640"/>
                <a:gd name="T32" fmla="*/ 188 w 2706"/>
                <a:gd name="T33" fmla="*/ 508 h 640"/>
                <a:gd name="T34" fmla="*/ 0 w 2706"/>
                <a:gd name="T35" fmla="*/ 538 h 640"/>
                <a:gd name="T36" fmla="*/ 130 w 2706"/>
                <a:gd name="T37" fmla="*/ 556 h 640"/>
                <a:gd name="T38" fmla="*/ 254 w 2706"/>
                <a:gd name="T39" fmla="*/ 572 h 640"/>
                <a:gd name="T40" fmla="*/ 374 w 2706"/>
                <a:gd name="T41" fmla="*/ 586 h 640"/>
                <a:gd name="T42" fmla="*/ 492 w 2706"/>
                <a:gd name="T43" fmla="*/ 598 h 640"/>
                <a:gd name="T44" fmla="*/ 606 w 2706"/>
                <a:gd name="T45" fmla="*/ 610 h 640"/>
                <a:gd name="T46" fmla="*/ 716 w 2706"/>
                <a:gd name="T47" fmla="*/ 618 h 640"/>
                <a:gd name="T48" fmla="*/ 822 w 2706"/>
                <a:gd name="T49" fmla="*/ 626 h 640"/>
                <a:gd name="T50" fmla="*/ 926 w 2706"/>
                <a:gd name="T51" fmla="*/ 632 h 640"/>
                <a:gd name="T52" fmla="*/ 1028 w 2706"/>
                <a:gd name="T53" fmla="*/ 636 h 640"/>
                <a:gd name="T54" fmla="*/ 1126 w 2706"/>
                <a:gd name="T55" fmla="*/ 638 h 640"/>
                <a:gd name="T56" fmla="*/ 1220 w 2706"/>
                <a:gd name="T57" fmla="*/ 640 h 640"/>
                <a:gd name="T58" fmla="*/ 1312 w 2706"/>
                <a:gd name="T59" fmla="*/ 640 h 640"/>
                <a:gd name="T60" fmla="*/ 1402 w 2706"/>
                <a:gd name="T61" fmla="*/ 638 h 640"/>
                <a:gd name="T62" fmla="*/ 1490 w 2706"/>
                <a:gd name="T63" fmla="*/ 636 h 640"/>
                <a:gd name="T64" fmla="*/ 1574 w 2706"/>
                <a:gd name="T65" fmla="*/ 632 h 640"/>
                <a:gd name="T66" fmla="*/ 1656 w 2706"/>
                <a:gd name="T67" fmla="*/ 626 h 640"/>
                <a:gd name="T68" fmla="*/ 1734 w 2706"/>
                <a:gd name="T69" fmla="*/ 620 h 640"/>
                <a:gd name="T70" fmla="*/ 1812 w 2706"/>
                <a:gd name="T71" fmla="*/ 612 h 640"/>
                <a:gd name="T72" fmla="*/ 1886 w 2706"/>
                <a:gd name="T73" fmla="*/ 602 h 640"/>
                <a:gd name="T74" fmla="*/ 1960 w 2706"/>
                <a:gd name="T75" fmla="*/ 592 h 640"/>
                <a:gd name="T76" fmla="*/ 2030 w 2706"/>
                <a:gd name="T77" fmla="*/ 580 h 640"/>
                <a:gd name="T78" fmla="*/ 2100 w 2706"/>
                <a:gd name="T79" fmla="*/ 568 h 640"/>
                <a:gd name="T80" fmla="*/ 2166 w 2706"/>
                <a:gd name="T81" fmla="*/ 554 h 640"/>
                <a:gd name="T82" fmla="*/ 2232 w 2706"/>
                <a:gd name="T83" fmla="*/ 540 h 640"/>
                <a:gd name="T84" fmla="*/ 2296 w 2706"/>
                <a:gd name="T85" fmla="*/ 524 h 640"/>
                <a:gd name="T86" fmla="*/ 2358 w 2706"/>
                <a:gd name="T87" fmla="*/ 508 h 640"/>
                <a:gd name="T88" fmla="*/ 2418 w 2706"/>
                <a:gd name="T89" fmla="*/ 490 h 640"/>
                <a:gd name="T90" fmla="*/ 2478 w 2706"/>
                <a:gd name="T91" fmla="*/ 472 h 640"/>
                <a:gd name="T92" fmla="*/ 2592 w 2706"/>
                <a:gd name="T93" fmla="*/ 432 h 640"/>
                <a:gd name="T94" fmla="*/ 2702 w 2706"/>
                <a:gd name="T95" fmla="*/ 390 h 640"/>
                <a:gd name="T96" fmla="*/ 2706 w 2706"/>
                <a:gd name="T97" fmla="*/ 388 h 640"/>
                <a:gd name="T98" fmla="*/ 2706 w 2706"/>
                <a:gd name="T99" fmla="*/ 0 h 640"/>
                <a:gd name="T100" fmla="*/ 2700 w 2706"/>
                <a:gd name="T101" fmla="*/ 0 h 640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2706"/>
                <a:gd name="T154" fmla="*/ 0 h 640"/>
                <a:gd name="T155" fmla="*/ 2706 w 2706"/>
                <a:gd name="T156" fmla="*/ 640 h 640"/>
              </a:gdLst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8999"/>
              </a:schemeClr>
            </a:solidFill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1pPr>
              <a:lvl2pPr marL="410845" indent="46355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2pPr>
              <a:lvl3pPr marL="823595" indent="90805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3pPr>
              <a:lvl4pPr marL="1235075" indent="136525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4pPr>
              <a:lvl5pPr marL="1647825" indent="180975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5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楷体_GB2312" pitchFamily="1" charset="-122"/>
                <a:cs typeface="+mn-cs"/>
              </a:endParaRPr>
            </a:p>
          </p:txBody>
        </p:sp>
        <p:sp>
          <p:nvSpPr>
            <p:cNvPr id="1034" name="Freeform 18"/>
            <p:cNvSpPr>
              <a:spLocks noChangeArrowheads="1"/>
            </p:cNvSpPr>
            <p:nvPr/>
          </p:nvSpPr>
          <p:spPr bwMode="auto">
            <a:xfrm>
              <a:off x="3596584" y="24840"/>
              <a:ext cx="8279020" cy="1208091"/>
            </a:xfrm>
            <a:custGeom>
              <a:gdLst>
                <a:gd name="T0" fmla="*/ 5216 w 5216"/>
                <a:gd name="T1" fmla="*/ 714 h 762"/>
                <a:gd name="T2" fmla="*/ 4984 w 5216"/>
                <a:gd name="T3" fmla="*/ 686 h 762"/>
                <a:gd name="T4" fmla="*/ 4478 w 5216"/>
                <a:gd name="T5" fmla="*/ 610 h 762"/>
                <a:gd name="T6" fmla="*/ 3914 w 5216"/>
                <a:gd name="T7" fmla="*/ 508 h 762"/>
                <a:gd name="T8" fmla="*/ 3286 w 5216"/>
                <a:gd name="T9" fmla="*/ 374 h 762"/>
                <a:gd name="T10" fmla="*/ 2812 w 5216"/>
                <a:gd name="T11" fmla="*/ 266 h 762"/>
                <a:gd name="T12" fmla="*/ 2556 w 5216"/>
                <a:gd name="T13" fmla="*/ 210 h 762"/>
                <a:gd name="T14" fmla="*/ 2308 w 5216"/>
                <a:gd name="T15" fmla="*/ 162 h 762"/>
                <a:gd name="T16" fmla="*/ 2074 w 5216"/>
                <a:gd name="T17" fmla="*/ 120 h 762"/>
                <a:gd name="T18" fmla="*/ 1850 w 5216"/>
                <a:gd name="T19" fmla="*/ 86 h 762"/>
                <a:gd name="T20" fmla="*/ 1532 w 5216"/>
                <a:gd name="T21" fmla="*/ 46 h 762"/>
                <a:gd name="T22" fmla="*/ 1148 w 5216"/>
                <a:gd name="T23" fmla="*/ 14 h 762"/>
                <a:gd name="T24" fmla="*/ 802 w 5216"/>
                <a:gd name="T25" fmla="*/ 0 h 762"/>
                <a:gd name="T26" fmla="*/ 496 w 5216"/>
                <a:gd name="T27" fmla="*/ 4 h 762"/>
                <a:gd name="T28" fmla="*/ 230 w 5216"/>
                <a:gd name="T29" fmla="*/ 20 h 762"/>
                <a:gd name="T30" fmla="*/ 0 w 5216"/>
                <a:gd name="T31" fmla="*/ 48 h 762"/>
                <a:gd name="T32" fmla="*/ 314 w 5216"/>
                <a:gd name="T33" fmla="*/ 86 h 762"/>
                <a:gd name="T34" fmla="*/ 652 w 5216"/>
                <a:gd name="T35" fmla="*/ 140 h 762"/>
                <a:gd name="T36" fmla="*/ 1014 w 5216"/>
                <a:gd name="T37" fmla="*/ 210 h 762"/>
                <a:gd name="T38" fmla="*/ 1402 w 5216"/>
                <a:gd name="T39" fmla="*/ 296 h 762"/>
                <a:gd name="T40" fmla="*/ 2092 w 5216"/>
                <a:gd name="T41" fmla="*/ 450 h 762"/>
                <a:gd name="T42" fmla="*/ 2562 w 5216"/>
                <a:gd name="T43" fmla="*/ 544 h 762"/>
                <a:gd name="T44" fmla="*/ 2852 w 5216"/>
                <a:gd name="T45" fmla="*/ 598 h 762"/>
                <a:gd name="T46" fmla="*/ 3128 w 5216"/>
                <a:gd name="T47" fmla="*/ 642 h 762"/>
                <a:gd name="T48" fmla="*/ 3388 w 5216"/>
                <a:gd name="T49" fmla="*/ 678 h 762"/>
                <a:gd name="T50" fmla="*/ 3632 w 5216"/>
                <a:gd name="T51" fmla="*/ 708 h 762"/>
                <a:gd name="T52" fmla="*/ 3864 w 5216"/>
                <a:gd name="T53" fmla="*/ 732 h 762"/>
                <a:gd name="T54" fmla="*/ 4080 w 5216"/>
                <a:gd name="T55" fmla="*/ 748 h 762"/>
                <a:gd name="T56" fmla="*/ 4286 w 5216"/>
                <a:gd name="T57" fmla="*/ 758 h 762"/>
                <a:gd name="T58" fmla="*/ 4478 w 5216"/>
                <a:gd name="T59" fmla="*/ 762 h 762"/>
                <a:gd name="T60" fmla="*/ 4660 w 5216"/>
                <a:gd name="T61" fmla="*/ 760 h 762"/>
                <a:gd name="T62" fmla="*/ 4830 w 5216"/>
                <a:gd name="T63" fmla="*/ 754 h 762"/>
                <a:gd name="T64" fmla="*/ 4992 w 5216"/>
                <a:gd name="T65" fmla="*/ 740 h 762"/>
                <a:gd name="T66" fmla="*/ 5144 w 5216"/>
                <a:gd name="T67" fmla="*/ 724 h 762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5216"/>
                <a:gd name="T103" fmla="*/ 0 h 762"/>
                <a:gd name="T104" fmla="*/ 5216 w 5216"/>
                <a:gd name="T105" fmla="*/ 762 h 762"/>
              </a:gdLst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1pPr>
              <a:lvl2pPr marL="410845" indent="46355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2pPr>
              <a:lvl3pPr marL="823595" indent="90805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3pPr>
              <a:lvl4pPr marL="1235075" indent="136525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4pPr>
              <a:lvl5pPr marL="1647825" indent="180975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5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楷体_GB2312" pitchFamily="1" charset="-122"/>
                <a:cs typeface="+mn-cs"/>
              </a:endParaRPr>
            </a:p>
          </p:txBody>
        </p:sp>
        <p:sp>
          <p:nvSpPr>
            <p:cNvPr id="1035" name="Freeform 22"/>
            <p:cNvSpPr/>
            <p:nvPr/>
          </p:nvSpPr>
          <p:spPr bwMode="auto">
            <a:xfrm>
              <a:off x="3909537" y="40646"/>
              <a:ext cx="8165219" cy="1101960"/>
            </a:xfrm>
            <a:custGeom>
              <a:gdLst>
                <a:gd name="T0" fmla="*/ 0 w 5144"/>
                <a:gd name="T1" fmla="*/ 70 h 694"/>
                <a:gd name="T2" fmla="*/ 0 w 5144"/>
                <a:gd name="T3" fmla="*/ 70 h 694"/>
                <a:gd name="T4" fmla="*/ 18 w 5144"/>
                <a:gd name="T5" fmla="*/ 66 h 694"/>
                <a:gd name="T6" fmla="*/ 72 w 5144"/>
                <a:gd name="T7" fmla="*/ 56 h 694"/>
                <a:gd name="T8" fmla="*/ 164 w 5144"/>
                <a:gd name="T9" fmla="*/ 42 h 694"/>
                <a:gd name="T10" fmla="*/ 224 w 5144"/>
                <a:gd name="T11" fmla="*/ 34 h 694"/>
                <a:gd name="T12" fmla="*/ 294 w 5144"/>
                <a:gd name="T13" fmla="*/ 26 h 694"/>
                <a:gd name="T14" fmla="*/ 372 w 5144"/>
                <a:gd name="T15" fmla="*/ 20 h 694"/>
                <a:gd name="T16" fmla="*/ 462 w 5144"/>
                <a:gd name="T17" fmla="*/ 14 h 694"/>
                <a:gd name="T18" fmla="*/ 560 w 5144"/>
                <a:gd name="T19" fmla="*/ 8 h 694"/>
                <a:gd name="T20" fmla="*/ 670 w 5144"/>
                <a:gd name="T21" fmla="*/ 4 h 694"/>
                <a:gd name="T22" fmla="*/ 790 w 5144"/>
                <a:gd name="T23" fmla="*/ 2 h 694"/>
                <a:gd name="T24" fmla="*/ 920 w 5144"/>
                <a:gd name="T25" fmla="*/ 0 h 694"/>
                <a:gd name="T26" fmla="*/ 1060 w 5144"/>
                <a:gd name="T27" fmla="*/ 2 h 694"/>
                <a:gd name="T28" fmla="*/ 1210 w 5144"/>
                <a:gd name="T29" fmla="*/ 6 h 694"/>
                <a:gd name="T30" fmla="*/ 1372 w 5144"/>
                <a:gd name="T31" fmla="*/ 14 h 694"/>
                <a:gd name="T32" fmla="*/ 1544 w 5144"/>
                <a:gd name="T33" fmla="*/ 24 h 694"/>
                <a:gd name="T34" fmla="*/ 1726 w 5144"/>
                <a:gd name="T35" fmla="*/ 40 h 694"/>
                <a:gd name="T36" fmla="*/ 1920 w 5144"/>
                <a:gd name="T37" fmla="*/ 58 h 694"/>
                <a:gd name="T38" fmla="*/ 2126 w 5144"/>
                <a:gd name="T39" fmla="*/ 80 h 694"/>
                <a:gd name="T40" fmla="*/ 2342 w 5144"/>
                <a:gd name="T41" fmla="*/ 106 h 694"/>
                <a:gd name="T42" fmla="*/ 2570 w 5144"/>
                <a:gd name="T43" fmla="*/ 138 h 694"/>
                <a:gd name="T44" fmla="*/ 2808 w 5144"/>
                <a:gd name="T45" fmla="*/ 174 h 694"/>
                <a:gd name="T46" fmla="*/ 3058 w 5144"/>
                <a:gd name="T47" fmla="*/ 216 h 694"/>
                <a:gd name="T48" fmla="*/ 3320 w 5144"/>
                <a:gd name="T49" fmla="*/ 266 h 694"/>
                <a:gd name="T50" fmla="*/ 3594 w 5144"/>
                <a:gd name="T51" fmla="*/ 320 h 694"/>
                <a:gd name="T52" fmla="*/ 3880 w 5144"/>
                <a:gd name="T53" fmla="*/ 380 h 694"/>
                <a:gd name="T54" fmla="*/ 4178 w 5144"/>
                <a:gd name="T55" fmla="*/ 448 h 694"/>
                <a:gd name="T56" fmla="*/ 4488 w 5144"/>
                <a:gd name="T57" fmla="*/ 522 h 694"/>
                <a:gd name="T58" fmla="*/ 4810 w 5144"/>
                <a:gd name="T59" fmla="*/ 604 h 694"/>
                <a:gd name="T60" fmla="*/ 5144 w 5144"/>
                <a:gd name="T61" fmla="*/ 694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5144"/>
                <a:gd name="T94" fmla="*/ 0 h 694"/>
                <a:gd name="T95" fmla="*/ 5144 w 5144"/>
                <a:gd name="T96" fmla="*/ 694 h 694"/>
              </a:gdLst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 cmpd="sng">
              <a:solidFill>
                <a:srgbClr val="FFFFFF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1pPr>
              <a:lvl2pPr marL="410845" indent="46355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2pPr>
              <a:lvl3pPr marL="823595" indent="90805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3pPr>
              <a:lvl4pPr marL="1235075" indent="136525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4pPr>
              <a:lvl5pPr marL="1647825" indent="180975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5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楷体_GB2312" pitchFamily="1" charset="-122"/>
                <a:cs typeface="+mn-cs"/>
              </a:endParaRPr>
            </a:p>
          </p:txBody>
        </p:sp>
        <p:sp>
          <p:nvSpPr>
            <p:cNvPr id="1036" name="Freeform 26"/>
            <p:cNvSpPr/>
            <p:nvPr/>
          </p:nvSpPr>
          <p:spPr bwMode="auto">
            <a:xfrm>
              <a:off x="8060902" y="22581"/>
              <a:ext cx="4940859" cy="925827"/>
            </a:xfrm>
            <a:custGeom>
              <a:gdLst>
                <a:gd name="T0" fmla="*/ 0 w 3112"/>
                <a:gd name="T1" fmla="*/ 584 h 584"/>
                <a:gd name="T2" fmla="*/ 0 w 3112"/>
                <a:gd name="T3" fmla="*/ 584 h 584"/>
                <a:gd name="T4" fmla="*/ 90 w 3112"/>
                <a:gd name="T5" fmla="*/ 560 h 584"/>
                <a:gd name="T6" fmla="*/ 336 w 3112"/>
                <a:gd name="T7" fmla="*/ 498 h 584"/>
                <a:gd name="T8" fmla="*/ 506 w 3112"/>
                <a:gd name="T9" fmla="*/ 456 h 584"/>
                <a:gd name="T10" fmla="*/ 702 w 3112"/>
                <a:gd name="T11" fmla="*/ 410 h 584"/>
                <a:gd name="T12" fmla="*/ 920 w 3112"/>
                <a:gd name="T13" fmla="*/ 360 h 584"/>
                <a:gd name="T14" fmla="*/ 1154 w 3112"/>
                <a:gd name="T15" fmla="*/ 306 h 584"/>
                <a:gd name="T16" fmla="*/ 1402 w 3112"/>
                <a:gd name="T17" fmla="*/ 254 h 584"/>
                <a:gd name="T18" fmla="*/ 1656 w 3112"/>
                <a:gd name="T19" fmla="*/ 202 h 584"/>
                <a:gd name="T20" fmla="*/ 1916 w 3112"/>
                <a:gd name="T21" fmla="*/ 154 h 584"/>
                <a:gd name="T22" fmla="*/ 2174 w 3112"/>
                <a:gd name="T23" fmla="*/ 108 h 584"/>
                <a:gd name="T24" fmla="*/ 2302 w 3112"/>
                <a:gd name="T25" fmla="*/ 88 h 584"/>
                <a:gd name="T26" fmla="*/ 2426 w 3112"/>
                <a:gd name="T27" fmla="*/ 68 h 584"/>
                <a:gd name="T28" fmla="*/ 2550 w 3112"/>
                <a:gd name="T29" fmla="*/ 52 h 584"/>
                <a:gd name="T30" fmla="*/ 2670 w 3112"/>
                <a:gd name="T31" fmla="*/ 36 h 584"/>
                <a:gd name="T32" fmla="*/ 2788 w 3112"/>
                <a:gd name="T33" fmla="*/ 24 h 584"/>
                <a:gd name="T34" fmla="*/ 2900 w 3112"/>
                <a:gd name="T35" fmla="*/ 14 h 584"/>
                <a:gd name="T36" fmla="*/ 3008 w 3112"/>
                <a:gd name="T37" fmla="*/ 6 h 584"/>
                <a:gd name="T38" fmla="*/ 3112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3112"/>
                <a:gd name="T61" fmla="*/ 0 h 584"/>
                <a:gd name="T62" fmla="*/ 3112 w 3112"/>
                <a:gd name="T63" fmla="*/ 584 h 584"/>
              </a:gdLst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 cmpd="sng">
              <a:solidFill>
                <a:srgbClr val="FFFFFF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1pPr>
              <a:lvl2pPr marL="410845" indent="46355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2pPr>
              <a:lvl3pPr marL="823595" indent="90805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3pPr>
              <a:lvl4pPr marL="1235075" indent="136525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4pPr>
              <a:lvl5pPr marL="1647825" indent="180975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5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楷体_GB2312" pitchFamily="1" charset="-122"/>
                <a:cs typeface="+mn-cs"/>
              </a:endParaRPr>
            </a:p>
          </p:txBody>
        </p:sp>
        <p:sp useBgFill="1">
          <p:nvSpPr>
            <p:cNvPr id="1037" name="Freeform 10"/>
            <p:cNvSpPr>
              <a:spLocks noChangeArrowheads="1"/>
            </p:cNvSpPr>
            <p:nvPr/>
          </p:nvSpPr>
          <p:spPr bwMode="auto">
            <a:xfrm>
              <a:off x="0" y="0"/>
              <a:ext cx="13027839" cy="1892300"/>
            </a:xfrm>
            <a:custGeom>
              <a:gdLst>
                <a:gd name="T0" fmla="*/ 8192 w 8196"/>
                <a:gd name="T1" fmla="*/ 512 h 1192"/>
                <a:gd name="T2" fmla="*/ 8040 w 8196"/>
                <a:gd name="T3" fmla="*/ 570 h 1192"/>
                <a:gd name="T4" fmla="*/ 7878 w 8196"/>
                <a:gd name="T5" fmla="*/ 620 h 1192"/>
                <a:gd name="T6" fmla="*/ 7706 w 8196"/>
                <a:gd name="T7" fmla="*/ 666 h 1192"/>
                <a:gd name="T8" fmla="*/ 7522 w 8196"/>
                <a:gd name="T9" fmla="*/ 702 h 1192"/>
                <a:gd name="T10" fmla="*/ 7322 w 8196"/>
                <a:gd name="T11" fmla="*/ 730 h 1192"/>
                <a:gd name="T12" fmla="*/ 7106 w 8196"/>
                <a:gd name="T13" fmla="*/ 750 h 1192"/>
                <a:gd name="T14" fmla="*/ 6872 w 8196"/>
                <a:gd name="T15" fmla="*/ 762 h 1192"/>
                <a:gd name="T16" fmla="*/ 6618 w 8196"/>
                <a:gd name="T17" fmla="*/ 760 h 1192"/>
                <a:gd name="T18" fmla="*/ 6342 w 8196"/>
                <a:gd name="T19" fmla="*/ 750 h 1192"/>
                <a:gd name="T20" fmla="*/ 6042 w 8196"/>
                <a:gd name="T21" fmla="*/ 726 h 1192"/>
                <a:gd name="T22" fmla="*/ 5716 w 8196"/>
                <a:gd name="T23" fmla="*/ 690 h 1192"/>
                <a:gd name="T24" fmla="*/ 5364 w 8196"/>
                <a:gd name="T25" fmla="*/ 642 h 1192"/>
                <a:gd name="T26" fmla="*/ 4982 w 8196"/>
                <a:gd name="T27" fmla="*/ 578 h 1192"/>
                <a:gd name="T28" fmla="*/ 4568 w 8196"/>
                <a:gd name="T29" fmla="*/ 500 h 1192"/>
                <a:gd name="T30" fmla="*/ 4122 w 8196"/>
                <a:gd name="T31" fmla="*/ 406 h 1192"/>
                <a:gd name="T32" fmla="*/ 3640 w 8196"/>
                <a:gd name="T33" fmla="*/ 296 h 1192"/>
                <a:gd name="T34" fmla="*/ 3160 w 8196"/>
                <a:gd name="T35" fmla="*/ 192 h 1192"/>
                <a:gd name="T36" fmla="*/ 2718 w 8196"/>
                <a:gd name="T37" fmla="*/ 112 h 1192"/>
                <a:gd name="T38" fmla="*/ 2314 w 8196"/>
                <a:gd name="T39" fmla="*/ 56 h 1192"/>
                <a:gd name="T40" fmla="*/ 1948 w 8196"/>
                <a:gd name="T41" fmla="*/ 20 h 1192"/>
                <a:gd name="T42" fmla="*/ 1616 w 8196"/>
                <a:gd name="T43" fmla="*/ 2 h 1192"/>
                <a:gd name="T44" fmla="*/ 1318 w 8196"/>
                <a:gd name="T45" fmla="*/ 0 h 1192"/>
                <a:gd name="T46" fmla="*/ 1054 w 8196"/>
                <a:gd name="T47" fmla="*/ 10 h 1192"/>
                <a:gd name="T48" fmla="*/ 822 w 8196"/>
                <a:gd name="T49" fmla="*/ 30 h 1192"/>
                <a:gd name="T50" fmla="*/ 620 w 8196"/>
                <a:gd name="T51" fmla="*/ 58 h 1192"/>
                <a:gd name="T52" fmla="*/ 450 w 8196"/>
                <a:gd name="T53" fmla="*/ 92 h 1192"/>
                <a:gd name="T54" fmla="*/ 308 w 8196"/>
                <a:gd name="T55" fmla="*/ 126 h 1192"/>
                <a:gd name="T56" fmla="*/ 194 w 8196"/>
                <a:gd name="T57" fmla="*/ 160 h 1192"/>
                <a:gd name="T58" fmla="*/ 108 w 8196"/>
                <a:gd name="T59" fmla="*/ 192 h 1192"/>
                <a:gd name="T60" fmla="*/ 12 w 8196"/>
                <a:gd name="T61" fmla="*/ 234 h 1192"/>
                <a:gd name="T62" fmla="*/ 0 w 8196"/>
                <a:gd name="T63" fmla="*/ 1192 h 1192"/>
                <a:gd name="T64" fmla="*/ 8196 w 8196"/>
                <a:gd name="T65" fmla="*/ 1186 h 1192"/>
                <a:gd name="T66" fmla="*/ 8192 w 8196"/>
                <a:gd name="T67" fmla="*/ 512 h 1192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8196"/>
                <a:gd name="T103" fmla="*/ 0 h 1192"/>
                <a:gd name="T104" fmla="*/ 8196 w 8196"/>
                <a:gd name="T105" fmla="*/ 1192 h 1192"/>
              </a:gdLst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1pPr>
              <a:lvl2pPr marL="410845" indent="46355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2pPr>
              <a:lvl3pPr marL="823595" indent="90805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3pPr>
              <a:lvl4pPr marL="1235075" indent="136525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4pPr>
              <a:lvl5pPr marL="1647825" indent="180975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楷体_GB2312" pitchFamily="1" charset="-122"/>
                </a:defRPr>
              </a:lvl5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楷体_GB2312" pitchFamily="1" charset="-122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12525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35" tIns="45718" rIns="91435" bIns="45718" anchor="ctr" anchorCtr="0"/>
          <a:lstStyle>
            <a:lvl1pPr marL="0" indent="0" algn="ctr" defTabSz="91249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rgbClr val="FFFFFF"/>
                </a:solidFill>
                <a:latin typeface="经典细隶书简"/>
                <a:ea typeface="+mj-ea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>
          <a:xfrm>
            <a:off x="871538" y="2674938"/>
            <a:ext cx="7408862" cy="3451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35" tIns="45718" rIns="91435" bIns="45718"/>
          <a:lstStyle>
            <a:lvl1pPr marL="273050" indent="-273050" algn="l" defTabSz="91313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华文隶书" panose="02010800040101010101" pitchFamily="2" charset="-122"/>
              <a:buChar char=""/>
              <a:defRPr kumimoji="0" lang="zh-CN" altLang="en-US" sz="2400" b="0" i="0" u="none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574675" indent="-273050" algn="l" defTabSz="91313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华文隶书" panose="02010800040101010101" pitchFamily="2" charset="-122"/>
              <a:buChar char=""/>
              <a:defRPr kumimoji="0" lang="zh-CN" altLang="en-US" sz="2200" b="0" i="0" u="none" baseline="0">
                <a:solidFill>
                  <a:schemeClr val="tx2"/>
                </a:solidFill>
                <a:effectLst/>
                <a:latin typeface="+mn-lt"/>
              </a:defRPr>
            </a:lvl2pPr>
            <a:lvl3pPr marL="854075" indent="-227330" algn="l" defTabSz="91313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华文隶书" panose="02010800040101010101" pitchFamily="2" charset="-122"/>
              <a:buChar char=""/>
              <a:defRPr kumimoji="0" lang="zh-CN" altLang="en-US" sz="2000" b="0" i="0" u="none" baseline="0">
                <a:solidFill>
                  <a:schemeClr val="tx2"/>
                </a:solidFill>
                <a:effectLst/>
                <a:latin typeface="+mn-lt"/>
              </a:defRPr>
            </a:lvl3pPr>
            <a:lvl4pPr marL="1141730" indent="-227330" algn="l" defTabSz="91313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华文隶书" panose="02010800040101010101" pitchFamily="2" charset="-122"/>
              <a:buChar char=""/>
              <a:defRPr kumimoji="0" lang="zh-CN" altLang="en-US" sz="2000" b="0" i="0" u="none" baseline="0">
                <a:solidFill>
                  <a:schemeClr val="tx2"/>
                </a:solidFill>
                <a:effectLst/>
                <a:latin typeface="+mn-lt"/>
              </a:defRPr>
            </a:lvl4pPr>
            <a:lvl5pPr marL="1462405" indent="-227330" algn="l" defTabSz="91313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华文隶书" panose="02010800040101010101" pitchFamily="2" charset="-122"/>
              <a:buChar char=""/>
              <a:defRPr kumimoji="0" lang="zh-CN" altLang="en-US" sz="1600" b="0" i="0" u="none" baseline="0">
                <a:solidFill>
                  <a:schemeClr val="tx2"/>
                </a:solidFill>
                <a:effectLst/>
                <a:latin typeface="+mn-lt"/>
              </a:defRPr>
            </a:lvl5pPr>
            <a:lvl6pPr marL="1919605" indent="-227330" algn="l" defTabSz="913130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华文隶书" panose="02010800040101010101" pitchFamily="2" charset="-122"/>
              <a:buChar char=""/>
              <a:defRPr lang="zh-CN" altLang="en-US" sz="1600">
                <a:solidFill>
                  <a:schemeClr val="tx2"/>
                </a:solidFill>
                <a:latin typeface="+mn-lt"/>
              </a:defRPr>
            </a:lvl6pPr>
            <a:lvl7pPr marL="2376805" indent="-227330" algn="l" defTabSz="913130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华文隶书" panose="02010800040101010101" pitchFamily="2" charset="-122"/>
              <a:buChar char=""/>
              <a:defRPr lang="zh-CN" altLang="en-US" sz="1600">
                <a:solidFill>
                  <a:schemeClr val="tx2"/>
                </a:solidFill>
                <a:latin typeface="+mn-lt"/>
              </a:defRPr>
            </a:lvl7pPr>
            <a:lvl8pPr marL="2834005" indent="-227330" algn="l" defTabSz="913130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华文隶书" panose="02010800040101010101" pitchFamily="2" charset="-122"/>
              <a:buChar char=""/>
              <a:defRPr lang="zh-CN" altLang="en-US" sz="1600">
                <a:solidFill>
                  <a:schemeClr val="tx2"/>
                </a:solidFill>
                <a:latin typeface="+mn-lt"/>
              </a:defRPr>
            </a:lvl8pPr>
            <a:lvl9pPr marL="3291205" indent="-227330" algn="l" defTabSz="913130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华文隶书" panose="02010800040101010101" pitchFamily="2" charset="-122"/>
              <a:buChar char=""/>
              <a:defRPr lang="zh-CN" altLang="en-US" sz="1600">
                <a:solidFill>
                  <a:schemeClr val="tx2"/>
                </a:solidFill>
                <a:latin typeface="+mn-lt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30" name="Date Placeholder 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5164138" y="6249988"/>
            <a:ext cx="3786187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r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1031" name="Footer Placeholder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93675" y="6249988"/>
            <a:ext cx="3786188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eaLnBrk="1" hangingPunct="1"/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  <p:sp>
        <p:nvSpPr>
          <p:cNvPr id="1032" name="Slide Number Placeholder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990975" y="6249988"/>
            <a:ext cx="116205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5" tIns="45718" rIns="91435" bIns="45718" numCol="1" anchor="ctr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0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lvl="0" algn="ctr" eaLnBrk="1" hangingPunct="1"/>
            <a:fld id="{DAA27888-914F-4625-833E-1E8549E8B4BA}" type="slidenum">
              <a:rPr lang="zh-CN" altLang="en-US" sz="1000">
                <a:solidFill>
                  <a:schemeClr val="tx2"/>
                </a:solidFill>
                <a:ea typeface="宋体" panose="02010600030101010101" pitchFamily="2" charset="-122"/>
              </a:rPr>
              <a:t/>
            </a:fld>
            <a:endParaRPr lang="zh-CN" altLang="en-US" sz="1000">
              <a:solidFill>
                <a:schemeClr val="tx2"/>
              </a:solidFill>
              <a:ea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indent="0" algn="ctr" defTabSz="912495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rgbClr val="FFFFFF"/>
          </a:solidFill>
          <a:effectLst/>
          <a:latin typeface="经典细隶书简"/>
          <a:ea typeface="+mj-ea"/>
          <a:cs typeface="+mj-cs"/>
        </a:defRPr>
      </a:lvl1pPr>
    </p:titleStyle>
    <p:bodyStyle>
      <a:lvl1pPr marL="273050" indent="-273050" algn="l" defTabSz="91313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华文隶书" panose="02010800040101010101" pitchFamily="2" charset="-122"/>
        <a:buChar char=""/>
        <a:defRPr kumimoji="0" sz="2400" b="0" i="0" u="none" baseline="0">
          <a:solidFill>
            <a:schemeClr val="tx2"/>
          </a:solidFill>
          <a:effectLst/>
          <a:latin typeface="+mn-lt"/>
          <a:ea typeface="+mn-ea"/>
          <a:cs typeface="+mn-cs"/>
        </a:defRPr>
      </a:lvl1pPr>
      <a:lvl2pPr marL="574675" indent="-273050" algn="l" defTabSz="91313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华文隶书" panose="02010800040101010101" pitchFamily="2" charset="-122"/>
        <a:buChar char=""/>
        <a:defRPr kumimoji="0" sz="2200" b="0" i="0" u="none" baseline="0">
          <a:solidFill>
            <a:schemeClr val="tx2"/>
          </a:solidFill>
          <a:effectLst/>
          <a:latin typeface="+mn-lt"/>
        </a:defRPr>
      </a:lvl2pPr>
      <a:lvl3pPr marL="854075" indent="-227330" algn="l" defTabSz="91313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华文隶书" panose="02010800040101010101" pitchFamily="2" charset="-122"/>
        <a:buChar char=""/>
        <a:defRPr kumimoji="0" sz="2000" b="0" i="0" u="none" baseline="0">
          <a:solidFill>
            <a:schemeClr val="tx2"/>
          </a:solidFill>
          <a:effectLst/>
          <a:latin typeface="+mn-lt"/>
        </a:defRPr>
      </a:lvl3pPr>
      <a:lvl4pPr marL="1141730" indent="-227330" algn="l" defTabSz="91313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华文隶书" panose="02010800040101010101" pitchFamily="2" charset="-122"/>
        <a:buChar char=""/>
        <a:defRPr kumimoji="0" sz="2000" b="0" i="0" u="none" baseline="0">
          <a:solidFill>
            <a:schemeClr val="tx2"/>
          </a:solidFill>
          <a:effectLst/>
          <a:latin typeface="+mn-lt"/>
        </a:defRPr>
      </a:lvl4pPr>
      <a:lvl5pPr marL="1462405" indent="-227330" algn="l" defTabSz="91313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华文隶书" panose="02010800040101010101" pitchFamily="2" charset="-122"/>
        <a:buChar char=""/>
        <a:defRPr kumimoji="0" sz="1600" b="0" i="0" u="none" baseline="0">
          <a:solidFill>
            <a:schemeClr val="tx2"/>
          </a:solidFill>
          <a:effectLst/>
          <a:latin typeface="+mn-lt"/>
        </a:defRPr>
      </a:lvl5pPr>
      <a:lvl6pPr marL="1919605" indent="-227330" algn="l" defTabSz="913130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Tx/>
        <a:buFont typeface="华文隶书" panose="02010800040101010101" pitchFamily="2" charset="-122"/>
        <a:buChar char=""/>
        <a:defRPr sz="1600">
          <a:solidFill>
            <a:schemeClr val="tx2"/>
          </a:solidFill>
          <a:latin typeface="+mn-lt"/>
        </a:defRPr>
      </a:lvl6pPr>
      <a:lvl7pPr marL="2376805" indent="-227330" algn="l" defTabSz="913130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Tx/>
        <a:buFont typeface="华文隶书" panose="02010800040101010101" pitchFamily="2" charset="-122"/>
        <a:buChar char=""/>
        <a:defRPr sz="1600">
          <a:solidFill>
            <a:schemeClr val="tx2"/>
          </a:solidFill>
          <a:latin typeface="+mn-lt"/>
        </a:defRPr>
      </a:lvl7pPr>
      <a:lvl8pPr marL="2834005" indent="-227330" algn="l" defTabSz="913130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Tx/>
        <a:buFont typeface="华文隶书" panose="02010800040101010101" pitchFamily="2" charset="-122"/>
        <a:buChar char=""/>
        <a:defRPr sz="1600">
          <a:solidFill>
            <a:schemeClr val="tx2"/>
          </a:solidFill>
          <a:latin typeface="+mn-lt"/>
        </a:defRPr>
      </a:lvl8pPr>
      <a:lvl9pPr marL="3291205" indent="-227330" algn="l" defTabSz="913130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Tx/>
        <a:buFont typeface="华文隶书" panose="02010800040101010101" pitchFamily="2" charset="-122"/>
        <a:buChar char=""/>
        <a:defRPr sz="1600">
          <a:solidFill>
            <a:schemeClr val="tx2"/>
          </a:solidFill>
          <a:latin typeface="+mn-lt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0306007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Rectangle 7"/>
          <p:cNvSpPr/>
          <p:nvPr/>
        </p:nvSpPr>
        <p:spPr>
          <a:xfrm>
            <a:off x="0" y="990600"/>
            <a:ext cx="9067800" cy="923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rIns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marL="0" lvl="0" indent="0" algn="ctr" eaLnBrk="1" hangingPunct="1"/>
            <a:r>
              <a:rPr sz="5400" b="1">
                <a:solidFill>
                  <a:srgbClr val="FF0000"/>
                </a:solidFill>
              </a:rPr>
              <a:t>桩</a:t>
            </a:r>
            <a:r>
              <a:rPr sz="5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Arial" pitchFamily="34" charset="0"/>
              </a:rPr>
              <a:t>基</a:t>
            </a:r>
            <a:r>
              <a:rPr sz="5400" b="1">
                <a:solidFill>
                  <a:srgbClr val="FF0000"/>
                </a:solidFill>
              </a:rPr>
              <a:t>承台</a:t>
            </a:r>
            <a:endParaRPr sz="5400" b="1">
              <a:solidFill>
                <a:srgbClr val="FF0000"/>
              </a:solidFill>
            </a:endParaRPr>
          </a:p>
        </p:txBody>
      </p:sp>
      <p:sp>
        <p:nvSpPr>
          <p:cNvPr id="2051" name="Text Box 9"/>
          <p:cNvSpPr txBox="1"/>
          <p:nvPr/>
        </p:nvSpPr>
        <p:spPr>
          <a:xfrm>
            <a:off x="1447800" y="2743200"/>
            <a:ext cx="6704013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marL="0" lvl="0" indent="0" algn="ctr" eaLnBrk="1" hangingPunct="1"/>
            <a:r>
              <a:rPr lang="zh-CN" altLang="en-US" sz="5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平法识图学习</a:t>
            </a:r>
            <a:endParaRPr lang="zh-CN" altLang="en-US" sz="5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700">
        <p:fade thruBlk="1"/>
      </p:transition>
    </mc:Choice>
    <mc:Fallback>
      <p:transition>
        <p:fade thruBlk="1"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Picture 3" descr="E座及裙房地下室筏板基础布置图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990600"/>
            <a:ext cx="7727950" cy="51054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075" name="AutoShape 4"/>
          <p:cNvSpPr/>
          <p:nvPr/>
        </p:nvSpPr>
        <p:spPr>
          <a:xfrm>
            <a:off x="457200" y="1981200"/>
            <a:ext cx="990600" cy="762000"/>
          </a:xfrm>
          <a:prstGeom prst="wedgeRoundRectCallout">
            <a:avLst>
              <a:gd name="adj1" fmla="val 137894"/>
              <a:gd name="adj2" fmla="val 36287"/>
              <a:gd name="adj3" fmla="val 16667"/>
            </a:avLst>
          </a:prstGeom>
          <a:solidFill>
            <a:schemeClr val="accent1">
              <a:alpha val="85097"/>
            </a:schemeClr>
          </a:solidFill>
          <a:ln>
            <a:solidFill>
              <a:schemeClr val="tx1"/>
            </a:solidFill>
            <a:miter lim="800000"/>
          </a:ln>
        </p:spPr>
        <p:txBody>
          <a:bodyPr wrap="none" lIns="90170" tIns="46990" rIns="90170" bIns="4699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marL="0" lvl="0" indent="0" algn="ctr"/>
            <a:r>
              <a:rPr lang="zh-CN" altLang="en-US" sz="2400" b="1"/>
              <a:t>一区</a:t>
            </a:r>
            <a:endParaRPr lang="zh-CN" altLang="en-US" sz="2400" b="1"/>
          </a:p>
        </p:txBody>
      </p:sp>
      <p:sp>
        <p:nvSpPr>
          <p:cNvPr id="3076" name="AutoShape 5"/>
          <p:cNvSpPr/>
          <p:nvPr/>
        </p:nvSpPr>
        <p:spPr>
          <a:xfrm>
            <a:off x="6884988" y="314325"/>
            <a:ext cx="990600" cy="762000"/>
          </a:xfrm>
          <a:prstGeom prst="wedgeRoundRectCallout">
            <a:avLst>
              <a:gd name="adj1" fmla="val -111917"/>
              <a:gd name="adj2" fmla="val 233917"/>
              <a:gd name="adj3" fmla="val 16667"/>
            </a:avLst>
          </a:prstGeom>
          <a:solidFill>
            <a:schemeClr val="accent1">
              <a:alpha val="85097"/>
            </a:schemeClr>
          </a:solidFill>
          <a:ln>
            <a:solidFill>
              <a:schemeClr val="tx1"/>
            </a:solidFill>
            <a:miter lim="800000"/>
          </a:ln>
        </p:spPr>
        <p:txBody>
          <a:bodyPr wrap="none" lIns="90170" tIns="46990" rIns="90170" bIns="4699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marL="0" lvl="0" indent="0" algn="ctr"/>
            <a:r>
              <a:rPr lang="zh-CN" altLang="en-US" sz="2400" b="1"/>
              <a:t>二区</a:t>
            </a:r>
            <a:endParaRPr lang="zh-CN" altLang="en-US" sz="2400" b="1"/>
          </a:p>
        </p:txBody>
      </p:sp>
      <p:sp>
        <p:nvSpPr>
          <p:cNvPr id="3077" name="AutoShape 6"/>
          <p:cNvSpPr/>
          <p:nvPr/>
        </p:nvSpPr>
        <p:spPr>
          <a:xfrm>
            <a:off x="7208838" y="6096000"/>
            <a:ext cx="990600" cy="762000"/>
          </a:xfrm>
          <a:prstGeom prst="wedgeRoundRectCallout">
            <a:avLst>
              <a:gd name="adj1" fmla="val -293713"/>
              <a:gd name="adj2" fmla="val -208995"/>
              <a:gd name="adj3" fmla="val 16667"/>
            </a:avLst>
          </a:prstGeom>
          <a:solidFill>
            <a:schemeClr val="accent1">
              <a:alpha val="85097"/>
            </a:schemeClr>
          </a:solidFill>
          <a:ln>
            <a:solidFill>
              <a:schemeClr val="tx1"/>
            </a:solidFill>
            <a:miter lim="800000"/>
          </a:ln>
        </p:spPr>
        <p:txBody>
          <a:bodyPr wrap="none" lIns="90170" tIns="46990" rIns="90170" bIns="4699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marL="0" lvl="0" indent="0" algn="ctr"/>
            <a:r>
              <a:rPr lang="zh-CN" altLang="en-US" sz="2400" b="1"/>
              <a:t>主楼</a:t>
            </a:r>
            <a:endParaRPr lang="zh-CN" altLang="en-US" sz="2400" b="1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4" descr="E座人工挖孔桩梁板式筏形基础布置图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1600200"/>
            <a:ext cx="8305800" cy="35067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099" name="Text Box 5"/>
          <p:cNvSpPr txBox="1"/>
          <p:nvPr/>
        </p:nvSpPr>
        <p:spPr>
          <a:xfrm>
            <a:off x="1311275" y="5257800"/>
            <a:ext cx="62325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marL="0" lvl="0" indent="0" algn="ctr"/>
            <a:r>
              <a:rPr lang="zh-CN" altLang="en-US" sz="2400" b="1"/>
              <a:t>E座人工挖孔桩--梁板式筏形基础布置图</a:t>
            </a:r>
            <a:endParaRPr lang="zh-CN" altLang="en-US" sz="2400" b="1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685800"/>
            <a:ext cx="8039100" cy="57531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762000"/>
            <a:ext cx="8048625" cy="56578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Picture 4" descr="E座筏板配筋图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" y="1447800"/>
            <a:ext cx="8991600" cy="37306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171" name="Rectangle 5"/>
          <p:cNvSpPr/>
          <p:nvPr/>
        </p:nvSpPr>
        <p:spPr>
          <a:xfrm>
            <a:off x="2651125" y="3048000"/>
            <a:ext cx="1881188" cy="1828800"/>
          </a:xfrm>
          <a:prstGeom prst="rect">
            <a:avLst/>
          </a:prstGeom>
          <a:solidFill>
            <a:schemeClr val="accent1">
              <a:alpha val="32941"/>
            </a:schemeClr>
          </a:solidFill>
          <a:ln>
            <a:solidFill>
              <a:schemeClr val="tx1"/>
            </a:solidFill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marL="0" indent="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AutoShape 4"/>
          <p:cNvSpPr/>
          <p:nvPr/>
        </p:nvSpPr>
        <p:spPr>
          <a:xfrm>
            <a:off x="2514600" y="2590800"/>
            <a:ext cx="990600" cy="914400"/>
          </a:xfrm>
          <a:prstGeom prst="flowChartAlternateProcess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marL="0" indent="0"/>
          </a:p>
        </p:txBody>
      </p:sp>
      <p:pic>
        <p:nvPicPr>
          <p:cNvPr id="819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7800" y="838200"/>
            <a:ext cx="5943600" cy="54991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8196" name="AutoShape 6"/>
          <p:cNvSpPr/>
          <p:nvPr/>
        </p:nvSpPr>
        <p:spPr>
          <a:xfrm>
            <a:off x="4876800" y="2438400"/>
            <a:ext cx="1219200" cy="1600200"/>
          </a:xfrm>
          <a:prstGeom prst="flowChartAlternateProcess">
            <a:avLst/>
          </a:prstGeom>
          <a:solidFill>
            <a:schemeClr val="accent1">
              <a:alpha val="45097"/>
            </a:schemeClr>
          </a:solidFill>
          <a:ln>
            <a:solidFill>
              <a:schemeClr val="tx1"/>
            </a:solidFill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marL="0" indent="0"/>
          </a:p>
        </p:txBody>
      </p:sp>
      <p:sp>
        <p:nvSpPr>
          <p:cNvPr id="8197" name="AutoShape 7"/>
          <p:cNvSpPr/>
          <p:nvPr/>
        </p:nvSpPr>
        <p:spPr>
          <a:xfrm>
            <a:off x="7848600" y="1752600"/>
            <a:ext cx="914400" cy="609600"/>
          </a:xfrm>
          <a:prstGeom prst="wedgeRoundRectCallout">
            <a:avLst>
              <a:gd name="adj1" fmla="val -292287"/>
              <a:gd name="adj2" fmla="val 257500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marL="0" lvl="0" indent="0" algn="ctr"/>
            <a:r>
              <a:rPr lang="zh-CN" altLang="en-US"/>
              <a:t>地梁</a:t>
            </a:r>
            <a:endParaRPr lang="zh-CN" altLang="en-US"/>
          </a:p>
        </p:txBody>
      </p:sp>
      <p:sp>
        <p:nvSpPr>
          <p:cNvPr id="8198" name="AutoShape 8"/>
          <p:cNvSpPr/>
          <p:nvPr/>
        </p:nvSpPr>
        <p:spPr>
          <a:xfrm>
            <a:off x="381000" y="1066800"/>
            <a:ext cx="914400" cy="609600"/>
          </a:xfrm>
          <a:prstGeom prst="wedgeRoundRectCallout">
            <a:avLst>
              <a:gd name="adj1" fmla="val 318125"/>
              <a:gd name="adj2" fmla="val 579583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bevel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marL="0" lvl="0" indent="0" algn="ctr"/>
            <a:r>
              <a:rPr lang="zh-CN" altLang="en-US"/>
              <a:t>人工挖</a:t>
            </a:r>
            <a:endParaRPr lang="zh-CN" altLang="en-US"/>
          </a:p>
          <a:p>
            <a:pPr marL="0" lvl="0" indent="0" algn="ctr"/>
            <a:r>
              <a:rPr lang="zh-CN" altLang="en-US"/>
              <a:t>孔桩</a:t>
            </a:r>
            <a:endParaRPr lang="zh-CN" altLang="en-US"/>
          </a:p>
        </p:txBody>
      </p:sp>
      <p:sp>
        <p:nvSpPr>
          <p:cNvPr id="8199" name="AutoShape 9"/>
          <p:cNvSpPr/>
          <p:nvPr/>
        </p:nvSpPr>
        <p:spPr>
          <a:xfrm>
            <a:off x="152400" y="3048000"/>
            <a:ext cx="914400" cy="609600"/>
          </a:xfrm>
          <a:prstGeom prst="wedgeRoundRectCallout">
            <a:avLst>
              <a:gd name="adj1" fmla="val 356319"/>
              <a:gd name="adj2" fmla="val -124060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marL="0" lvl="0" indent="0" algn="ctr"/>
            <a:r>
              <a:rPr lang="zh-CN" altLang="en-US"/>
              <a:t>承台</a:t>
            </a:r>
            <a:endParaRPr lang="zh-CN" altLang="en-US"/>
          </a:p>
        </p:txBody>
      </p:sp>
      <p:sp>
        <p:nvSpPr>
          <p:cNvPr id="8200" name="AutoShape 10"/>
          <p:cNvSpPr/>
          <p:nvPr/>
        </p:nvSpPr>
        <p:spPr>
          <a:xfrm>
            <a:off x="7924800" y="3429000"/>
            <a:ext cx="914400" cy="609600"/>
          </a:xfrm>
          <a:prstGeom prst="wedgeRoundRectCallout">
            <a:avLst>
              <a:gd name="adj1" fmla="val -192218"/>
              <a:gd name="adj2" fmla="val 43542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bevel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1pPr>
            <a:lvl2pPr marL="410845" indent="4635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2pPr>
            <a:lvl3pPr marL="823595" indent="9080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3pPr>
            <a:lvl4pPr marL="1235075" indent="13652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4pPr>
            <a:lvl5pPr marL="1647825" indent="180975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楷体_GB2312" pitchFamily="1" charset="-122"/>
              </a:defRPr>
            </a:lvl5pPr>
          </a:lstStyle>
          <a:p>
            <a:pPr marL="0" lvl="0" indent="0" algn="ctr"/>
            <a:r>
              <a:rPr lang="zh-CN" altLang="en-US"/>
              <a:t>附加筋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762000"/>
            <a:ext cx="7108825" cy="54864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" y="1676400"/>
            <a:ext cx="2362200" cy="27368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43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600" y="1143000"/>
            <a:ext cx="7115175" cy="47244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914400"/>
            <a:ext cx="8486775" cy="50387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https://d.book118.com/368003060076006046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波形">
  <a:themeElements>
    <a:clrScheme name="3_波形 1">
      <a:dk1>
        <a:srgbClr val="000000"/>
      </a:dk1>
      <a:lt1>
        <a:srgbClr val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FFFFFF"/>
      </a:accent3>
      <a:accent4>
        <a:srgbClr val="000000"/>
      </a:accent4>
      <a:accent5>
        <a:srgbClr val="ADD7FE"/>
      </a:accent5>
      <a:accent6>
        <a:srgbClr val="3E77BF"/>
      </a:accent6>
      <a:hlink>
        <a:srgbClr val="0080FF"/>
      </a:hlink>
      <a:folHlink>
        <a:srgbClr val="5EAEFF"/>
      </a:folHlink>
    </a:clrScheme>
    <a:fontScheme name="3_波形">
      <a:majorFont>
        <a:latin typeface="经典细隶书简"/>
        <a:ea typeface="经典细隶书简"/>
        <a:cs typeface="Arial"/>
      </a:majorFont>
      <a:minorFont>
        <a:latin typeface="经典细隶书简"/>
        <a:ea typeface="经典细隶书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楷体_GB2312" pitchFamily="1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楷体_GB2312" pitchFamily="1" charset="-122"/>
          </a:defRPr>
        </a:defPPr>
      </a:lstStyle>
    </a:lnDef>
  </a:objectDefaults>
  <a:extraClrSchemeLst>
    <a:extraClrScheme>
      <a:clrScheme name="3_波形 1">
        <a:dk1>
          <a:srgbClr val="000000"/>
        </a:dk1>
        <a:lt1>
          <a:srgbClr val="FFFFFF"/>
        </a:lt1>
        <a:dk2>
          <a:srgbClr val="073E87"/>
        </a:dk2>
        <a:lt2>
          <a:srgbClr val="C6E7FC"/>
        </a:lt2>
        <a:accent1>
          <a:srgbClr val="31B6FD"/>
        </a:accent1>
        <a:accent2>
          <a:srgbClr val="4584D3"/>
        </a:accent2>
        <a:accent3>
          <a:srgbClr val="FFFFFF"/>
        </a:accent3>
        <a:accent4>
          <a:srgbClr val="000000"/>
        </a:accent4>
        <a:accent5>
          <a:srgbClr val="ADD7FE"/>
        </a:accent5>
        <a:accent6>
          <a:srgbClr val="3E77BF"/>
        </a:accent6>
        <a:hlink>
          <a:srgbClr val="0080FF"/>
        </a:hlink>
        <a:folHlink>
          <a:srgbClr val="5EAE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经典细隶书简</vt:lpstr>
      <vt:lpstr>楷体_GB2312</vt:lpstr>
      <vt:lpstr>宋体</vt:lpstr>
      <vt:lpstr>华文隶书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2024-09-27T12:32:51.441</cp:lastPrinted>
  <dcterms:created xsi:type="dcterms:W3CDTF">2024-09-27T04:32:51Z</dcterms:created>
  <dcterms:modified xsi:type="dcterms:W3CDTF">2024-09-27T04:32:52Z</dcterms:modified>
</cp:coreProperties>
</file>