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83B80-35CB-4287-8C03-BF5872B9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B6C87-9DE1-436B-93F0-329AFC46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C4D3E-B4CE-4AC3-A1B7-482A0641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B9CB8-B4DB-474C-8EA9-8151E1F1F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37994-A7F7-4EB9-BC1C-33F17E6F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2BFE5-E559-4E93-947A-AAD75D734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AA9BB-EA41-4601-BA00-30D88050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D684B-FBED-4B9A-9E89-DE6FEF4E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F7D76-AA89-4AA5-A74C-4ABA853D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5D7B4-295B-460E-938D-D3AC90AF9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358B-AA00-4634-A153-9F4265E0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31370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车辆安全生产隐患排查治理培训课程改进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车辆事故频发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驾驶员素质参差不齐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444" r="6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3" b="873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车辆安全生产现状及隐患分析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随着交通运输业的快速发展，车辆事故数量不断攀升，给人民群众的生命财产安全带来严重威胁。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部分企业对车辆安全生产重视不足，安全管理制度不完善，导致安全隐患无法及时发现和整改。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驾驶员是车辆安全的第一责任人，部分驾驶员安全意识淡薄，驾驶技能不足，容易引发事故。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培训课程改进目的和意义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通过培训课程改进，加强企业对车辆安全生产的认识，完善安全管理制度，提高安全管理水平。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增强驾驶员安全意识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培训课程应注重培养驾驶员的安全意识，使其充分认识到安全驾驶的重要性，自觉遵守交通规则。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减少车辆事故发生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通过提高安全管理水平和驾驶员安全意识，有效减少车辆事故的发生，保障人民群众的生命财产安全。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结合车辆安全生产现状和隐患分析，制定针对性强的培训课程计划，确保培训内容的全面性和实用性。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制定完善的培训课程计划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采用多种教学方法和手段，如案例分析、模拟演练等，激发学员的学习兴趣，提高培训效果。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提升培训效果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定期对培训课程进行评估和更新，确保课程内容与车辆安全生产实际相符合，建立长效的培训机制。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建立长效培训机制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深入解读《中华人民共和国安全生产法》等相关法律法规，强化参训人员的法律意识。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结合行业特点，分析安全生产法律法规在实际工作中的应用，提高参训人员的守法自觉性。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通过案例分析，让参训人员了解违法行为的后果，增强安全生产责任感。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安全生产法律法规宣讲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详细介绍隐患排查的基本方法和常用工具，提高参训人员的排查效率。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结合实际案例，讲解隐患排查过程中的注意事项和常见问题，避免漏查和误判。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组织参训人员进行隐患排查实操练习，提升排查技能和经验。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16" r="193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强调治理过程中的安全防护和应急措施，保障参训人员和设备安全。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根据隐患类型和严重程度，制定相应的治理措施，确保隐患得到及时有效处理。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通过案例分析，让参训人员了解治理措施的实际效果和应用场景，提高治理水平。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指导参训人员制定针对不同突发事件的应急预案，提高应对突发事件的能力。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组织应急演练活动，让参训人员熟悉应急流程和操作方法，增强应急处置能力。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对应急演练进行总结和评估，针对存在问题提出改进措施，不断完善应急预案。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097" r="1609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在理论授课中，增加实践操作的演示和讲解，使学员更加直观地了解车辆安全生产隐患的排查和治理方法。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安排实践操作课程，让学员亲自动手进行车辆安全检查和维护操作，提高学员的实际操作能力。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结合案例分析，对实践操作中出现的问题进行深入剖析和讲解，加深学员对理论知识的理解和应用。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案例分析讨论式教学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选取典型的车辆安全生产隐患案例，组织学员进行分析和讨论，引导学员主动思考和解决问题。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通过案例分析，让学员了解车辆安全生产隐患的危害性和排查治理的重要性，增强学员的安全意识。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鼓励学员分享自己的经验和见解，促进学员之间的交流和学习，提高教学效果。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小组合作学习模式探索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将学员分成若干小组，每组选定一个车辆安全生产隐患主题进行深入研究和学习。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小组成员之间互相协作，共同完成学习任务，提高学员的团队合作能力和沟通能力。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通过小组汇报和成果展示，让其他小组的学员也能了解到不同主题的研究成果和经验分享。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https://d.book118.com/368003137021006033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2024-09-10T23:08:46.949</cp:lastPrinted>
  <dcterms:created xsi:type="dcterms:W3CDTF">2024-09-10T15:08:46Z</dcterms:created>
  <dcterms:modified xsi:type="dcterms:W3CDTF">2024-09-10T15:08:49Z</dcterms:modified>
</cp:coreProperties>
</file>