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A8222-028D-49B1-B9AE-D1C32AB56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338D3-7F47-478C-96A2-5DDA2CB4C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BECE8-1F6A-495A-A1BC-92B995D52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64710-7D12-4700-9CEE-1134B2442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B6376F-1698-44D2-A02C-8DFA543AF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82385-334D-42B6-9EB2-AF988B300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113817-B9A0-4D20-B899-572256E70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D4033-EDB2-4E24-A1E2-6A8DB4A5A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36212-734D-4B3A-928F-4F32ACE9D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2EE6D-BC4A-48FD-AAA9-D928A68D2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B9800-6ED1-4299-A922-F7E880183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05044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运营主管年终述职汇报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3734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3734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本年度销售额目标为1000万，实际完成销售额为1200万，完成率为120%。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原定年度成本控制在300万以内，实际完成成本为280万，控制率为93%。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客户满意度目标为90%，实际完成满意度为95%，提高了5个百分点。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成功策划并执行了三次大型市场推广活动，有效提升了品牌知名度和销售额。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583" r="19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优化了客户关系管理系统，提高了客户满意度和忠诚度。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组织了多次团队建设和培训活动，提升了团队凝聚力和执行力。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重点工作回顾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未完成工作分析及改进计划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数据分析项目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原计划本年度完成数据分析项目，但由于资源调配问题，项目进度滞后。下一年度将加强资源协调，确保项目按时完成。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流程优化工作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部分流程优化工作未能按计划推进，下一年度将加强与相关部门的沟通协作，确保流程优化工作取得实效。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团队扩张计划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原计划招聘3名新员工，但因招聘难度大，只招聘到2名新员工。下一年度将加大招聘力度，完善招聘渠道，以满足团队扩张需求。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本年度运营团队成功完成了营收目标，同比增长了10%，实现了业务的稳步增长。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通过精细化管理，有效控制了运营成本，同比降低了5%，提升了整体盈利能力。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8149" r="2814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销售团队积极开拓市场，实现了销售业绩的突破，年度销售额同比增长了15%。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组织了多次内部培训和外部拓展活动，有效提升了团队成员的技能和凝聚力。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本年度成功引进了一批优秀人才，优化了团队结构，提升了整体战斗力。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建立了完善的激励机制，通过绩效考核和奖励措施，激发了团队成员的积极性和创造力。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通过优化服务流程和提升服务质量，客户满意度得到了显著提高。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服务质量改善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建立了有效的客户反馈机制，及时了解客户需求和意见，针对性地改进服务。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通过优质的服务和产品，成功提高了客户忠诚度，增加了客户复购率和口碑传播。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用户增长与留存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分析年度内用户增长情况和留存率，评估用户获取和维系的效果。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转化率分析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对比年度内各渠道转化率，评估不同渠道的贡献和效果，优化渠道策略。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销售额对比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对比年度内各月份销售额，分析销售额波动的原因，如市场需求变化、促销活动等。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581" r="205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运营数据对比分析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运营流程改进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优化运营流程，提高工作效率，降低运营成本。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根据市场变化和数据分析结果，调整营销策略，提高推广效果。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根据用户反馈和数据分析，优化产品功能和用户体验，提升产品竞争力。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运营策略调整与优化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分析行业发展趋势和竞争对手动态，为战略调整提供依据。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评估潜在的市场风险和挑战，制定应对措施和预案。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发现市场机遇，及时调整运营策略，抓住发展机会。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机遇把握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市场趋势预测与应对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https://d.book118.com/368005044042006030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2024-09-06T15:37:01.401</cp:lastPrinted>
  <dcterms:created xsi:type="dcterms:W3CDTF">2024-09-06T07:37:01Z</dcterms:created>
  <dcterms:modified xsi:type="dcterms:W3CDTF">2024-09-06T07:37:03Z</dcterms:modified>
</cp:coreProperties>
</file>