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73844-A990-4B0B-86FF-C66F9E883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8FA34-4308-4BC8-B48B-DB8217DB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DE83C-3D3B-4BD0-AC4B-265B0E7D2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14B8C-B55A-4207-B59F-F3161E813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C4A2BB-92E9-46CD-8310-2F4C092E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584DF5-FF4F-4FE7-9E7D-470982F6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96982-7665-45A9-8A18-0C11408EB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2D9BB-273B-49B8-A986-DB330624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CE190-FCEE-4264-A1EE-20ABD0357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5A844-1D52-4BDE-A60B-CFA71859C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45569-AC41-44B3-A5EA-FD93D965E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601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现代物流管理知识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仓储管理与库存控制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运输与配送管理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物流信息管理系统建设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是指在社会再生产过程中，根据物质资料实体流动的规律，应用管理的基本原理和科学方法，对物流活动进行计划、组织、指挥、协调、控制和监督，使各项物流活动实现最佳的协调与配合，以降低物流成本，提高物流效率和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物流管理具有系统性、动态性、服务性、专业性和创新性等特点。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通过优化物流管理，企业可以降低运营成本，提高运营效率，从而增强市场竞争力。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物流管理是连接产业链的重要环节，优化物流管理有助于促进经济发展。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高效的物流管理能够确保产品及时、准确地送达客户手中，提升客户满意度。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20世纪初至50年代，物流管理处于初级阶段，主要关注运输和仓储等单一环节的管理。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98" r="208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20世纪60年代至80年代，物流管理进入发展阶段，开始关注供应链整体效率和成本优化。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20世纪90年代至今，物流管理进入成熟阶段，强调供应链协同、信息化和智能化发展。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物流系统规划与设计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明确物流系统服务的对象，如生产企业、零售企业、电商平台等，并分析其物流需求的特点和范围。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确定物流服务对象和需求范围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运用时间序列分析、回归分析等预测方法，对未来一段时间内的物流需求量进行预测。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预测物流需求量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根据物流需求的特点，制定评估物流系统性能的指标体系，如运输效率、仓储效率、配送效率等。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评估物流系统性能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设计物流网络布局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根据物流需求和网络结构特点，设计合理的物流网络布局，包括节点选址、线路规划等。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优化物流网络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运用数学规划、仿真模拟等方法，对设计的物流网络进行优化，提高网络的整体效能。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分析物流网络结构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研究现有物流网络的结构特点，识别存在的问题和瓶颈。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物流网络布局规划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分析设施选址影响因素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综合考虑运输成本、设施成本、市场需求、竞争环境等因素，分析设施选址的影响因素。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选址方法与模型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运用重心法、层次分析法等选址方法和模型，确定设施的选址方案。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根据设施的功能和业务流程，进行设施内部的布局规划，包括功能区划分、设备配置等。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物流设施选址与布局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优化运输与配送系统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运用先进的优化算法和技术，对设计的运输与配送系统进行优化，提高系统的运作效率和成本效益。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分析运输与配送需求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了解客户的运输与配送需求，包括运输方式、运输时效、配送范围等。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设计运输与配送方案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根据需求分析结果，设计合理的运输与配送方案，包括运输方式选择、配送中心选址、配送路线规划等。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运输与配送系统设计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仓储管理与库存控制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仓库选址与布局规划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根据业务需求、交通状况、土地成本等因素，合理规划仓库位置及内部布局。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货架选择与配置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针对不同类型货物，选择适合的货架类型，如重型货架、阁楼货架等，并进行合理配置。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装卸搬运设备选择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根据货物特性和作业需求，选用合适的装卸搬运设备，如叉车、堆高机等。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仓储设施规划与设备选择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根据货物价值、重要性等因素，将库存分为A、B、C三类，针对不同类别采取不同的管理策略。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设定订货点和订货量，当库存量降至订货点时发出订货请求，以保持库存稳定。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按固定时间间隔检查库存并发出订货请求，适用于需求稳定、可预测的货物。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在库作业流程优化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合理规划库内作业路线，减少无效搬运和等待时间，提高库内作业效率。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出库作业流程优化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优化拣选和出库流程，提高出库速度和准确性，如采用智能拣选系统等技术手段。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入库作业流程优化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简化入库手续，提高入库效率，如采用RFID等技术实现快速入库。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155" r="715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仓储作业流程优化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56" r="2815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通过物联网技术实现仓库设备与系统之间的互联互通，提高信息传递速度和准确性。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大数据分析与预测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运用大数据技术对仓库运营数据进行分析和预测，为决策提供支持。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自动化与机器人技术应用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采用自动化设备和机器人技术，实现仓库作业的自动化和智能化，提高作业效率和准确性。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智能化仓储管理技术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https://d.book118.com/368006012004006042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2024-09-20T23:15:50.540</cp:lastPrinted>
  <dcterms:created xsi:type="dcterms:W3CDTF">2024-09-20T15:15:50Z</dcterms:created>
  <dcterms:modified xsi:type="dcterms:W3CDTF">2024-09-20T15:15:52Z</dcterms:modified>
</cp:coreProperties>
</file>