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A1ABA-7810-4F90-A0FD-CD0CA9680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8AB15-F048-4940-A30A-1934AB863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A5363-0F90-4177-B93C-A746BFBE6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ED1689-0A32-4F9D-AC5E-EE67C0A3D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500811-CD4C-4D37-B3A8-78297F035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B06451-3356-408B-B255-A5D79A9A0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4EF3FE-0656-47F3-8D80-0C16F7A01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0F76B7-CE08-4573-9D1B-C0C6B6A43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8E27A0-B19A-4EBF-BDAD-88EFD3D25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DC02D-1197-4C39-9A89-F9A8B88A9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D28F8-21C6-486B-879C-1DB80BA69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06045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高血压疾病的治疗方法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2024-01-02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其他治疗方法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治疗高血压疾病的注意事项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高血压，也称为动脉高血压，是一种常见的心血管疾病，其特征是动脉血压持续升高，超过正常水平。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高血压是心脏病、脑卒中、肾脏疾病和视网膜病变等多种严重疾病的主要危险因素。长期未经治疗的高血压可能导致心、脑、肾等靶器官损害，甚至危及生命。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高血压疾病的定义和危害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0919" b="10919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通过有效治疗，可以降低高血压引起的各种并发症的风险，如心脏病、脑卒中等。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控制血压在正常水平有助于减轻症状，提高患者的生活质量。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积极治疗高血压可以延长患者的预期寿命，减少因高血压导致的过早死亡。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延长寿命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治疗高血压疾病的重要性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通过促进肾脏排钠、排水，降低血容量，从而达到降压的目的。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氢氯噻嗪、吲达帕胺等。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长期使用可能导致电解质紊乱，如低钾血症等，需定期监测。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常用药物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利尿剂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常用药物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美托洛尔、比索洛尔等。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禁用于支气管哮喘、严重心动过缓等患者，长期使用需监测心率和血压。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通过阻断心脏和血管平滑肌上的β受体，降低心肌收缩力和心率，减少心输出量，从而降低血压。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β受体阻滞剂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167" r="1616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通过抑制血管紧张素转换酶（ACE），减少血管紧张素Ⅱ的生成，从而舒张血管、降低血压。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卡托普利、依那普利等。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常用药物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可能引起干咳、血管神经性水肿等不良反应，需注意观察。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ACE抑制剂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通过阻断血管平滑肌细胞上的钙通道，减少钙离子内流，从而舒张血管、降低血压。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硝苯地平、氨氯地平等。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常用药物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可能引起反射性心率增快、面部潮红等不良反应，需注意调整剂量和用药时间。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钙通道阻滞剂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作用机制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通过阻断血管平滑肌上的α受体，使血管扩张、降低血压。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常用药物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哌唑嗪、特拉唑嗪等。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可能引起体位性低血压等不良反应，需注意缓慢改变体位，避免突然站立或坐下。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α受体阻滞剂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减少盐的摄入是高血压非药物治疗的关键。建议每日盐摄入量不超过6克，避免高盐食品如腌制食品、咸鱼、咸蛋等。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减少饱和脂肪和胆固醇的摄入，如动物内脏、肥肉、油炸食品等。增加不饱和脂肪的摄入，如鱼类、坚果、橄榄油等。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多食用富含钾、镁、钙的食物，如海带、紫菜、芹菜、菠菜、花生等。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613" r="29613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低盐饮食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控制脂肪摄入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增加钾、镁、钙的摄入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增加运动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有氧运动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如步行、慢跑、游泳、骑车等，每周至少进行150分钟中等强度的有氧运动或75分钟高强度有氧运动。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力量训练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每周进行2-3次力量训练，以增加肌肉力量和耐力。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柔韧性训练和平衡训练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如瑜伽、太极等，有助于提高身体柔韧性和平衡能力。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增加运动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通过运动消耗多余热量，促进脂肪燃烧。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保持健康的体重范围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根据身高和年龄，保持适当的体重指数（BMI）。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遵循均衡饮食原则，控制总热量摄入。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控制体重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https://d.book118.com/368006045034006023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2024-08-29T16:10:50.128</cp:lastPrinted>
  <dcterms:created xsi:type="dcterms:W3CDTF">2024-08-29T08:10:50Z</dcterms:created>
  <dcterms:modified xsi:type="dcterms:W3CDTF">2024-08-29T08:10:52Z</dcterms:modified>
</cp:coreProperties>
</file>