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26F54-04BE-4CC3-B308-A6843370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5281-C5C8-48A6-B1CC-E13D9969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6ED69-8580-49CF-B0D5-0EAC6BF1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D8050-9871-4572-9EA6-F091B10E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D8086-2406-44CA-895F-FCF9D9E7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7D958-7189-4839-9C07-0E4768FE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643E4-0407-440C-90E0-F95D5EDA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C16FF-BB2D-448C-873A-45CFEFFD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E388C-5311-4100-A08D-5A138DEE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26F29-7CCC-495C-8EB0-9DE34B036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14160-6531-451E-A3E4-1EE02959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607310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营销工作难点剖析报告总结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营销工作难点分析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34" b="95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当前市场竞争激烈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随着市场经济的发展，各行各业的竞争日趋激烈，营销工作面临着巨大的压力和挑战。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消费者需求日益多样化、个性化，对产品或服务的要求也越来越高，营销人员需要更加精准地把握客户需求。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新媒体、社交媒体等新型传播方式的兴起，要求营销人员不断更新营销手段，提高营销效果。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针对每个难点，提出切实可行的解决方案，为营销人员提供指导和借鉴。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提高营销效率和效果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通过解决难点，提高营销工作的效率和效果，提升企业的市场竞争力和品牌影响力。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深入剖析营销工作难点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通过对当前市场环境和营销实践的深入分析，总结出营销工作面临的主要难点。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营销工作难点分析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市场定位是营销工作的基础，如果定位不准确，后续的营销策略和活动很难取得预期效果。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企业在市场定位时，可能由于对目标市场的了解不足，或者受到竞争对手的影响，导致定位偏离了实际需求。这会导致产品或服务与市场需求不匹配，影响销售业绩。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市场定位不准确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品牌是消费者识别和信任企业的关键，品牌建设不足会直接影响企业的知名度和美誉度。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品牌建设不仅仅是设计一个标志或口号，还需要通过长期的品牌传播和积累，建立起消费者对品牌的认知和信任。缺乏品牌建设的营销工作很难在竞争激烈的市场中脱颖而出。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营销渠道是连接企业与消费者的桥梁，渠道不畅会导致产品难以触达目标消费者。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企业在营销过程中可能会遇到渠道堵塞、渠道合作不顺畅等问题，导致产品无法顺利进入市场。解决渠道问题需要企业与各类渠道商建立良好的合作关系，并保持渠道的多样性。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营销渠道不畅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市场环境是不断变化的，营销策略需要随之调整以适应市场变化。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企业在制定营销策略时，可能过于依赖某种固定的策略或方法，导致在市场变化时无法及时调整。灵活的营销策略要求企业具备快速响应市场变化的能力，根据市场反馈及时调整策略和活动。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营销策略不灵活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解决方案与实施计划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明确市场定位是营销工作的基础，有助于企业更好地满足目标客户需求，提高市场份额。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企业在市场定位过程中，需要深入了解目标客户的需求、偏好和消费习惯，根据自身优势和特点，确定适合企业的市场定位，从而在竞争激烈的市场中脱颖而出。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加强品牌建设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品牌建设是营销工作的重要组成部分，有助于提高企业知名度和美誉度，增强客户忠诚度。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企业应注重品牌形象的塑造，通过统一的视觉识别系统、品牌传播策略等方式，提升品牌价值。同时，企业还需关注品牌口碑的维护，积极回应客户反馈，提升客户满意度。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https://d.book118.com/368006073100006046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2024-09-27T12:57:21.007</cp:lastPrinted>
  <dcterms:created xsi:type="dcterms:W3CDTF">2024-09-27T04:57:21Z</dcterms:created>
  <dcterms:modified xsi:type="dcterms:W3CDTF">2024-09-27T04:57:23Z</dcterms:modified>
</cp:coreProperties>
</file>