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B42B58-081D-4772-89BE-5AF01694B6A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3304-1872-49D2-A9A0-F44F26BF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7E327-9C26-4920-99E4-D4731114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65C5-C57E-496B-B574-4C28FCE0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7905A-440D-4CDD-A48A-584916F78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4DF1D-54F6-423D-B54F-3B2EC81D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F6E38-3452-4099-883A-C14A8D44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FF1E4-93EB-4B32-A4BE-A1099E65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748A7-CA90-4606-839C-F4019D45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6F800-4FB6-446D-BB56-218A0DAFE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42332-1ABE-4F32-92A1-BEAE8754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C25A1-18B2-42EA-A6F6-724443EBE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D7CD221-0DE8-4BDD-9CA7-A55F7B640E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9978DC-7D10-4762-B3CF-CAA46EF21D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610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学校安全文明校园持续倡导培训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学校安全文明校园持续倡导培训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学校安全教育的重要性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学校文明校园的建设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学校安全文明校园倡导实践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学校安全文明校园持续倡导培训效果评估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学校安全文明校园持续倡导培训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学校安全文明校园是什么？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校安全文明校园是指在校园内建立起安全保障机制，培养学生良好的行为习惯和团队意识，以及持续推动安全教育和文明校园建设的过程。安全的保障和文明的氛围是校园教育的重要基础，持续的倡导培训则是为了保障这一基础的稳固和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学校安全文明校园的意义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促进学生的个人成长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培养学生的责任感和团队意识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吸引优秀师生加入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提高学校整体形象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校园成为社会的典范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促进学校发展和社会稳定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提高学生综合素质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培养学生综合能力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提升学生综合素养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培养良好的行为习惯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引导学生正确行为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树立良好榜样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学校安全文明校园的目标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营造和谐的学习环境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减少校园事故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促进学业进步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6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0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学校安全文明校园的发展历程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重视事故预防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安全教育的起步阶段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弘扬文明校风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文明校园建设的初步探索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建立长效机制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倡导培训体系的逐步完善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学校安全文明校园持续倡导培训的重要性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持续倡导培训是确保学校安全与文明校园的基石。只有通过持续的培训，学校才能夯实安全文明校园的基础，促进学生全面发展，助力学校成为社会的典范。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2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2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3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5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56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57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8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9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0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1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2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3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4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5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6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7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8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9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0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4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学校安全教育的重要性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学校安全教育的定义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学校安全教育是指通过普及安全知识、培养预防意识和掌握自我保护技能来保障学生的安全。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学校安全教育的目标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减少事故概率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预防事故事件的发生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有效处理突发情况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提高学生应急处置能力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保障学生全面发展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促进学生身心健康发展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2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学校安全教育的实施方式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安全知识普及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应急处置演练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家长参与安全教育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家校合作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2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系统性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建立完善的安全教育体系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教育内容贯穿学生整个学习阶段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5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评估安全教育效果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持续改进教育策略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8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学校安全教育的策略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2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根据学生实际情况制定教育方案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针对不同年龄段的学生实施不同方式的教育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8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89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安全教育是学校教育中不可或缺的部分，它对学生的健康成长和安全有着重要的保障作用。通过系统、有针对性的安全教育，可以有效预防事故事件的发生，提高学生应对突发情况的能力，促进学生身心健康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0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4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4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4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4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4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学校文明校园的建设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学校文明校园的内涵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礼节规范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文明礼仪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守纪守法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美化校园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7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7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7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7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7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8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学校文明校园的营造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校园文化建设是学校文明校园建设的核心内容，通过各种文化活动和节庆，促进师生之间的互动，增强师生的归属感和凝聚力，同时积极邀请社会各界人士参与学校活动，打造文明校园。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0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1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2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学校文明校园的管理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绩效考核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评价体系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4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素质拓展训练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礼仪文明教育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安全知识教育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家长培训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家庭教育指导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亲子关系培养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家庭安全警示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学校文明校园的培训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师资培训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教学技能提升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文明师范培养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心理健康教育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7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7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学校文明校园的培训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培训是学校文明校园建设的重要环节，通过对师资、学生和家长的培训，提高全校师生家庭的素质和意识，增强文明教育的实效性，共同打造一个和谐、健康、文明的校园环境。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https://d.book118.com/368006107011006050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学校安全文明校园持续倡导培训</vt:lpstr>
      <vt:lpstr>目录</vt:lpstr>
      <vt:lpstr>第1章 学校安全文明校园持续倡导培训</vt:lpstr>
      <vt:lpstr> </vt:lpstr>
      <vt:lpstr>学校安全文明校园的意义</vt:lpstr>
      <vt:lpstr>学校安全文明校园的目标</vt:lpstr>
      <vt:lpstr>学校安全文明校园的发展历程</vt:lpstr>
      <vt:lpstr>学校安全文明校园持续倡导培训的重要性</vt:lpstr>
      <vt:lpstr>第2章 学校安全教育的重要性</vt:lpstr>
      <vt:lpstr> </vt:lpstr>
      <vt:lpstr>学校安全教育的目标</vt:lpstr>
      <vt:lpstr>学校安全教育的实施方式</vt:lpstr>
      <vt:lpstr>学校安全教育的策略</vt:lpstr>
      <vt:lpstr>结尾</vt:lpstr>
      <vt:lpstr>第3章 学校文明校园的建设</vt:lpstr>
      <vt:lpstr>学校文明校园的内涵</vt:lpstr>
      <vt:lpstr> </vt:lpstr>
      <vt:lpstr>学校文明校园的管理</vt:lpstr>
      <vt:lpstr>学校文明校园的培训</vt:lpstr>
      <vt:lpstr>学校文明校园的培训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2024-09-29T14:48:46.798</cp:lastPrinted>
  <dcterms:created xsi:type="dcterms:W3CDTF">2024-09-29T06:48:46Z</dcterms:created>
  <dcterms:modified xsi:type="dcterms:W3CDTF">2024-09-29T06:48:49Z</dcterms:modified>
</cp:coreProperties>
</file>