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79819E-C8D4-48B4-837C-BD863A8F6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DBDAC9-57EC-4E4E-B5EE-7952105F1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9EC728-8C0A-4774-B7A7-06D696936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B86F1D-C892-430A-962F-0900635B9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8E34D1-433E-40CC-B7CC-74F58E29FA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342847-4B47-4289-80A8-930BAE5465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5F6E5B-254D-46F5-917A-B8C21D1821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6A0BEC-0817-4EED-BE2C-6E8C62F973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1CDB2F-C134-4026-ADCD-3FA937E4B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CFA9F-CAB0-47DC-A2F1-915AD5D82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7DDAEA-2D59-4E4C-A678-CF81A2DD1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0712705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2024年银行金融风控行业培训资料合集</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金融行业风险概述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银行金融风控体系构建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信贷业务风险管理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合规与监管要求解读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金融科技创新与风控挑战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金融行业风险概述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金融风险定义与分类</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信用风险</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由于借款人或市场交易对手违约而导致损失的风险。</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市场风险</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因市场价格（利率、汇率、股票价格和商品价格）的不利变动而使银行表内和表外业务发生损失的风险。</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操作风险</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由不完善或有问题的内部程序、员工和信息科技系统，以及外部事件所造成损失的风险。</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流动性风险</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银行无法以合理成本及时获得充足资金，用于偿付到期债务、履行其他支付义务和满足正常业务开展的其他资金需求的风险。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全球经济一体化加深，国际金融市场波动对国内金融市场影响加大。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国际金融风险</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国内金融市场发展迅速，但监管体系、法律法规等尚不完善，存在潜在风险。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国内金融风险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国内外金融风险现状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金融科技的发展使得金融行业面临技术更新换代的压力，需要不断投入研发以适应市场需求。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金融科技的发展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国内外监管政策不断调整，金融机构需要密切关注政策变化，及时调整业务策略。</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监管政策的调整</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部分金融机构存在不良资产问题，如何有效处置不良资产是金融行业面临的重要挑战。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不良资产的处置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随着全球经济一体化的加深，跨境金融风险日益凸显，金融机构需要加强跨境金融风险的防范和应对能力。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跨境金融风险的防范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金融行业面临的主要挑战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银行金融风控体系构建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299" b="122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风控体系框架设计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整体架构设计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基于银行业务特点和风险类型，设计全面、高效的风控体系整体架构，包括风险识别、评估、预警、监控等环节。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风险管理流程优化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梳理现有风险管理流程，针对漏洞和不足进行优化和改进，提高风险管理效率和准确性。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风控技术选型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根据银行实际需求和业务场景，选择合适的风控技术和工具，如人工智能、大数据等，提升风控智能化水平。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建立完善的风险识别机制，通过数据挖掘、模型分析等手段，及时发现潜在风险点和异常情况。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风险识别机制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风险评估模型构建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风险指标体系建设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6299" r="629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基于历史数据和业务规则，构建风险评估模型，对各类风险进行量化和评级，为风险决策提供依据。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根据风险类型和特点，建立全面的风险指标体系，实现对各类风险的全面监控和评估。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利用先进的数据分析技术和模型算法，构建风险预警系统，对潜在风险进行提前预警和提示。</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风险预警系统建设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加强对各类风险的实时监控和跟踪，确保风险不扩大、不蔓延。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风险监控机制完善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708" r="18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针对可能出现的风险事件，制定相应的风险应对措施和预案，确保在风险事件发生时能够迅速响应和处置。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风险应对措施制定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风险预警及监控机制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信贷业务风险管理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信用风险</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市场风险</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操作风险</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流动性风险</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信贷业务风险类型及特点</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因市场价格（利率、汇率、股票价格和商品价格）的不利变动而使银行表内和表外业务发生损失的风险。</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由不完善或有问题的内部程序、员工和信息科技系统，以及外部事件所造成损失的风险。</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银行无法以合理成本及时获得充足资金，用于偿付到期债务、履行其他支付义务和满足正常业务开展的其他资金需求的风险。</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借款人或交易对手未能按照约定履行义务而使银行业务发生损失的风险。</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通过简化流程、提高自动化程度、加强跨部门协作等方式，提高信贷审批效率。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建立严格的风险评估机制，对借款人进行全面的信用评估；设定合理的信贷额度，避免过度授信；加强贷后管理，及时发现并处理潜在风险。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信贷审批流程优化与风险控制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风险控制措施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信贷审批流程优化</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不良贷款处置方式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通过催收、重组、转让、核销等方式，对不良贷款进行处置，降低银行损失。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风险防范措施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加强信贷业务风险管理，提高风险识别和评估能力；建立风险预警机制，及时发现潜在风险；加强内部控制和监管，防范操作风险和道德风险。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531" r="27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不良贷款处置及风险防范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市场风险管理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https://d.book118.com/368007127057006034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2024-09-12T20:43:47.599</cp:lastPrinted>
  <dcterms:created xsi:type="dcterms:W3CDTF">2024-09-12T12:43:47Z</dcterms:created>
  <dcterms:modified xsi:type="dcterms:W3CDTF">2024-09-12T12:43:49Z</dcterms:modified>
</cp:coreProperties>
</file>