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7FF81-7E7F-4C53-BF45-F71236620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60F96-8D4C-4BC4-96BB-77077C128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D0F6A-F33A-4F7D-A614-0BA9315CA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B87E7-0564-4A15-AB19-245392BCC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E59CB3-1101-4495-9F93-887FED240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8AF95B-2BB5-46C1-B51C-9D338572C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0E21DE-2557-4011-8CC6-CC754D49F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62C80-FFDE-458B-A249-9357ABB13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D7B2F-9E12-4ED7-9F85-A2603DDC4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D5FC1-02BC-425A-8180-3340F3E76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45088-EAF6-4009-9634-3CD4AA785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1001207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工作流程优化提高仓储物流部门运作效率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提高运作效率的关键措施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实施计划与推进策略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包括货物接收、验收、上架等环节，目前存在操作不规范、效率低下等问题。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542" r="28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3" r="11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包括订单处理、拣货、打包、发货等环节，存在错发、漏发等风险。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包括盘点、移库、补货等环节，存在库存不准确、货物过期等风险。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现有工作流程分析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评估员工工作效率，包括操作速度、准确性等指标。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评估仓储设备（如叉车、货架等）的使用效率及维护保养情况。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评估仓库空间利用率，包括货物存储密度、通道宽度等。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运作效率评估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仓储物流部门信息化程度不高，导致信息传递不畅、数据不准确等问题。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信息化水平低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现有工作流程繁琐，存在重复操作、无效劳动等问题，影响工作效率。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流程繁琐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员工素质参差不齐，部分员工操作技能不熟练，影响整体工作效率。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人员素质参差不齐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仓储物流部门面临成本压力大的挑战，需要寻求降低成本、提高效率的解决方案。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成本压力大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工作流程优化策略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流程梳理与重构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对现有仓储物流流程进行全面梳理，识别瓶颈环节和冗余步骤。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根据业务需求和目标，对流程进行重构设计，优化作业顺序和环节衔接。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引入并行处理和自动化设备，提高流程处理速度和准确性。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搭建仓储物流信息系统，实现数据共享和实时更新。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应用物联网技术，对货物进行实时追踪和监控，提高货物管理效率。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引入智能化仓储设备，如自动化立体仓库、无人搬运车等，实现自动化作业。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建立监督检查机制，定期对仓储物流部门运作情况进行评估和审计。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制定仓储物流作业标准和规范，明确作业要求和操作流程。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对员工进行培训和考核，确保员工掌握标准和规范，提高作业质量和效率。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标准化与规范化管理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提高运作效率的关键措施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合理规划库区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根据货物特性、运输需求等因素，合理规划库区布局，减少货物在库内的搬运距离。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采用先进先出原则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确保货物按入库时间顺序进行出库，避免过期和积压现象。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实时监控库存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运用信息技术手段实时监控库存情况，为调度决策提供数据支持。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优化库存布局与调度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优化装卸流程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合理安排装卸顺序和路径，减少无效搬运和等待时间。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提高员工操作技能和安全意识，确保装卸搬运过程高效且安全。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机械化与自动化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引入机械化、自动化设备，如叉车、输送带等，提高装卸搬运效率。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7310" r="2731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提升装卸搬运效率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https://d.book118.com/368010012075006035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2024-09-14T10:22:39.546</cp:lastPrinted>
  <dcterms:created xsi:type="dcterms:W3CDTF">2024-09-14T02:22:39Z</dcterms:created>
  <dcterms:modified xsi:type="dcterms:W3CDTF">2024-09-14T02:22:41Z</dcterms:modified>
</cp:coreProperties>
</file>