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8F367-FD5C-48CB-9272-94EB51E8D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5A155-403B-4A37-AA75-EBBC2007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00D05-3DE2-41CC-932F-B0B9E3B90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662FA-DA1A-4793-8667-F4CA13D2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0ED298-6E84-4020-B639-4819F8851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7957C-740B-4EE6-8157-540E08D8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5BDB3A-5D39-416D-BC57-7E3AC52E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5F647-18DE-483C-8339-D116668E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5D178-7C8F-4AFF-A904-4B8975C9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E0C40-9518-485C-8BBC-0F9C7D832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8017A-45DC-46AD-9EA4-E2529B3E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003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孕期心理护理的方法和技巧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孕期心理护理的实践案例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帮助准妈妈们了解孕期心理护理的重要性，并提供有效的心理护理方法，以促进母婴健康。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孕期是女性一生中的特殊阶段，随着胎儿的发育，准妈妈们会面临一系列生理和心理的变化，容易出现焦虑、抑郁等情绪问题，因此孕期心理护理显得尤为重要。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孕期心理护理是指在孕期对准妈妈们的心理状态进行评估和干预，以帮助她们应对孕期心理压力，促进母婴健康。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孕期心理护理旨在通过心理咨询、教育、支持等方式，帮助准妈妈们建立良好的心理状态，提高自我认知和应对能力，从而更好地应对孕期和育儿过程中的挑战。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90" b="99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872" b="248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孕期心理变化的原因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荷尔蒙和情绪的相互作用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怀孕期间，荷尔蒙的变化可以影响情绪，导致情绪波动或易怒。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对变化的适应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怀孕和即将成为父母的压力，以及对新生儿到来的准备，都可能引起心理压力。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产前抑郁和焦虑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一些孕妇可能会出现产前抑郁和焦虑，这可能影响她们的情绪状态。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孕妇可能会感到情绪不稳定，容易哭泣或易怒。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焦虑和担忧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幸福和兴奋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50" r="181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对分娩、胎儿健康、新生儿照顾等问题的担忧。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许多孕妇也会感到幸福和兴奋，对未来的宝宝充满期待。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孕期心理变化的类型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孕期心理状态会影响母婴关系的质量，良好的心理状态有助于建立更紧密的亲子关系。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083" r="4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对母婴关系的影响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焦虑和抑郁可能会影响分娩过程，如产程延长、疼痛增加等。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对分娩过程的影响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孕期心理压力可能会对胎儿的发育产生负面影响，如低出生体重、行为问题等。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孕期心理变化的影响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孕期心理护理的重要性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孕期心理护理有助于孕妇维持稳定的情绪状态，降低焦虑和抑郁的风险。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良好的心理状态有助于减轻分娩时的疼痛感，使分娩过程更为顺利。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分娩体验改善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孕期心理护理有助于减少产后抑郁的发生，促进产后恢复。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对孕妇的重要性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降低早产风险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孕期心理护理可以降低因情绪问题导致的早产风险。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孕妇的情绪状态对胎儿的生长发育具有重要影响，良好的心理护理有助于胎儿的健康发育。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促进胎儿大脑发育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孕妇在孕期保持轻松愉快的心情，有利于胎儿的大脑发育。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孕期心理护理有助于缓解家庭成员间的压力，增进家庭成员间的理解和支持。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孕期是建立亲子关系的关键时期，良好的心理状态有助于建立更为亲密的亲子关系。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孕期心理护理有助于提高家庭成员的应对压力能力，使家庭更为和谐、稳定。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家庭应对能力提升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https://d.book118.com/368010030126006026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2024-09-04T07:59:14.586</cp:lastPrinted>
  <dcterms:created xsi:type="dcterms:W3CDTF">2024-09-03T23:59:14Z</dcterms:created>
  <dcterms:modified xsi:type="dcterms:W3CDTF">2024-09-03T23:59:16Z</dcterms:modified>
</cp:coreProperties>
</file>