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6BBBD2-26D0-4FDE-8946-EC93A6E833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997958-30C9-441E-B644-51CF08532F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1869C2-FB5A-4952-938E-C8888A0397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B840E8-5202-449A-86E7-9BA33EFC4B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67AA5B-6FAB-4BA0-879E-AB6076D254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FC20B1A-5EC8-4EE3-84C6-E36B6899B2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59A4F9-2A83-4E28-8002-C91CE72161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2F975C-BF87-41BA-AD71-3DC03FAA73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AE7ADC-3C4F-4365-AA08-F6DF35A8E5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5BCFE3-0A95-4018-9BB0-C6B9DBC25B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5FDCB2-42B8-43D9-A417-EC976FBB44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8011052017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合同法在国际贸易中的地位与作用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合同法在国际贸易中的地位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合同法在国际贸易中的作用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合同法在国际贸易中的实践应用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合同法在国际贸易中的挑战与对策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合同法是调整平等主体之间商品交换关系的法律规范的总称，它规定了合同的订立、效力、履行、变更和转让、终止及违约责任等一般规则。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包括平等原则、自愿原则、公平原则、诚信原则、合法原则和鼓励交易原则。这些原则构成了合同法的基石，指导着合同的订立和履行。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合同法的定义与基本原则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合同法的基本原则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合同法为国际贸易提供了基本的法律框架，确保交易的合法性和安全性。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提供法律保障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促进交易便利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维护市场秩序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通过确立一系列交易规则，合同法简化了交易过程，提高了交易效率。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合同法通过制裁违约行为，维护了市场交易的秩序和公平。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合同法在国际贸易中的意义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跨国性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涉及不同国家和地区的法律制度。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复杂性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涉及多种交易条件和贸易术语。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556" b="5556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国际贸易合同的特点与分类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由于政治、经济等因素，国际贸易合同具有较高的风险。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销售合同、采购合同、加工承揽合同等。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按交易方式分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国际贸易合同的特点与分类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344" r="2534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按标的物分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货物买卖合同、技术转让合同、服务贸易合同等。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按合同期限分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长期合同和短期合同。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国际贸易合同的特点与分类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合同法在国际贸易中的地位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合同法的普遍适用性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国际贸易合同涉及不同国家和地区的法律体系，而合同法作为民商法的重要组成部分，具有普遍适用性，为国际贸易提供了统一的法律基础。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合同自由原则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合同法强调合同自由原则，即当事人有权自主决定合同的内容和形式。这一原则在国际贸易中得到了广泛认可，为各国企业开展贸易活动提供了法律保障。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合同必须遵守原则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合同法要求当事人必须遵守合同约定，履行合同义务。这一原则在国际贸易中具有重要意义，有助于维护交易秩序和保障各方当事人的合法权益。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国际贸易合同的法律基础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保障交易安全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合同法通过规定合同的成立、生效、履行、变更和终止等制度，确保国际贸易交易的安全和稳定。当事人可以依据合同法的规定，明确各自的权利和义务，降低交易风险。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促进交易便捷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合同法简化了国际贸易交易的流程，提高了交易效率。例如，通过承认电子合同的有效性，促进了电子商务在国际贸易中的应用和发展。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维护公平交易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合同法强调公平交易原则，禁止欺诈、胁迫等不正当手段订立合同。这一原则有助于维护国际贸易中的公平竞争秩序，保护弱势当事人的合法权益。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合同法对国际贸易的保障作用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提供法律依据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在国际贸易纠纷中，当事人可以依据合同法的规定，主张自己的权利和要求对方承担相应的责任。合同法为纠纷的解决提供了明确的法律依据。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促进纠纷和解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合同法鼓励当事人通过协商、调解等方式解决纠纷，减少诉讼成本和时间成本。在国际贸易中，和解往往是一种高效且成本较低的纠纷解决方式。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支持仲裁和诉讼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如果当事人无法通过协商或调解解决纠纷，可以根据合同法的规定选择仲裁或诉讼方式解决。在国际贸易中，仲裁机构或法院会根据合同法的规定对纠纷进行裁决或判决。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合同法在国际贸易纠纷解决中的地位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合同法在国际贸易中的作用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合同法规定了国际贸易中买卖双方的权利和义务，明确了交易条件，包括商品规格、价格、交货方式、付款方式等，为双方提供了明确的指导和约束。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确定交易条件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通过合同法，可以确保合同的有效履行。一旦一方违反合同规定，另一方可以依据合同法的规定要求其承担违约责任，从而保障自身权益。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保障合同履行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明确双方权利和义务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https://d.book118.com/368011052017006037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2024-09-16T19:28:03.141</cp:lastPrinted>
  <dcterms:created xsi:type="dcterms:W3CDTF">2024-09-16T11:28:03Z</dcterms:created>
  <dcterms:modified xsi:type="dcterms:W3CDTF">2024-09-16T11:28:05Z</dcterms:modified>
</cp:coreProperties>
</file>