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9521DD5-FE80-47AC-8D43-FEFE2B9F7E6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7BC8D21-8BDF-49E5-813B-0B6A09E038F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9EECE7D-978F-463A-9672-90402F1E34F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ACDE27D-F169-48C1-81B2-FCBAD852D6D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9E980B7-3148-498B-939D-EE2348BD572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72E9A0A-752D-4767-964D-9673C954C04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5A1B15E-F11A-44C9-B57D-2E8DFB5908D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86E8559-25DB-4023-9DAF-194B9BE20E3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5D8C976-FA91-44DD-A3FE-9D6718983C9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DB24E62-CD6B-4B57-8CBB-9DAD4D24387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402E61F-A0CE-4ADC-95DE-67B54FAF8D1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14.jpeg" /><Relationship Id="rId6"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22.jpeg" /><Relationship Id="rId4" Type="http://schemas.openxmlformats.org/officeDocument/2006/relationships/image" Target="../media/image23.jpeg" /><Relationship Id="rId5"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4.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5.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68011070012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068855" y="4173441"/>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汇报人：XX</a:t>
            </a:r>
          </a:p>
        </p:txBody>
      </p:sp>
      <p:sp>
        <p:nvSpPr>
          <p:cNvPr id="3" name="TextBox 3"/>
          <p:cNvSpPr txBox="1"/>
          <p:nvPr/>
        </p:nvSpPr>
        <p:spPr>
          <a:xfrm>
            <a:off x="6218683" y="4173441"/>
            <a:ext cx="27451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2024-01-18</a:t>
            </a:r>
          </a:p>
        </p:txBody>
      </p:sp>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提升教师仪容仪表的教学方法</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引言</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教师仪容仪表现状分析</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提升教师仪容仪表的教学方法探讨</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具体实施措施与建议</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预期效果及评估指标设定</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6600" b="1">
                <a:solidFill>
                  <a:srgbClr val="FFFFFF">
                    <a:alpha val="100000"/>
                  </a:srgbClr>
                </a:solidFill>
                <a:latin typeface="Microsoft Yahei"/>
                <a:ea typeface="Microsoft Yahei"/>
                <a:cs typeface="Microsoft Yahei"/>
              </a:rPr>
              <a:t>01</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仪容仪表作为教师形象的重要组成部分，直接影响学生的学习效果和兴趣。</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提升教学效果</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适应现代教育需求</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24833" r="2483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增强教师职业素养</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21375" r="2137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现代教育注重师生互动和课堂氛围，提升教师仪容仪表有助于营造良好的学习环境。</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教师仪容仪表的改善不仅提升个人形象，也体现了教师的职业素养和敬业精神。</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l="6320" r="6320"/>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l="3087" r="3087"/>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仪容仪表在教学中的重要性</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塑造良好第一印象</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教师的仪容仪表是学生和家长首先接触到的形象，整洁、得体的仪容仪表有助于赢得学生和家长的信任和尊重。</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营造积极课堂氛围</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教师的仪容仪表与课堂氛围密切相关，大方、自信的形象有助于激发学生的学习热情和参与度。</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传递职业精神</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教师的仪容仪表体现了对教育职业的尊重和敬业精神，对学生起到潜移默化的榜样作用。</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6600" b="1">
                <a:solidFill>
                  <a:srgbClr val="FFFFFF">
                    <a:alpha val="100000"/>
                  </a:srgbClr>
                </a:solidFill>
                <a:latin typeface="Microsoft Yahei"/>
                <a:ea typeface="Microsoft Yahei"/>
                <a:cs typeface="Microsoft Yahei"/>
              </a:rPr>
              <a:t>02</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教师仪容仪表现状分析</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调查目的</a:t>
            </a:r>
            <a:endParaRPr lang="en-US" sz="1100"/>
          </a:p>
        </p:txBody>
      </p:sp>
      <p:sp>
        <p:nvSpPr>
          <p:cNvPr id="3" name="AutoShape 3"/>
          <p:cNvSpPr/>
          <p:nvPr/>
        </p:nvSpPr>
        <p:spPr>
          <a:xfrm>
            <a:off x="3575643"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调查对象</a:t>
            </a:r>
            <a:endParaRPr lang="en-US" sz="1100"/>
          </a:p>
        </p:txBody>
      </p:sp>
      <p:sp>
        <p:nvSpPr>
          <p:cNvPr id="4" name="AutoShape 4"/>
          <p:cNvSpPr/>
          <p:nvPr/>
        </p:nvSpPr>
        <p:spPr>
          <a:xfrm>
            <a:off x="6220535"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调查方法</a:t>
            </a:r>
            <a:endParaRPr lang="en-US" sz="1100"/>
          </a:p>
        </p:txBody>
      </p:sp>
      <p:sp>
        <p:nvSpPr>
          <p:cNvPr id="5" name="AutoShape 5"/>
          <p:cNvSpPr/>
          <p:nvPr/>
        </p:nvSpPr>
        <p:spPr>
          <a:xfrm>
            <a:off x="8927174"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调查结果</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教师仪容仪表现状调查</a:t>
              </a:r>
            </a:p>
          </p:txBody>
        </p:sp>
      </p:grpSp>
      <p:pic>
        <p:nvPicPr>
          <p:cNvPr id="28" name="Picture 28"/>
          <p:cNvPicPr>
            <a:picLocks noChangeAspect="1"/>
          </p:cNvPicPr>
          <p:nvPr/>
        </p:nvPicPr>
        <p:blipFill>
          <a:blip r:embed="rId2"/>
          <a:srcRect l="16840" r="16840"/>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16589" r="16589"/>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16589" r="16589"/>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l="17968" r="17968"/>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了解当前教师仪容仪表的整体状况，为后续改进提供参考。</a:t>
            </a:r>
            <a:endParaRPr lang="en-US" sz="1100"/>
          </a:p>
        </p:txBody>
      </p:sp>
      <p:sp>
        <p:nvSpPr>
          <p:cNvPr id="41" name="AutoShape 41"/>
          <p:cNvSpPr/>
          <p:nvPr/>
        </p:nvSpPr>
        <p:spPr>
          <a:xfrm>
            <a:off x="3595904"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面向全国各级各类学校的在职教师。</a:t>
            </a:r>
            <a:endParaRPr lang="en-US" sz="1100"/>
          </a:p>
        </p:txBody>
      </p:sp>
      <p:sp>
        <p:nvSpPr>
          <p:cNvPr id="42" name="AutoShape 42"/>
          <p:cNvSpPr/>
          <p:nvPr/>
        </p:nvSpPr>
        <p:spPr>
          <a:xfrm>
            <a:off x="6274100"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采用问卷调查、访谈、观察等多种方法收集数据。</a:t>
            </a:r>
            <a:endParaRPr lang="en-US" sz="1100"/>
          </a:p>
        </p:txBody>
      </p:sp>
      <p:sp>
        <p:nvSpPr>
          <p:cNvPr id="43" name="AutoShape 43"/>
          <p:cNvSpPr/>
          <p:nvPr/>
        </p:nvSpPr>
        <p:spPr>
          <a:xfrm>
            <a:off x="895229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大部分教师能够注意自己的仪容仪表，但仍有部分教师存在不足，需要进一步提升。</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部分教师存在发型不整、面部不洁、穿着随意等问题。</a:t>
            </a:r>
          </a:p>
        </p:txBody>
      </p:sp>
      <p:pic>
        <p:nvPicPr>
          <p:cNvPr id="4" name="Picture 4"/>
          <p:cNvPicPr>
            <a:picLocks noChangeAspect="1"/>
          </p:cNvPicPr>
          <p:nvPr/>
        </p:nvPicPr>
        <p:blipFill>
          <a:blip r:embed="rId2"/>
          <a:srcRect l="17958" r="17958"/>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6667" r="16667"/>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16667" r="16667"/>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仪容不整</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有些教师的穿着与身份不符，过于花哨或过于随便。</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仪表不得体</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一些教师在讲台上缺乏自信，表现出紧张、拘谨等情绪。</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缺乏自信</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存在的问题与不足</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部分教师没有接受过专业的仪容仪表培训，缺乏相关知识和技能。</a:t>
            </a:r>
          </a:p>
        </p:txBody>
      </p:sp>
      <p:pic>
        <p:nvPicPr>
          <p:cNvPr id="6" name="Picture 6"/>
          <p:cNvPicPr>
            <a:picLocks noChangeAspect="1"/>
          </p:cNvPicPr>
          <p:nvPr/>
        </p:nvPicPr>
        <p:blipFill>
          <a:blip r:embed="rId2"/>
          <a:srcRect l="16667" r="16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教育背景</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有些教师平时不注意自己的形象，没有养成良好的习惯。</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个人习惯</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67" r="16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繁重的教学任务和工作压力可能导致一些教师无暇顾及自己的仪容仪表。</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工作压力</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原因分析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6600" b="1">
                <a:solidFill>
                  <a:srgbClr val="FFFFFF">
                    <a:alpha val="100000"/>
                  </a:srgbClr>
                </a:solidFill>
                <a:latin typeface="Microsoft Yahei"/>
                <a:ea typeface="Microsoft Yahei"/>
                <a:cs typeface="Microsoft Yahei"/>
              </a:rPr>
              <a:t>03</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提升教师仪容仪表的教学方法探讨</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发型与妆容</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指导教师如何根据自己的脸型和气质选择适合的发型和妆容，展现出整洁、干练的形象。</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服装搭配</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教授教师如何选择合适的服装，包括颜色、款式和质地，以营造出专业、得体的形象。</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饰品搭配</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讲解如何巧妙运用饰品来提升整体形象，增添时尚感和个性化元素。</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6675" r="16675"/>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6667" r="16667"/>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6675" r="16675"/>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形象塑造法</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训练教师保持挺拔的姿态，优雅的举止，展现出自信、从容的形象。</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姿态与举止</a:t>
            </a:r>
          </a:p>
        </p:txBody>
      </p:sp>
      <p:pic>
        <p:nvPicPr>
          <p:cNvPr id="5" name="Picture 5"/>
          <p:cNvPicPr>
            <a:picLocks noChangeAspect="1"/>
          </p:cNvPicPr>
          <p:nvPr/>
        </p:nvPicPr>
        <p:blipFill>
          <a:blip r:embed="rId2"/>
          <a:srcRect l="19250" r="19250"/>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提高教师的言谈技巧和表达能力，使其语言规范、流畅，具有感染力和说服力。</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言谈与表达</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教授教师在社交场合应遵循的礼仪规范，包括会面、介绍、交谈等方面的技巧。</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社交礼仪</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礼仪培训法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形象心理学</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通过形象心理学的知识，帮助教师了解自己的形象特点，从而更好地塑造自己的仪容仪表。</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沟通心理学</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运用沟通心理学的技巧，指导教师与学生建立良好的沟通关系，提升教学效果。</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色彩心理学</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运用色彩心理学原理，指导教师选择适合自己的服装颜色，以展现出最佳的精神状态。</a:t>
            </a:r>
          </a:p>
        </p:txBody>
      </p:sp>
      <p:pic>
        <p:nvPicPr>
          <p:cNvPr id="10" name="Picture 10"/>
          <p:cNvPicPr>
            <a:picLocks noChangeAspect="1"/>
          </p:cNvPicPr>
          <p:nvPr/>
        </p:nvPicPr>
        <p:blipFill>
          <a:blip r:embed="rId2"/>
          <a:srcRect l="16542" r="16542"/>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心理学应用法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https://d.book118.com/368011070012006030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83</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2024-09-06T06:32:02.997</cp:lastPrinted>
  <dcterms:created xsi:type="dcterms:W3CDTF">2024-09-05T22:32:03Z</dcterms:created>
  <dcterms:modified xsi:type="dcterms:W3CDTF">2024-09-05T22:32:05Z</dcterms:modified>
</cp:coreProperties>
</file>