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4B62B-6B36-45ED-A0D6-9E727BFE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B4CCF-ADC1-4D92-9014-E9CB236C8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AFC5-830A-4514-B12D-4343F057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29212-5501-4003-BC40-9A8F33FC0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AA187-2C07-4811-BDCC-65B7B378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3124B-872D-4A1F-B436-5CEBE9C6F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9D396-B5E9-4D8D-BD2D-48333509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EE16D-E53E-41BE-9CCC-02CAB0A7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67AE3-FC16-4010-8561-A9904158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97A98-B0DD-4061-A8D6-43B9EAC7A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352F-57B4-4F80-B1D5-B80EE815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1076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大学数学实验1-简介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实验内容与步骤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培养学生数学实践能力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通过实验，使学生掌握数学基本概念、基本理论和基本方法，培养学生运用数学知识解决实际问题的能力。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提高学生的数学计算能力、逻辑思维能力和空间想象能力，为后续课程学习和科学研究打下坚实基础。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提高学生数学素养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通过实验，让学生了解数学在自然科学、社会科学、工程技术等领域的应用，提高学生的数学素养和综合素质。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培养学生的数学审美意识，让学生感受数学之美，激发学生对数学的兴趣和热爱。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通过实验，让学生了解数学在数据分析、金融工程、计算机科学等领域的应用，拓展学生的视野和知识面。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鼓励学生将所学的数学知识应用于实际问题中，培养学生的创新精神和实践能力。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拓展数学知识应用领域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实验内容与步骤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需要配备数学软件（如MATLAB、Mathematica等）的计算机实验室。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通过实验操作，加深对数学理论知识的理解，并培养解决实际问题的能力。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本实验适用于大学数学相关专业的学生。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实验步骤详解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熟悉实验所需的数学理论知识。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安装并配置好所需的数学软件。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实验准备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实验操作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根据实验指导书的步骤，逐步进行实验操作。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记录实验过程中的数据、图表和关键步骤。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实验步骤详解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实验步骤详解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数据分析与结论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对实验数据进行整理和分析，验证数学原理或定理的正确性。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撰写实验报告，包括实验目的、步骤、数据分析及结论等部分。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80" r="1228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数学基础知识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掌握与实验相关的数学基础知识，如微积分、线性代数等。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数学软件操作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熟悉所选数学软件的基本操作，如输入数学表达式、绘制函数图像等。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了解基本的数据分析方法，如插值、拟合、数值计算等，以便对实验数据进行有效处理。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关键知识点提示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https://d.book118.com/368011076143006034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2024-09-13T15:00:19.112</cp:lastPrinted>
  <dcterms:created xsi:type="dcterms:W3CDTF">2024-09-13T07:00:19Z</dcterms:created>
  <dcterms:modified xsi:type="dcterms:W3CDTF">2024-09-13T07:00:21Z</dcterms:modified>
</cp:coreProperties>
</file>