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393.xml" ContentType="application/vnd.openxmlformats-officedocument.presentationml.tags+xml"/>
  <Override PartName="/ppt/tags/tag394.xml" ContentType="application/vnd.openxmlformats-officedocument.presentationml.tags+xml"/>
  <Override PartName="/ppt/tags/tag395.xml" ContentType="application/vnd.openxmlformats-officedocument.presentationml.tags+xml"/>
  <Override PartName="/ppt/tags/tag396.xml" ContentType="application/vnd.openxmlformats-officedocument.presentationml.tags+xml"/>
  <Override PartName="/ppt/tags/tag397.xml" ContentType="application/vnd.openxmlformats-officedocument.presentationml.tags+xml"/>
  <Override PartName="/ppt/tags/tag398.xml" ContentType="application/vnd.openxmlformats-officedocument.presentationml.tags+xml"/>
  <Override PartName="/ppt/tags/tag39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00.xml" ContentType="application/vnd.openxmlformats-officedocument.presentationml.tags+xml"/>
  <Override PartName="/ppt/tags/tag401.xml" ContentType="application/vnd.openxmlformats-officedocument.presentationml.tags+xml"/>
  <Override PartName="/ppt/tags/tag402.xml" ContentType="application/vnd.openxmlformats-officedocument.presentationml.tags+xml"/>
  <Override PartName="/ppt/tags/tag403.xml" ContentType="application/vnd.openxmlformats-officedocument.presentationml.tags+xml"/>
  <Override PartName="/ppt/tags/tag404.xml" ContentType="application/vnd.openxmlformats-officedocument.presentationml.tags+xml"/>
  <Override PartName="/ppt/tags/tag405.xml" ContentType="application/vnd.openxmlformats-officedocument.presentationml.tags+xml"/>
  <Override PartName="/ppt/tags/tag406.xml" ContentType="application/vnd.openxmlformats-officedocument.presentationml.tags+xml"/>
  <Override PartName="/ppt/tags/tag407.xml" ContentType="application/vnd.openxmlformats-officedocument.presentationml.tags+xml"/>
  <Override PartName="/ppt/tags/tag408.xml" ContentType="application/vnd.openxmlformats-officedocument.presentationml.tags+xml"/>
  <Override PartName="/ppt/tags/tag409.xml" ContentType="application/vnd.openxmlformats-officedocument.presentationml.tags+xml"/>
  <Override PartName="/ppt/tags/tag41.xml" ContentType="application/vnd.openxmlformats-officedocument.presentationml.tags+xml"/>
  <Override PartName="/ppt/tags/tag410.xml" ContentType="application/vnd.openxmlformats-officedocument.presentationml.tags+xml"/>
  <Override PartName="/ppt/tags/tag411.xml" ContentType="application/vnd.openxmlformats-officedocument.presentationml.tags+xml"/>
  <Override PartName="/ppt/tags/tag412.xml" ContentType="application/vnd.openxmlformats-officedocument.presentationml.tags+xml"/>
  <Override PartName="/ppt/tags/tag413.xml" ContentType="application/vnd.openxmlformats-officedocument.presentationml.tags+xml"/>
  <Override PartName="/ppt/tags/tag414.xml" ContentType="application/vnd.openxmlformats-officedocument.presentationml.tags+xml"/>
  <Override PartName="/ppt/tags/tag415.xml" ContentType="application/vnd.openxmlformats-officedocument.presentationml.tags+xml"/>
  <Override PartName="/ppt/tags/tag416.xml" ContentType="application/vnd.openxmlformats-officedocument.presentationml.tags+xml"/>
  <Override PartName="/ppt/tags/tag417.xml" ContentType="application/vnd.openxmlformats-officedocument.presentationml.tags+xml"/>
  <Override PartName="/ppt/tags/tag418.xml" ContentType="application/vnd.openxmlformats-officedocument.presentationml.tags+xml"/>
  <Override PartName="/ppt/tags/tag419.xml" ContentType="application/vnd.openxmlformats-officedocument.presentationml.tags+xml"/>
  <Override PartName="/ppt/tags/tag42.xml" ContentType="application/vnd.openxmlformats-officedocument.presentationml.tags+xml"/>
  <Override PartName="/ppt/tags/tag420.xml" ContentType="application/vnd.openxmlformats-officedocument.presentationml.tags+xml"/>
  <Override PartName="/ppt/tags/tag421.xml" ContentType="application/vnd.openxmlformats-officedocument.presentationml.tags+xml"/>
  <Override PartName="/ppt/tags/tag422.xml" ContentType="application/vnd.openxmlformats-officedocument.presentationml.tags+xml"/>
  <Override PartName="/ppt/tags/tag423.xml" ContentType="application/vnd.openxmlformats-officedocument.presentationml.tags+xml"/>
  <Override PartName="/ppt/tags/tag424.xml" ContentType="application/vnd.openxmlformats-officedocument.presentationml.tags+xml"/>
  <Override PartName="/ppt/tags/tag425.xml" ContentType="application/vnd.openxmlformats-officedocument.presentationml.tags+xml"/>
  <Override PartName="/ppt/tags/tag426.xml" ContentType="application/vnd.openxmlformats-officedocument.presentationml.tags+xml"/>
  <Override PartName="/ppt/tags/tag427.xml" ContentType="application/vnd.openxmlformats-officedocument.presentationml.tags+xml"/>
  <Override PartName="/ppt/tags/tag428.xml" ContentType="application/vnd.openxmlformats-officedocument.presentationml.tags+xml"/>
  <Override PartName="/ppt/tags/tag429.xml" ContentType="application/vnd.openxmlformats-officedocument.presentationml.tags+xml"/>
  <Override PartName="/ppt/tags/tag43.xml" ContentType="application/vnd.openxmlformats-officedocument.presentationml.tags+xml"/>
  <Override PartName="/ppt/tags/tag430.xml" ContentType="application/vnd.openxmlformats-officedocument.presentationml.tags+xml"/>
  <Override PartName="/ppt/tags/tag431.xml" ContentType="application/vnd.openxmlformats-officedocument.presentationml.tags+xml"/>
  <Override PartName="/ppt/tags/tag432.xml" ContentType="application/vnd.openxmlformats-officedocument.presentationml.tags+xml"/>
  <Override PartName="/ppt/tags/tag433.xml" ContentType="application/vnd.openxmlformats-officedocument.presentationml.tags+xml"/>
  <Override PartName="/ppt/tags/tag434.xml" ContentType="application/vnd.openxmlformats-officedocument.presentationml.tags+xml"/>
  <Override PartName="/ppt/tags/tag435.xml" ContentType="application/vnd.openxmlformats-officedocument.presentationml.tags+xml"/>
  <Override PartName="/ppt/tags/tag436.xml" ContentType="application/vnd.openxmlformats-officedocument.presentationml.tags+xml"/>
  <Override PartName="/ppt/tags/tag437.xml" ContentType="application/vnd.openxmlformats-officedocument.presentationml.tags+xml"/>
  <Override PartName="/ppt/tags/tag438.xml" ContentType="application/vnd.openxmlformats-officedocument.presentationml.tags+xml"/>
  <Override PartName="/ppt/tags/tag439.xml" ContentType="application/vnd.openxmlformats-officedocument.presentationml.tags+xml"/>
  <Override PartName="/ppt/tags/tag44.xml" ContentType="application/vnd.openxmlformats-officedocument.presentationml.tags+xml"/>
  <Override PartName="/ppt/tags/tag440.xml" ContentType="application/vnd.openxmlformats-officedocument.presentationml.tags+xml"/>
  <Override PartName="/ppt/tags/tag441.xml" ContentType="application/vnd.openxmlformats-officedocument.presentationml.tags+xml"/>
  <Override PartName="/ppt/tags/tag442.xml" ContentType="application/vnd.openxmlformats-officedocument.presentationml.tags+xml"/>
  <Override PartName="/ppt/tags/tag443.xml" ContentType="application/vnd.openxmlformats-officedocument.presentationml.tags+xml"/>
  <Override PartName="/ppt/tags/tag444.xml" ContentType="application/vnd.openxmlformats-officedocument.presentationml.tags+xml"/>
  <Override PartName="/ppt/tags/tag445.xml" ContentType="application/vnd.openxmlformats-officedocument.presentationml.tags+xml"/>
  <Override PartName="/ppt/tags/tag446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4" r:id="rId19"/>
    <p:sldId id="307" r:id="rId20"/>
    <p:sldId id="310" r:id="rId21"/>
    <p:sldId id="313" r:id="rId22"/>
    <p:sldId id="316" r:id="rId23"/>
    <p:sldId id="319" r:id="rId24"/>
    <p:sldId id="322" r:id="rId25"/>
    <p:sldId id="325" r:id="rId26"/>
    <p:sldId id="328" r:id="rId27"/>
    <p:sldId id="331" r:id="rId28"/>
    <p:sldId id="334" r:id="rId29"/>
    <p:sldId id="337" r:id="rId30"/>
    <p:sldId id="340" r:id="rId31"/>
    <p:sldId id="343" r:id="rId32"/>
    <p:sldId id="346" r:id="rId33"/>
    <p:sldId id="349" r:id="rId34"/>
    <p:sldId id="351" r:id="rId35"/>
  </p:sldIdLst>
  <p:sldSz cx="12192000" cy="6858000"/>
  <p:notesSz cx="6858000" cy="9144000"/>
  <p:custDataLst>
    <p:tags r:id="rId3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fill>
          <a:solidFill>
            <a:schemeClr val="accent1">
              <a:tint val="40000"/>
            </a:schemeClr>
          </a:solidFill>
        </a:fill>
      </a:tcStyle>
    </a:band1H>
    <a:band1V>
      <a:tcStyle>
        <a:fill>
          <a:solidFill>
            <a:schemeClr val="accent1">
              <a:tint val="40000"/>
            </a:schemeClr>
          </a:solidFill>
        </a:fill>
      </a:tcStyle>
    </a:band1V>
    <a:la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7.xml" /><Relationship Id="rId21" Type="http://schemas.openxmlformats.org/officeDocument/2006/relationships/slide" Target="slides/slide18.xml" /><Relationship Id="rId22" Type="http://schemas.openxmlformats.org/officeDocument/2006/relationships/slide" Target="slides/slide19.xml" /><Relationship Id="rId23" Type="http://schemas.openxmlformats.org/officeDocument/2006/relationships/slide" Target="slides/slide20.xml" /><Relationship Id="rId24" Type="http://schemas.openxmlformats.org/officeDocument/2006/relationships/slide" Target="slides/slide21.xml" /><Relationship Id="rId25" Type="http://schemas.openxmlformats.org/officeDocument/2006/relationships/slide" Target="slides/slide22.xml" /><Relationship Id="rId26" Type="http://schemas.openxmlformats.org/officeDocument/2006/relationships/slide" Target="slides/slide23.xml" /><Relationship Id="rId27" Type="http://schemas.openxmlformats.org/officeDocument/2006/relationships/slide" Target="slides/slide24.xml" /><Relationship Id="rId28" Type="http://schemas.openxmlformats.org/officeDocument/2006/relationships/slide" Target="slides/slide25.xml" /><Relationship Id="rId29" Type="http://schemas.openxmlformats.org/officeDocument/2006/relationships/slide" Target="slides/slide26.xml" /><Relationship Id="rId3" Type="http://schemas.openxmlformats.org/officeDocument/2006/relationships/notesMaster" Target="notesMasters/notesMaster1.xml" /><Relationship Id="rId30" Type="http://schemas.openxmlformats.org/officeDocument/2006/relationships/slide" Target="slides/slide27.xml" /><Relationship Id="rId31" Type="http://schemas.openxmlformats.org/officeDocument/2006/relationships/slide" Target="slides/slide28.xml" /><Relationship Id="rId32" Type="http://schemas.openxmlformats.org/officeDocument/2006/relationships/slide" Target="slides/slide29.xml" /><Relationship Id="rId33" Type="http://schemas.openxmlformats.org/officeDocument/2006/relationships/slide" Target="slides/slide30.xml" /><Relationship Id="rId34" Type="http://schemas.openxmlformats.org/officeDocument/2006/relationships/slide" Target="slides/slide31.xml" /><Relationship Id="rId35" Type="http://schemas.openxmlformats.org/officeDocument/2006/relationships/slide" Target="slides/slide32.xml" /><Relationship Id="rId36" Type="http://schemas.openxmlformats.org/officeDocument/2006/relationships/tags" Target="tags/tag446.xml" /><Relationship Id="rId37" Type="http://schemas.openxmlformats.org/officeDocument/2006/relationships/presProps" Target="presProps.xml" /><Relationship Id="rId38" Type="http://schemas.openxmlformats.org/officeDocument/2006/relationships/viewProps" Target="viewProps.xml" /><Relationship Id="rId39" Type="http://schemas.openxmlformats.org/officeDocument/2006/relationships/theme" Target="theme/theme1.xml" /><Relationship Id="rId4" Type="http://schemas.openxmlformats.org/officeDocument/2006/relationships/slide" Target="slides/slide1.xml" /><Relationship Id="rId40" Type="http://schemas.openxmlformats.org/officeDocument/2006/relationships/tableStyles" Target="tableStyles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4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0.xml" /><Relationship Id="rId2" Type="http://schemas.openxmlformats.org/officeDocument/2006/relationships/notesMaster" Target="../notesMasters/notesMaster1.xml" /></Relationships>
</file>

<file path=ppt/notesSlides/_rels/notesSlide1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_rels/notesSlide1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2.xml" /><Relationship Id="rId2" Type="http://schemas.openxmlformats.org/officeDocument/2006/relationships/notesMaster" Target="../notesMasters/notesMaster1.xml" /></Relationships>
</file>

<file path=ppt/notesSlides/_rels/notesSlide1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3.xml" /><Relationship Id="rId2" Type="http://schemas.openxmlformats.org/officeDocument/2006/relationships/notesMaster" Target="../notesMasters/notesMaster1.xml" /></Relationships>
</file>

<file path=ppt/notesSlides/_rels/notesSlide1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1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1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1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_rels/notesSlide1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8.xml" /><Relationship Id="rId2" Type="http://schemas.openxmlformats.org/officeDocument/2006/relationships/notesMaster" Target="../notesMasters/notesMaster1.xml" /></Relationships>
</file>

<file path=ppt/notesSlides/_rels/notesSlide1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9.xml" /><Relationship Id="rId2" Type="http://schemas.openxmlformats.org/officeDocument/2006/relationships/notesMaster" Target="../notesMasters/notesMaster1.xml" /></Relationships>
</file>

<file path=ppt/notesSlides/_rels/notesSlide1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0.xml" /><Relationship Id="rId2" Type="http://schemas.openxmlformats.org/officeDocument/2006/relationships/notesMaster" Target="../notesMasters/notesMaster1.xml" /></Relationships>
</file>

<file path=ppt/notesSlides/_rels/notesSlide2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_rels/notesSlide2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2.xml" /><Relationship Id="rId2" Type="http://schemas.openxmlformats.org/officeDocument/2006/relationships/notesMaster" Target="../notesMasters/notesMaster1.xml" /></Relationships>
</file>

<file path=ppt/notesSlides/_rels/notesSlide2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3.xml" /><Relationship Id="rId2" Type="http://schemas.openxmlformats.org/officeDocument/2006/relationships/notesMaster" Target="../notesMasters/notesMaster1.xml" /></Relationships>
</file>

<file path=ppt/notesSlides/_rels/notesSlide2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4.xml" /><Relationship Id="rId2" Type="http://schemas.openxmlformats.org/officeDocument/2006/relationships/notesMaster" Target="../notesMasters/notesMaster1.xml" /></Relationships>
</file>

<file path=ppt/notesSlides/_rels/notesSlide2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5.xml" /><Relationship Id="rId2" Type="http://schemas.openxmlformats.org/officeDocument/2006/relationships/notesMaster" Target="../notesMasters/notesMaster1.xml" /></Relationships>
</file>

<file path=ppt/notesSlides/_rels/notesSlide2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6.xml" /><Relationship Id="rId2" Type="http://schemas.openxmlformats.org/officeDocument/2006/relationships/notesMaster" Target="../notesMasters/notesMaster1.xml" /></Relationships>
</file>

<file path=ppt/notesSlides/_rels/notesSlide2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7.xml" /><Relationship Id="rId2" Type="http://schemas.openxmlformats.org/officeDocument/2006/relationships/notesMaster" Target="../notesMasters/notesMaster1.xml" /></Relationships>
</file>

<file path=ppt/notesSlides/_rels/notesSlide27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8.xml" /><Relationship Id="rId2" Type="http://schemas.openxmlformats.org/officeDocument/2006/relationships/notesMaster" Target="../notesMasters/notesMaster1.xml" /></Relationships>
</file>

<file path=ppt/notesSlides/_rels/notesSlide28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9.xml" /><Relationship Id="rId2" Type="http://schemas.openxmlformats.org/officeDocument/2006/relationships/notesMaster" Target="../notesMasters/notesMaster1.xml" /></Relationships>
</file>

<file path=ppt/notesSlides/_rels/notesSlide29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0.xml" /><Relationship Id="rId2" Type="http://schemas.openxmlformats.org/officeDocument/2006/relationships/notesMaster" Target="../notesMasters/notesMaster1.xml" /></Relationships>
</file>

<file path=ppt/notesSlides/_rels/notesSlide30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文本占位符 2"/>
          <p:cNvSpPr txBox="1"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13C6C76-E183-441A-A0B5-8540FC5AAC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B74BB3-C8C4-4AF3-B244-9C9FA946B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1F14D7-30BD-4975-86CC-953966D102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D97F59-1D18-4531-B0DE-F6833BF903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D4700C-550D-477E-A600-3C9CAABE1A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73D31DC-6B8F-4D13-B8C8-2635D6C6B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12F53E1-DE42-4A04-8832-5E0588AEF7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60AAB8-EFA3-4E34-B605-A717FA5386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29A9A4C-D807-4F16-A56C-3AEA1E5D82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997371-EB65-47E9-A3B9-B3F5FD7E9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944993-9656-4DFD-8776-03111BB73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showMasterPhAnim="0" type="title">
  <p:cSld name="标题幻灯片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314" name="任意多边形 2049"/>
          <p:cNvSpPr/>
          <p:nvPr/>
        </p:nvSpPr>
        <p:spPr>
          <a:xfrm>
            <a:off x="6347884" y="20638"/>
            <a:ext cx="5918200" cy="4038600"/>
          </a:xfrm>
          <a:custGeom>
            <a:rect l="0" t="0" r="0" b="0"/>
            <a:pathLst>
              <a:path w="546" h="497">
                <a:moveTo>
                  <a:pt x="23" y="4"/>
                </a:moveTo>
                <a:cubicBezTo>
                  <a:pt x="23" y="4"/>
                  <a:pt x="0" y="34"/>
                  <a:pt x="11" y="71"/>
                </a:cubicBezTo>
                <a:cubicBezTo>
                  <a:pt x="19" y="100"/>
                  <a:pt x="25" y="393"/>
                  <a:pt x="25" y="393"/>
                </a:cubicBezTo>
                <a:cubicBezTo>
                  <a:pt x="25" y="393"/>
                  <a:pt x="42" y="452"/>
                  <a:pt x="54" y="457"/>
                </a:cubicBezTo>
                <a:cubicBezTo>
                  <a:pt x="66" y="462"/>
                  <a:pt x="158" y="482"/>
                  <a:pt x="158" y="482"/>
                </a:cubicBezTo>
                <a:cubicBezTo>
                  <a:pt x="158" y="482"/>
                  <a:pt x="191" y="497"/>
                  <a:pt x="204" y="495"/>
                </a:cubicBezTo>
                <a:cubicBezTo>
                  <a:pt x="217" y="494"/>
                  <a:pt x="506" y="487"/>
                  <a:pt x="520" y="475"/>
                </a:cubicBezTo>
                <a:cubicBezTo>
                  <a:pt x="533" y="463"/>
                  <a:pt x="546" y="218"/>
                  <a:pt x="533" y="167"/>
                </a:cubicBezTo>
                <a:cubicBezTo>
                  <a:pt x="520" y="117"/>
                  <a:pt x="404" y="14"/>
                  <a:pt x="369" y="16"/>
                </a:cubicBezTo>
                <a:cubicBezTo>
                  <a:pt x="335" y="17"/>
                  <a:pt x="249" y="29"/>
                  <a:pt x="249" y="29"/>
                </a:cubicBezTo>
                <a:lnTo>
                  <a:pt x="198" y="11"/>
                </a:lnTo>
                <a:lnTo>
                  <a:pt x="151" y="2"/>
                </a:lnTo>
                <a:cubicBezTo>
                  <a:pt x="151" y="2"/>
                  <a:pt x="79" y="0"/>
                  <a:pt x="23" y="4"/>
                </a:cubicBezTo>
                <a:close/>
              </a:path>
            </a:pathLst>
          </a:custGeom>
          <a:solidFill>
            <a:schemeClr val="accent2"/>
          </a:solidFill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3315" name="组合 2050"/>
          <p:cNvGrpSpPr/>
          <p:nvPr/>
        </p:nvGrpSpPr>
        <p:grpSpPr>
          <a:xfrm>
            <a:off x="6096000" y="28575"/>
            <a:ext cx="6341533" cy="4338638"/>
            <a:chExt cx="2958" cy="2699"/>
          </a:xfrm>
        </p:grpSpPr>
        <p:sp>
          <p:nvSpPr>
            <p:cNvPr id="13316" name="任意多边形 2051"/>
            <p:cNvSpPr/>
            <p:nvPr/>
          </p:nvSpPr>
          <p:spPr>
            <a:xfrm>
              <a:off x="142" y="0"/>
              <a:ext cx="490" cy="187"/>
            </a:xfrm>
            <a:custGeom>
              <a:rect l="0" t="0" r="0" b="0"/>
              <a:pathLst>
                <a:path w="97" h="37">
                  <a:moveTo>
                    <a:pt x="71" y="25"/>
                  </a:moveTo>
                  <a:cubicBezTo>
                    <a:pt x="81" y="22"/>
                    <a:pt x="87" y="21"/>
                    <a:pt x="91" y="20"/>
                  </a:cubicBezTo>
                  <a:cubicBezTo>
                    <a:pt x="91" y="19"/>
                    <a:pt x="91" y="19"/>
                    <a:pt x="92" y="17"/>
                  </a:cubicBezTo>
                  <a:cubicBezTo>
                    <a:pt x="97" y="11"/>
                    <a:pt x="95" y="4"/>
                    <a:pt x="88" y="0"/>
                  </a:cubicBezTo>
                  <a:lnTo>
                    <a:pt x="25" y="0"/>
                  </a:lnTo>
                  <a:cubicBezTo>
                    <a:pt x="10" y="3"/>
                    <a:pt x="0" y="10"/>
                    <a:pt x="10" y="22"/>
                  </a:cubicBezTo>
                  <a:cubicBezTo>
                    <a:pt x="10" y="22"/>
                    <a:pt x="28" y="37"/>
                    <a:pt x="71" y="25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17" name="任意多边形 2052"/>
            <p:cNvSpPr>
              <a:spLocks noEditPoints="1"/>
            </p:cNvSpPr>
            <p:nvPr/>
          </p:nvSpPr>
          <p:spPr>
            <a:xfrm>
              <a:off x="0" y="0"/>
              <a:ext cx="2958" cy="2699"/>
            </a:xfrm>
            <a:custGeom>
              <a:rect l="0" t="0" r="0" b="0"/>
              <a:pathLst>
                <a:path w="585" h="534">
                  <a:moveTo>
                    <a:pt x="554" y="76"/>
                  </a:moveTo>
                  <a:cubicBezTo>
                    <a:pt x="551" y="32"/>
                    <a:pt x="543" y="9"/>
                    <a:pt x="504" y="1"/>
                  </a:cubicBezTo>
                  <a:cubicBezTo>
                    <a:pt x="500" y="1"/>
                    <a:pt x="494" y="0"/>
                    <a:pt x="486" y="0"/>
                  </a:cubicBezTo>
                  <a:lnTo>
                    <a:pt x="157" y="0"/>
                  </a:lnTo>
                  <a:cubicBezTo>
                    <a:pt x="156" y="5"/>
                    <a:pt x="153" y="17"/>
                    <a:pt x="158" y="17"/>
                  </a:cubicBezTo>
                  <a:cubicBezTo>
                    <a:pt x="171" y="17"/>
                    <a:pt x="223" y="21"/>
                    <a:pt x="225" y="21"/>
                  </a:cubicBezTo>
                  <a:cubicBezTo>
                    <a:pt x="226" y="21"/>
                    <a:pt x="250" y="16"/>
                    <a:pt x="237" y="28"/>
                  </a:cubicBezTo>
                  <a:cubicBezTo>
                    <a:pt x="223" y="41"/>
                    <a:pt x="192" y="41"/>
                    <a:pt x="174" y="39"/>
                  </a:cubicBezTo>
                  <a:cubicBezTo>
                    <a:pt x="131" y="36"/>
                    <a:pt x="152" y="56"/>
                    <a:pt x="168" y="56"/>
                  </a:cubicBezTo>
                  <a:cubicBezTo>
                    <a:pt x="218" y="56"/>
                    <a:pt x="228" y="68"/>
                    <a:pt x="207" y="71"/>
                  </a:cubicBezTo>
                  <a:cubicBezTo>
                    <a:pt x="186" y="74"/>
                    <a:pt x="182" y="73"/>
                    <a:pt x="162" y="76"/>
                  </a:cubicBezTo>
                  <a:cubicBezTo>
                    <a:pt x="7" y="101"/>
                    <a:pt x="59" y="60"/>
                    <a:pt x="74" y="60"/>
                  </a:cubicBezTo>
                  <a:cubicBezTo>
                    <a:pt x="139" y="59"/>
                    <a:pt x="123" y="37"/>
                    <a:pt x="107" y="42"/>
                  </a:cubicBezTo>
                  <a:cubicBezTo>
                    <a:pt x="91" y="46"/>
                    <a:pt x="34" y="27"/>
                    <a:pt x="26" y="63"/>
                  </a:cubicBezTo>
                  <a:cubicBezTo>
                    <a:pt x="19" y="100"/>
                    <a:pt x="42" y="282"/>
                    <a:pt x="36" y="317"/>
                  </a:cubicBezTo>
                  <a:cubicBezTo>
                    <a:pt x="0" y="534"/>
                    <a:pt x="199" y="487"/>
                    <a:pt x="199" y="487"/>
                  </a:cubicBezTo>
                  <a:cubicBezTo>
                    <a:pt x="156" y="453"/>
                    <a:pt x="174" y="421"/>
                    <a:pt x="171" y="403"/>
                  </a:cubicBezTo>
                  <a:cubicBezTo>
                    <a:pt x="161" y="345"/>
                    <a:pt x="154" y="337"/>
                    <a:pt x="144" y="341"/>
                  </a:cubicBezTo>
                  <a:cubicBezTo>
                    <a:pt x="121" y="352"/>
                    <a:pt x="123" y="358"/>
                    <a:pt x="126" y="367"/>
                  </a:cubicBezTo>
                  <a:cubicBezTo>
                    <a:pt x="142" y="416"/>
                    <a:pt x="105" y="376"/>
                    <a:pt x="105" y="376"/>
                  </a:cubicBezTo>
                  <a:cubicBezTo>
                    <a:pt x="98" y="380"/>
                    <a:pt x="95" y="390"/>
                    <a:pt x="99" y="399"/>
                  </a:cubicBezTo>
                  <a:cubicBezTo>
                    <a:pt x="131" y="463"/>
                    <a:pt x="101" y="446"/>
                    <a:pt x="94" y="435"/>
                  </a:cubicBezTo>
                  <a:cubicBezTo>
                    <a:pt x="61" y="390"/>
                    <a:pt x="92" y="366"/>
                    <a:pt x="88" y="352"/>
                  </a:cubicBezTo>
                  <a:cubicBezTo>
                    <a:pt x="75" y="295"/>
                    <a:pt x="118" y="274"/>
                    <a:pt x="124" y="265"/>
                  </a:cubicBezTo>
                  <a:cubicBezTo>
                    <a:pt x="130" y="256"/>
                    <a:pt x="127" y="253"/>
                    <a:pt x="129" y="234"/>
                  </a:cubicBezTo>
                  <a:cubicBezTo>
                    <a:pt x="136" y="195"/>
                    <a:pt x="155" y="216"/>
                    <a:pt x="153" y="228"/>
                  </a:cubicBezTo>
                  <a:cubicBezTo>
                    <a:pt x="148" y="274"/>
                    <a:pt x="176" y="242"/>
                    <a:pt x="186" y="228"/>
                  </a:cubicBezTo>
                  <a:cubicBezTo>
                    <a:pt x="218" y="186"/>
                    <a:pt x="214" y="229"/>
                    <a:pt x="209" y="237"/>
                  </a:cubicBezTo>
                  <a:cubicBezTo>
                    <a:pt x="203" y="244"/>
                    <a:pt x="198" y="255"/>
                    <a:pt x="200" y="260"/>
                  </a:cubicBezTo>
                  <a:cubicBezTo>
                    <a:pt x="208" y="283"/>
                    <a:pt x="193" y="305"/>
                    <a:pt x="188" y="306"/>
                  </a:cubicBezTo>
                  <a:cubicBezTo>
                    <a:pt x="184" y="308"/>
                    <a:pt x="170" y="314"/>
                    <a:pt x="170" y="332"/>
                  </a:cubicBezTo>
                  <a:cubicBezTo>
                    <a:pt x="171" y="350"/>
                    <a:pt x="192" y="382"/>
                    <a:pt x="192" y="395"/>
                  </a:cubicBezTo>
                  <a:cubicBezTo>
                    <a:pt x="193" y="492"/>
                    <a:pt x="236" y="499"/>
                    <a:pt x="255" y="497"/>
                  </a:cubicBezTo>
                  <a:cubicBezTo>
                    <a:pt x="275" y="496"/>
                    <a:pt x="445" y="490"/>
                    <a:pt x="515" y="483"/>
                  </a:cubicBezTo>
                  <a:cubicBezTo>
                    <a:pt x="585" y="477"/>
                    <a:pt x="538" y="458"/>
                    <a:pt x="518" y="458"/>
                  </a:cubicBezTo>
                  <a:cubicBezTo>
                    <a:pt x="467" y="458"/>
                    <a:pt x="454" y="427"/>
                    <a:pt x="454" y="427"/>
                  </a:cubicBezTo>
                  <a:cubicBezTo>
                    <a:pt x="454" y="427"/>
                    <a:pt x="453" y="405"/>
                    <a:pt x="431" y="400"/>
                  </a:cubicBezTo>
                  <a:cubicBezTo>
                    <a:pt x="376" y="385"/>
                    <a:pt x="411" y="353"/>
                    <a:pt x="425" y="345"/>
                  </a:cubicBezTo>
                  <a:cubicBezTo>
                    <a:pt x="438" y="338"/>
                    <a:pt x="430" y="335"/>
                    <a:pt x="420" y="329"/>
                  </a:cubicBezTo>
                  <a:cubicBezTo>
                    <a:pt x="398" y="316"/>
                    <a:pt x="394" y="300"/>
                    <a:pt x="396" y="270"/>
                  </a:cubicBezTo>
                  <a:cubicBezTo>
                    <a:pt x="397" y="240"/>
                    <a:pt x="416" y="249"/>
                    <a:pt x="416" y="249"/>
                  </a:cubicBezTo>
                  <a:cubicBezTo>
                    <a:pt x="416" y="249"/>
                    <a:pt x="448" y="262"/>
                    <a:pt x="460" y="256"/>
                  </a:cubicBezTo>
                  <a:cubicBezTo>
                    <a:pt x="472" y="250"/>
                    <a:pt x="467" y="239"/>
                    <a:pt x="461" y="244"/>
                  </a:cubicBezTo>
                  <a:cubicBezTo>
                    <a:pt x="455" y="248"/>
                    <a:pt x="412" y="244"/>
                    <a:pt x="407" y="223"/>
                  </a:cubicBezTo>
                  <a:cubicBezTo>
                    <a:pt x="403" y="202"/>
                    <a:pt x="418" y="213"/>
                    <a:pt x="422" y="214"/>
                  </a:cubicBezTo>
                  <a:cubicBezTo>
                    <a:pt x="427" y="216"/>
                    <a:pt x="427" y="220"/>
                    <a:pt x="439" y="226"/>
                  </a:cubicBezTo>
                  <a:cubicBezTo>
                    <a:pt x="468" y="241"/>
                    <a:pt x="454" y="224"/>
                    <a:pt x="454" y="224"/>
                  </a:cubicBezTo>
                  <a:cubicBezTo>
                    <a:pt x="454" y="224"/>
                    <a:pt x="454" y="224"/>
                    <a:pt x="438" y="209"/>
                  </a:cubicBezTo>
                  <a:cubicBezTo>
                    <a:pt x="423" y="194"/>
                    <a:pt x="406" y="199"/>
                    <a:pt x="389" y="199"/>
                  </a:cubicBezTo>
                  <a:cubicBezTo>
                    <a:pt x="373" y="199"/>
                    <a:pt x="376" y="211"/>
                    <a:pt x="376" y="211"/>
                  </a:cubicBezTo>
                  <a:cubicBezTo>
                    <a:pt x="376" y="211"/>
                    <a:pt x="373" y="242"/>
                    <a:pt x="370" y="291"/>
                  </a:cubicBezTo>
                  <a:cubicBezTo>
                    <a:pt x="368" y="341"/>
                    <a:pt x="360" y="347"/>
                    <a:pt x="357" y="343"/>
                  </a:cubicBezTo>
                  <a:cubicBezTo>
                    <a:pt x="354" y="338"/>
                    <a:pt x="350" y="313"/>
                    <a:pt x="350" y="305"/>
                  </a:cubicBezTo>
                  <a:cubicBezTo>
                    <a:pt x="350" y="298"/>
                    <a:pt x="345" y="264"/>
                    <a:pt x="347" y="230"/>
                  </a:cubicBezTo>
                  <a:cubicBezTo>
                    <a:pt x="350" y="195"/>
                    <a:pt x="356" y="210"/>
                    <a:pt x="334" y="201"/>
                  </a:cubicBezTo>
                  <a:cubicBezTo>
                    <a:pt x="311" y="192"/>
                    <a:pt x="323" y="182"/>
                    <a:pt x="331" y="182"/>
                  </a:cubicBezTo>
                  <a:cubicBezTo>
                    <a:pt x="338" y="182"/>
                    <a:pt x="350" y="189"/>
                    <a:pt x="352" y="181"/>
                  </a:cubicBezTo>
                  <a:cubicBezTo>
                    <a:pt x="356" y="160"/>
                    <a:pt x="359" y="141"/>
                    <a:pt x="347" y="136"/>
                  </a:cubicBezTo>
                  <a:cubicBezTo>
                    <a:pt x="322" y="127"/>
                    <a:pt x="332" y="121"/>
                    <a:pt x="341" y="118"/>
                  </a:cubicBezTo>
                  <a:cubicBezTo>
                    <a:pt x="350" y="115"/>
                    <a:pt x="352" y="94"/>
                    <a:pt x="339" y="99"/>
                  </a:cubicBezTo>
                  <a:cubicBezTo>
                    <a:pt x="313" y="107"/>
                    <a:pt x="316" y="85"/>
                    <a:pt x="321" y="82"/>
                  </a:cubicBezTo>
                  <a:cubicBezTo>
                    <a:pt x="325" y="79"/>
                    <a:pt x="334" y="83"/>
                    <a:pt x="331" y="62"/>
                  </a:cubicBezTo>
                  <a:cubicBezTo>
                    <a:pt x="328" y="41"/>
                    <a:pt x="347" y="34"/>
                    <a:pt x="351" y="53"/>
                  </a:cubicBezTo>
                  <a:cubicBezTo>
                    <a:pt x="354" y="73"/>
                    <a:pt x="363" y="112"/>
                    <a:pt x="369" y="103"/>
                  </a:cubicBezTo>
                  <a:cubicBezTo>
                    <a:pt x="375" y="94"/>
                    <a:pt x="385" y="57"/>
                    <a:pt x="395" y="41"/>
                  </a:cubicBezTo>
                  <a:cubicBezTo>
                    <a:pt x="406" y="24"/>
                    <a:pt x="418" y="38"/>
                    <a:pt x="415" y="47"/>
                  </a:cubicBezTo>
                  <a:cubicBezTo>
                    <a:pt x="401" y="88"/>
                    <a:pt x="426" y="90"/>
                    <a:pt x="426" y="90"/>
                  </a:cubicBezTo>
                  <a:cubicBezTo>
                    <a:pt x="426" y="90"/>
                    <a:pt x="423" y="96"/>
                    <a:pt x="409" y="95"/>
                  </a:cubicBezTo>
                  <a:cubicBezTo>
                    <a:pt x="382" y="92"/>
                    <a:pt x="393" y="110"/>
                    <a:pt x="405" y="115"/>
                  </a:cubicBezTo>
                  <a:cubicBezTo>
                    <a:pt x="431" y="124"/>
                    <a:pt x="414" y="130"/>
                    <a:pt x="401" y="130"/>
                  </a:cubicBezTo>
                  <a:cubicBezTo>
                    <a:pt x="387" y="130"/>
                    <a:pt x="381" y="134"/>
                    <a:pt x="378" y="148"/>
                  </a:cubicBezTo>
                  <a:cubicBezTo>
                    <a:pt x="369" y="191"/>
                    <a:pt x="401" y="181"/>
                    <a:pt x="401" y="181"/>
                  </a:cubicBezTo>
                  <a:cubicBezTo>
                    <a:pt x="452" y="195"/>
                    <a:pt x="528" y="188"/>
                    <a:pt x="528" y="188"/>
                  </a:cubicBezTo>
                  <a:cubicBezTo>
                    <a:pt x="543" y="192"/>
                    <a:pt x="552" y="189"/>
                    <a:pt x="558" y="181"/>
                  </a:cubicBezTo>
                  <a:lnTo>
                    <a:pt x="558" y="103"/>
                  </a:lnTo>
                  <a:cubicBezTo>
                    <a:pt x="556" y="93"/>
                    <a:pt x="555" y="84"/>
                    <a:pt x="554" y="76"/>
                  </a:cubicBezTo>
                  <a:close/>
                  <a:moveTo>
                    <a:pt x="231" y="77"/>
                  </a:moveTo>
                  <a:cubicBezTo>
                    <a:pt x="233" y="65"/>
                    <a:pt x="249" y="69"/>
                    <a:pt x="249" y="69"/>
                  </a:cubicBezTo>
                  <a:cubicBezTo>
                    <a:pt x="249" y="69"/>
                    <a:pt x="278" y="79"/>
                    <a:pt x="290" y="78"/>
                  </a:cubicBezTo>
                  <a:cubicBezTo>
                    <a:pt x="301" y="76"/>
                    <a:pt x="318" y="93"/>
                    <a:pt x="293" y="93"/>
                  </a:cubicBezTo>
                  <a:cubicBezTo>
                    <a:pt x="267" y="93"/>
                    <a:pt x="228" y="104"/>
                    <a:pt x="231" y="77"/>
                  </a:cubicBezTo>
                  <a:close/>
                  <a:moveTo>
                    <a:pt x="171" y="195"/>
                  </a:moveTo>
                  <a:cubicBezTo>
                    <a:pt x="153" y="195"/>
                    <a:pt x="46" y="237"/>
                    <a:pt x="45" y="128"/>
                  </a:cubicBezTo>
                  <a:cubicBezTo>
                    <a:pt x="45" y="104"/>
                    <a:pt x="39" y="83"/>
                    <a:pt x="69" y="98"/>
                  </a:cubicBezTo>
                  <a:cubicBezTo>
                    <a:pt x="99" y="112"/>
                    <a:pt x="72" y="111"/>
                    <a:pt x="137" y="108"/>
                  </a:cubicBezTo>
                  <a:cubicBezTo>
                    <a:pt x="137" y="108"/>
                    <a:pt x="184" y="110"/>
                    <a:pt x="191" y="106"/>
                  </a:cubicBezTo>
                  <a:cubicBezTo>
                    <a:pt x="199" y="101"/>
                    <a:pt x="192" y="91"/>
                    <a:pt x="207" y="91"/>
                  </a:cubicBezTo>
                  <a:cubicBezTo>
                    <a:pt x="222" y="90"/>
                    <a:pt x="220" y="105"/>
                    <a:pt x="220" y="105"/>
                  </a:cubicBezTo>
                  <a:cubicBezTo>
                    <a:pt x="220" y="105"/>
                    <a:pt x="207" y="124"/>
                    <a:pt x="305" y="111"/>
                  </a:cubicBezTo>
                  <a:cubicBezTo>
                    <a:pt x="317" y="109"/>
                    <a:pt x="327" y="121"/>
                    <a:pt x="302" y="121"/>
                  </a:cubicBezTo>
                  <a:cubicBezTo>
                    <a:pt x="290" y="122"/>
                    <a:pt x="272" y="128"/>
                    <a:pt x="278" y="143"/>
                  </a:cubicBezTo>
                  <a:cubicBezTo>
                    <a:pt x="284" y="158"/>
                    <a:pt x="276" y="256"/>
                    <a:pt x="276" y="256"/>
                  </a:cubicBezTo>
                  <a:cubicBezTo>
                    <a:pt x="276" y="256"/>
                    <a:pt x="271" y="274"/>
                    <a:pt x="262" y="245"/>
                  </a:cubicBezTo>
                  <a:cubicBezTo>
                    <a:pt x="259" y="235"/>
                    <a:pt x="262" y="144"/>
                    <a:pt x="260" y="137"/>
                  </a:cubicBezTo>
                  <a:cubicBezTo>
                    <a:pt x="259" y="129"/>
                    <a:pt x="217" y="122"/>
                    <a:pt x="215" y="154"/>
                  </a:cubicBezTo>
                  <a:cubicBezTo>
                    <a:pt x="214" y="185"/>
                    <a:pt x="205" y="195"/>
                    <a:pt x="171" y="195"/>
                  </a:cubicBezTo>
                  <a:close/>
                  <a:moveTo>
                    <a:pt x="237" y="231"/>
                  </a:moveTo>
                  <a:cubicBezTo>
                    <a:pt x="230" y="240"/>
                    <a:pt x="219" y="247"/>
                    <a:pt x="223" y="225"/>
                  </a:cubicBezTo>
                  <a:cubicBezTo>
                    <a:pt x="228" y="202"/>
                    <a:pt x="232" y="170"/>
                    <a:pt x="232" y="155"/>
                  </a:cubicBezTo>
                  <a:cubicBezTo>
                    <a:pt x="232" y="155"/>
                    <a:pt x="244" y="135"/>
                    <a:pt x="247" y="158"/>
                  </a:cubicBezTo>
                  <a:cubicBezTo>
                    <a:pt x="250" y="181"/>
                    <a:pt x="244" y="221"/>
                    <a:pt x="237" y="231"/>
                  </a:cubicBezTo>
                  <a:close/>
                  <a:moveTo>
                    <a:pt x="326" y="292"/>
                  </a:moveTo>
                  <a:cubicBezTo>
                    <a:pt x="327" y="320"/>
                    <a:pt x="355" y="400"/>
                    <a:pt x="286" y="399"/>
                  </a:cubicBezTo>
                  <a:cubicBezTo>
                    <a:pt x="217" y="398"/>
                    <a:pt x="214" y="409"/>
                    <a:pt x="215" y="321"/>
                  </a:cubicBezTo>
                  <a:cubicBezTo>
                    <a:pt x="216" y="236"/>
                    <a:pt x="225" y="253"/>
                    <a:pt x="230" y="264"/>
                  </a:cubicBezTo>
                  <a:cubicBezTo>
                    <a:pt x="230" y="264"/>
                    <a:pt x="253" y="318"/>
                    <a:pt x="309" y="277"/>
                  </a:cubicBezTo>
                  <a:cubicBezTo>
                    <a:pt x="319" y="269"/>
                    <a:pt x="324" y="263"/>
                    <a:pt x="326" y="292"/>
                  </a:cubicBezTo>
                  <a:close/>
                  <a:moveTo>
                    <a:pt x="318" y="133"/>
                  </a:moveTo>
                  <a:cubicBezTo>
                    <a:pt x="338" y="148"/>
                    <a:pt x="316" y="165"/>
                    <a:pt x="316" y="165"/>
                  </a:cubicBezTo>
                  <a:cubicBezTo>
                    <a:pt x="316" y="165"/>
                    <a:pt x="302" y="189"/>
                    <a:pt x="313" y="213"/>
                  </a:cubicBezTo>
                  <a:cubicBezTo>
                    <a:pt x="324" y="237"/>
                    <a:pt x="324" y="265"/>
                    <a:pt x="301" y="239"/>
                  </a:cubicBezTo>
                  <a:cubicBezTo>
                    <a:pt x="279" y="214"/>
                    <a:pt x="293" y="156"/>
                    <a:pt x="299" y="144"/>
                  </a:cubicBezTo>
                  <a:cubicBezTo>
                    <a:pt x="299" y="144"/>
                    <a:pt x="299" y="118"/>
                    <a:pt x="318" y="133"/>
                  </a:cubicBezTo>
                  <a:close/>
                  <a:moveTo>
                    <a:pt x="507" y="179"/>
                  </a:moveTo>
                  <a:cubicBezTo>
                    <a:pt x="498" y="185"/>
                    <a:pt x="507" y="179"/>
                    <a:pt x="465" y="177"/>
                  </a:cubicBezTo>
                  <a:cubicBezTo>
                    <a:pt x="423" y="176"/>
                    <a:pt x="461" y="162"/>
                    <a:pt x="461" y="162"/>
                  </a:cubicBezTo>
                  <a:cubicBezTo>
                    <a:pt x="565" y="166"/>
                    <a:pt x="516" y="173"/>
                    <a:pt x="507" y="179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18" name="任意多边形 2053"/>
            <p:cNvSpPr/>
            <p:nvPr/>
          </p:nvSpPr>
          <p:spPr>
            <a:xfrm>
              <a:off x="703" y="1269"/>
              <a:ext cx="238" cy="283"/>
            </a:xfrm>
            <a:custGeom>
              <a:rect l="0" t="0" r="0" b="0"/>
              <a:pathLst>
                <a:path w="47" h="56">
                  <a:moveTo>
                    <a:pt x="40" y="15"/>
                  </a:moveTo>
                  <a:cubicBezTo>
                    <a:pt x="37" y="0"/>
                    <a:pt x="0" y="23"/>
                    <a:pt x="27" y="56"/>
                  </a:cubicBezTo>
                  <a:cubicBezTo>
                    <a:pt x="27" y="56"/>
                    <a:pt x="47" y="49"/>
                    <a:pt x="40" y="15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19" name="任意多边形 2054"/>
            <p:cNvSpPr/>
            <p:nvPr/>
          </p:nvSpPr>
          <p:spPr>
            <a:xfrm>
              <a:off x="485" y="1385"/>
              <a:ext cx="208" cy="379"/>
            </a:xfrm>
            <a:custGeom>
              <a:rect l="0" t="0" r="0" b="0"/>
              <a:pathLst>
                <a:path w="41" h="75">
                  <a:moveTo>
                    <a:pt x="19" y="27"/>
                  </a:moveTo>
                  <a:cubicBezTo>
                    <a:pt x="0" y="54"/>
                    <a:pt x="6" y="63"/>
                    <a:pt x="12" y="69"/>
                  </a:cubicBezTo>
                  <a:cubicBezTo>
                    <a:pt x="18" y="75"/>
                    <a:pt x="30" y="74"/>
                    <a:pt x="40" y="45"/>
                  </a:cubicBezTo>
                  <a:cubicBezTo>
                    <a:pt x="40" y="45"/>
                    <a:pt x="32" y="31"/>
                    <a:pt x="37" y="24"/>
                  </a:cubicBezTo>
                  <a:cubicBezTo>
                    <a:pt x="41" y="16"/>
                    <a:pt x="38" y="0"/>
                    <a:pt x="19" y="27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0" name="任意多边形 2055"/>
            <p:cNvSpPr/>
            <p:nvPr/>
          </p:nvSpPr>
          <p:spPr>
            <a:xfrm>
              <a:off x="354" y="627"/>
              <a:ext cx="683" cy="318"/>
            </a:xfrm>
            <a:custGeom>
              <a:rect l="0" t="0" r="0" b="0"/>
              <a:pathLst>
                <a:path w="135" h="62">
                  <a:moveTo>
                    <a:pt x="112" y="4"/>
                  </a:moveTo>
                  <a:cubicBezTo>
                    <a:pt x="105" y="9"/>
                    <a:pt x="24" y="4"/>
                    <a:pt x="24" y="4"/>
                  </a:cubicBezTo>
                  <a:cubicBezTo>
                    <a:pt x="15" y="4"/>
                    <a:pt x="3" y="1"/>
                    <a:pt x="2" y="25"/>
                  </a:cubicBezTo>
                  <a:cubicBezTo>
                    <a:pt x="0" y="63"/>
                    <a:pt x="48" y="58"/>
                    <a:pt x="60" y="58"/>
                  </a:cubicBezTo>
                  <a:cubicBezTo>
                    <a:pt x="72" y="58"/>
                    <a:pt x="84" y="48"/>
                    <a:pt x="96" y="54"/>
                  </a:cubicBezTo>
                  <a:cubicBezTo>
                    <a:pt x="96" y="54"/>
                    <a:pt x="107" y="63"/>
                    <a:pt x="113" y="53"/>
                  </a:cubicBezTo>
                  <a:cubicBezTo>
                    <a:pt x="135" y="13"/>
                    <a:pt x="120" y="0"/>
                    <a:pt x="112" y="4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1" name="任意多边形 2056"/>
            <p:cNvSpPr/>
            <p:nvPr/>
          </p:nvSpPr>
          <p:spPr>
            <a:xfrm>
              <a:off x="1128" y="1527"/>
              <a:ext cx="490" cy="515"/>
            </a:xfrm>
            <a:custGeom>
              <a:rect l="0" t="0" r="0" b="0"/>
              <a:pathLst>
                <a:path w="97" h="102">
                  <a:moveTo>
                    <a:pt x="67" y="5"/>
                  </a:moveTo>
                  <a:cubicBezTo>
                    <a:pt x="55" y="10"/>
                    <a:pt x="31" y="5"/>
                    <a:pt x="31" y="5"/>
                  </a:cubicBezTo>
                  <a:cubicBezTo>
                    <a:pt x="0" y="6"/>
                    <a:pt x="16" y="39"/>
                    <a:pt x="12" y="57"/>
                  </a:cubicBezTo>
                  <a:cubicBezTo>
                    <a:pt x="8" y="76"/>
                    <a:pt x="63" y="102"/>
                    <a:pt x="79" y="62"/>
                  </a:cubicBezTo>
                  <a:cubicBezTo>
                    <a:pt x="97" y="20"/>
                    <a:pt x="79" y="0"/>
                    <a:pt x="67" y="5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2" name="任意多边形 2057"/>
            <p:cNvSpPr/>
            <p:nvPr/>
          </p:nvSpPr>
          <p:spPr>
            <a:xfrm>
              <a:off x="2255" y="1006"/>
              <a:ext cx="501" cy="96"/>
            </a:xfrm>
            <a:custGeom>
              <a:rect l="0" t="0" r="0" b="0"/>
              <a:pathLst>
                <a:path w="99" h="19">
                  <a:moveTo>
                    <a:pt x="15" y="0"/>
                  </a:moveTo>
                  <a:cubicBezTo>
                    <a:pt x="0" y="0"/>
                    <a:pt x="19" y="19"/>
                    <a:pt x="40" y="15"/>
                  </a:cubicBezTo>
                  <a:cubicBezTo>
                    <a:pt x="99" y="1"/>
                    <a:pt x="15" y="0"/>
                    <a:pt x="15" y="0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3" name="任意多边形 2058"/>
            <p:cNvSpPr/>
            <p:nvPr/>
          </p:nvSpPr>
          <p:spPr>
            <a:xfrm>
              <a:off x="2422" y="986"/>
              <a:ext cx="385" cy="237"/>
            </a:xfrm>
            <a:custGeom>
              <a:rect l="0" t="0" r="0" b="0"/>
              <a:pathLst>
                <a:path w="76" h="47">
                  <a:moveTo>
                    <a:pt x="21" y="37"/>
                  </a:moveTo>
                  <a:cubicBezTo>
                    <a:pt x="21" y="37"/>
                    <a:pt x="50" y="47"/>
                    <a:pt x="70" y="17"/>
                  </a:cubicBezTo>
                  <a:cubicBezTo>
                    <a:pt x="76" y="7"/>
                    <a:pt x="65" y="0"/>
                    <a:pt x="48" y="3"/>
                  </a:cubicBezTo>
                  <a:cubicBezTo>
                    <a:pt x="39" y="5"/>
                    <a:pt x="39" y="32"/>
                    <a:pt x="19" y="32"/>
                  </a:cubicBezTo>
                  <a:cubicBezTo>
                    <a:pt x="0" y="32"/>
                    <a:pt x="21" y="37"/>
                    <a:pt x="21" y="37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4" name="任意多边形 2059"/>
            <p:cNvSpPr/>
            <p:nvPr/>
          </p:nvSpPr>
          <p:spPr>
            <a:xfrm>
              <a:off x="2407" y="1183"/>
              <a:ext cx="415" cy="187"/>
            </a:xfrm>
            <a:custGeom>
              <a:rect l="0" t="0" r="0" b="0"/>
              <a:pathLst>
                <a:path w="82" h="37">
                  <a:moveTo>
                    <a:pt x="72" y="6"/>
                  </a:moveTo>
                  <a:cubicBezTo>
                    <a:pt x="57" y="23"/>
                    <a:pt x="24" y="17"/>
                    <a:pt x="24" y="17"/>
                  </a:cubicBezTo>
                  <a:cubicBezTo>
                    <a:pt x="24" y="17"/>
                    <a:pt x="0" y="16"/>
                    <a:pt x="17" y="26"/>
                  </a:cubicBezTo>
                  <a:cubicBezTo>
                    <a:pt x="33" y="37"/>
                    <a:pt x="53" y="32"/>
                    <a:pt x="76" y="23"/>
                  </a:cubicBezTo>
                  <a:cubicBezTo>
                    <a:pt x="78" y="22"/>
                    <a:pt x="80" y="21"/>
                    <a:pt x="82" y="20"/>
                  </a:cubicBezTo>
                  <a:lnTo>
                    <a:pt x="82" y="0"/>
                  </a:lnTo>
                  <a:cubicBezTo>
                    <a:pt x="79" y="1"/>
                    <a:pt x="75" y="2"/>
                    <a:pt x="72" y="6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5" name="任意多边形 2060"/>
            <p:cNvSpPr/>
            <p:nvPr/>
          </p:nvSpPr>
          <p:spPr>
            <a:xfrm>
              <a:off x="2083" y="1360"/>
              <a:ext cx="698" cy="167"/>
            </a:xfrm>
            <a:custGeom>
              <a:rect l="0" t="0" r="0" b="0"/>
              <a:pathLst>
                <a:path w="138" h="33">
                  <a:moveTo>
                    <a:pt x="21" y="1"/>
                  </a:moveTo>
                  <a:cubicBezTo>
                    <a:pt x="21" y="1"/>
                    <a:pt x="0" y="8"/>
                    <a:pt x="8" y="14"/>
                  </a:cubicBezTo>
                  <a:cubicBezTo>
                    <a:pt x="15" y="20"/>
                    <a:pt x="48" y="22"/>
                    <a:pt x="57" y="22"/>
                  </a:cubicBezTo>
                  <a:cubicBezTo>
                    <a:pt x="66" y="22"/>
                    <a:pt x="96" y="33"/>
                    <a:pt x="117" y="23"/>
                  </a:cubicBezTo>
                  <a:cubicBezTo>
                    <a:pt x="138" y="12"/>
                    <a:pt x="123" y="9"/>
                    <a:pt x="114" y="8"/>
                  </a:cubicBezTo>
                  <a:cubicBezTo>
                    <a:pt x="105" y="6"/>
                    <a:pt x="102" y="0"/>
                    <a:pt x="82" y="3"/>
                  </a:cubicBezTo>
                  <a:cubicBezTo>
                    <a:pt x="37" y="11"/>
                    <a:pt x="21" y="1"/>
                    <a:pt x="21" y="1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6" name="任意多边形 2061"/>
            <p:cNvSpPr/>
            <p:nvPr/>
          </p:nvSpPr>
          <p:spPr>
            <a:xfrm>
              <a:off x="2159" y="1522"/>
              <a:ext cx="567" cy="146"/>
            </a:xfrm>
            <a:custGeom>
              <a:rect l="0" t="0" r="0" b="0"/>
              <a:pathLst>
                <a:path w="112" h="28">
                  <a:moveTo>
                    <a:pt x="98" y="19"/>
                  </a:moveTo>
                  <a:cubicBezTo>
                    <a:pt x="112" y="13"/>
                    <a:pt x="111" y="0"/>
                    <a:pt x="103" y="4"/>
                  </a:cubicBezTo>
                  <a:cubicBezTo>
                    <a:pt x="96" y="9"/>
                    <a:pt x="83" y="10"/>
                    <a:pt x="74" y="10"/>
                  </a:cubicBezTo>
                  <a:cubicBezTo>
                    <a:pt x="65" y="11"/>
                    <a:pt x="45" y="3"/>
                    <a:pt x="36" y="6"/>
                  </a:cubicBezTo>
                  <a:cubicBezTo>
                    <a:pt x="27" y="9"/>
                    <a:pt x="2" y="4"/>
                    <a:pt x="2" y="4"/>
                  </a:cubicBezTo>
                  <a:cubicBezTo>
                    <a:pt x="0" y="29"/>
                    <a:pt x="83" y="25"/>
                    <a:pt x="98" y="19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7" name="任意多边形 2062"/>
            <p:cNvSpPr/>
            <p:nvPr/>
          </p:nvSpPr>
          <p:spPr>
            <a:xfrm>
              <a:off x="2124" y="1638"/>
              <a:ext cx="581" cy="480"/>
            </a:xfrm>
            <a:custGeom>
              <a:rect l="0" t="0" r="0" b="0"/>
              <a:pathLst>
                <a:path w="115" h="95">
                  <a:moveTo>
                    <a:pt x="3" y="53"/>
                  </a:moveTo>
                  <a:cubicBezTo>
                    <a:pt x="5" y="60"/>
                    <a:pt x="14" y="68"/>
                    <a:pt x="26" y="54"/>
                  </a:cubicBezTo>
                  <a:cubicBezTo>
                    <a:pt x="48" y="29"/>
                    <a:pt x="48" y="72"/>
                    <a:pt x="50" y="77"/>
                  </a:cubicBezTo>
                  <a:cubicBezTo>
                    <a:pt x="51" y="81"/>
                    <a:pt x="54" y="95"/>
                    <a:pt x="59" y="84"/>
                  </a:cubicBezTo>
                  <a:cubicBezTo>
                    <a:pt x="63" y="74"/>
                    <a:pt x="70" y="39"/>
                    <a:pt x="81" y="52"/>
                  </a:cubicBezTo>
                  <a:cubicBezTo>
                    <a:pt x="100" y="76"/>
                    <a:pt x="115" y="54"/>
                    <a:pt x="111" y="52"/>
                  </a:cubicBezTo>
                  <a:cubicBezTo>
                    <a:pt x="106" y="51"/>
                    <a:pt x="79" y="37"/>
                    <a:pt x="79" y="27"/>
                  </a:cubicBezTo>
                  <a:cubicBezTo>
                    <a:pt x="79" y="16"/>
                    <a:pt x="42" y="0"/>
                    <a:pt x="37" y="16"/>
                  </a:cubicBezTo>
                  <a:cubicBezTo>
                    <a:pt x="33" y="33"/>
                    <a:pt x="12" y="41"/>
                    <a:pt x="12" y="41"/>
                  </a:cubicBezTo>
                  <a:cubicBezTo>
                    <a:pt x="0" y="44"/>
                    <a:pt x="2" y="45"/>
                    <a:pt x="3" y="53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28" name="任意多边形 2063"/>
            <p:cNvSpPr/>
            <p:nvPr/>
          </p:nvSpPr>
          <p:spPr>
            <a:xfrm>
              <a:off x="2503" y="1446"/>
              <a:ext cx="329" cy="854"/>
            </a:xfrm>
            <a:custGeom>
              <a:rect l="0" t="0" r="0" b="0"/>
              <a:pathLst>
                <a:path w="65" h="169">
                  <a:moveTo>
                    <a:pt x="51" y="40"/>
                  </a:moveTo>
                  <a:cubicBezTo>
                    <a:pt x="44" y="46"/>
                    <a:pt x="30" y="49"/>
                    <a:pt x="22" y="49"/>
                  </a:cubicBezTo>
                  <a:cubicBezTo>
                    <a:pt x="13" y="48"/>
                    <a:pt x="14" y="56"/>
                    <a:pt x="22" y="59"/>
                  </a:cubicBezTo>
                  <a:cubicBezTo>
                    <a:pt x="30" y="62"/>
                    <a:pt x="49" y="75"/>
                    <a:pt x="50" y="90"/>
                  </a:cubicBezTo>
                  <a:cubicBezTo>
                    <a:pt x="50" y="104"/>
                    <a:pt x="51" y="115"/>
                    <a:pt x="34" y="118"/>
                  </a:cubicBezTo>
                  <a:cubicBezTo>
                    <a:pt x="18" y="122"/>
                    <a:pt x="3" y="124"/>
                    <a:pt x="0" y="148"/>
                  </a:cubicBezTo>
                  <a:cubicBezTo>
                    <a:pt x="0" y="148"/>
                    <a:pt x="10" y="154"/>
                    <a:pt x="17" y="155"/>
                  </a:cubicBezTo>
                  <a:cubicBezTo>
                    <a:pt x="23" y="155"/>
                    <a:pt x="42" y="163"/>
                    <a:pt x="47" y="166"/>
                  </a:cubicBezTo>
                  <a:cubicBezTo>
                    <a:pt x="51" y="169"/>
                    <a:pt x="58" y="167"/>
                    <a:pt x="63" y="162"/>
                  </a:cubicBezTo>
                  <a:lnTo>
                    <a:pt x="65" y="0"/>
                  </a:lnTo>
                  <a:cubicBezTo>
                    <a:pt x="64" y="8"/>
                    <a:pt x="58" y="36"/>
                    <a:pt x="51" y="40"/>
                  </a:cubicBezTo>
                  <a:close/>
                </a:path>
              </a:pathLst>
            </a:custGeom>
            <a:solidFill>
              <a:schemeClr val="bg1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329" name="组合 2064"/>
          <p:cNvGrpSpPr/>
          <p:nvPr/>
        </p:nvGrpSpPr>
        <p:grpSpPr>
          <a:xfrm>
            <a:off x="738717" y="36513"/>
            <a:ext cx="10521949" cy="6821487"/>
            <a:chExt cx="4971" cy="4297"/>
          </a:xfrm>
        </p:grpSpPr>
        <p:sp>
          <p:nvSpPr>
            <p:cNvPr id="13330" name="矩形 2065"/>
            <p:cNvSpPr/>
            <p:nvPr/>
          </p:nvSpPr>
          <p:spPr>
            <a:xfrm>
              <a:off x="35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31" name="任意多边形 2066"/>
            <p:cNvSpPr>
              <a:spLocks noEditPoints="1"/>
            </p:cNvSpPr>
            <p:nvPr/>
          </p:nvSpPr>
          <p:spPr>
            <a:xfrm>
              <a:off x="35" y="202"/>
              <a:ext cx="21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2" name="任意多边形 2067"/>
            <p:cNvSpPr>
              <a:spLocks noEditPoints="1"/>
            </p:cNvSpPr>
            <p:nvPr/>
          </p:nvSpPr>
          <p:spPr>
            <a:xfrm>
              <a:off x="35" y="607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3" name="任意多边形 2068"/>
            <p:cNvSpPr>
              <a:spLocks noEditPoints="1"/>
            </p:cNvSpPr>
            <p:nvPr/>
          </p:nvSpPr>
          <p:spPr>
            <a:xfrm>
              <a:off x="35" y="1011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4" name="任意多边形 2069"/>
            <p:cNvSpPr>
              <a:spLocks noEditPoints="1"/>
            </p:cNvSpPr>
            <p:nvPr/>
          </p:nvSpPr>
          <p:spPr>
            <a:xfrm>
              <a:off x="35" y="1415"/>
              <a:ext cx="21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5" name="任意多边形 2070"/>
            <p:cNvSpPr>
              <a:spLocks noEditPoints="1"/>
            </p:cNvSpPr>
            <p:nvPr/>
          </p:nvSpPr>
          <p:spPr>
            <a:xfrm>
              <a:off x="35" y="1820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6" name="任意多边形 2071"/>
            <p:cNvSpPr>
              <a:spLocks noEditPoints="1"/>
            </p:cNvSpPr>
            <p:nvPr/>
          </p:nvSpPr>
          <p:spPr>
            <a:xfrm>
              <a:off x="35" y="2224"/>
              <a:ext cx="21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7" name="任意多边形 2072"/>
            <p:cNvSpPr>
              <a:spLocks noEditPoints="1"/>
            </p:cNvSpPr>
            <p:nvPr/>
          </p:nvSpPr>
          <p:spPr>
            <a:xfrm>
              <a:off x="35" y="2629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8" name="任意多边形 2073"/>
            <p:cNvSpPr>
              <a:spLocks noEditPoints="1"/>
            </p:cNvSpPr>
            <p:nvPr/>
          </p:nvSpPr>
          <p:spPr>
            <a:xfrm>
              <a:off x="35" y="3033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39" name="任意多边形 2074"/>
            <p:cNvSpPr>
              <a:spLocks noEditPoints="1"/>
            </p:cNvSpPr>
            <p:nvPr/>
          </p:nvSpPr>
          <p:spPr>
            <a:xfrm>
              <a:off x="35" y="3438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0" name="任意多边形 2075"/>
            <p:cNvSpPr>
              <a:spLocks noEditPoints="1"/>
            </p:cNvSpPr>
            <p:nvPr/>
          </p:nvSpPr>
          <p:spPr>
            <a:xfrm>
              <a:off x="35" y="3842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1" name="矩形 2076"/>
            <p:cNvSpPr/>
            <p:nvPr/>
          </p:nvSpPr>
          <p:spPr>
            <a:xfrm>
              <a:off x="35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42" name="矩形 2077"/>
            <p:cNvSpPr/>
            <p:nvPr/>
          </p:nvSpPr>
          <p:spPr>
            <a:xfrm>
              <a:off x="480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43" name="任意多边形 2078"/>
            <p:cNvSpPr>
              <a:spLocks noEditPoints="1"/>
            </p:cNvSpPr>
            <p:nvPr/>
          </p:nvSpPr>
          <p:spPr>
            <a:xfrm>
              <a:off x="480" y="202"/>
              <a:ext cx="21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4" name="任意多边形 2079"/>
            <p:cNvSpPr>
              <a:spLocks noEditPoints="1"/>
            </p:cNvSpPr>
            <p:nvPr/>
          </p:nvSpPr>
          <p:spPr>
            <a:xfrm>
              <a:off x="480" y="607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5" name="任意多边形 2080"/>
            <p:cNvSpPr>
              <a:spLocks noEditPoints="1"/>
            </p:cNvSpPr>
            <p:nvPr/>
          </p:nvSpPr>
          <p:spPr>
            <a:xfrm>
              <a:off x="480" y="1011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6" name="任意多边形 2081"/>
            <p:cNvSpPr>
              <a:spLocks noEditPoints="1"/>
            </p:cNvSpPr>
            <p:nvPr/>
          </p:nvSpPr>
          <p:spPr>
            <a:xfrm>
              <a:off x="480" y="1415"/>
              <a:ext cx="21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7" name="任意多边形 2082"/>
            <p:cNvSpPr>
              <a:spLocks noEditPoints="1"/>
            </p:cNvSpPr>
            <p:nvPr/>
          </p:nvSpPr>
          <p:spPr>
            <a:xfrm>
              <a:off x="480" y="1820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8" name="任意多边形 2083"/>
            <p:cNvSpPr>
              <a:spLocks noEditPoints="1"/>
            </p:cNvSpPr>
            <p:nvPr/>
          </p:nvSpPr>
          <p:spPr>
            <a:xfrm>
              <a:off x="480" y="2224"/>
              <a:ext cx="21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49" name="任意多边形 2084"/>
            <p:cNvSpPr>
              <a:spLocks noEditPoints="1"/>
            </p:cNvSpPr>
            <p:nvPr/>
          </p:nvSpPr>
          <p:spPr>
            <a:xfrm>
              <a:off x="480" y="2629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0" name="任意多边形 2085"/>
            <p:cNvSpPr>
              <a:spLocks noEditPoints="1"/>
            </p:cNvSpPr>
            <p:nvPr/>
          </p:nvSpPr>
          <p:spPr>
            <a:xfrm>
              <a:off x="480" y="3033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1" name="任意多边形 2086"/>
            <p:cNvSpPr>
              <a:spLocks noEditPoints="1"/>
            </p:cNvSpPr>
            <p:nvPr/>
          </p:nvSpPr>
          <p:spPr>
            <a:xfrm>
              <a:off x="480" y="3438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2" name="任意多边形 2087"/>
            <p:cNvSpPr>
              <a:spLocks noEditPoints="1"/>
            </p:cNvSpPr>
            <p:nvPr/>
          </p:nvSpPr>
          <p:spPr>
            <a:xfrm>
              <a:off x="480" y="3842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3" name="矩形 2088"/>
            <p:cNvSpPr/>
            <p:nvPr/>
          </p:nvSpPr>
          <p:spPr>
            <a:xfrm>
              <a:off x="480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54" name="矩形 2089"/>
            <p:cNvSpPr/>
            <p:nvPr/>
          </p:nvSpPr>
          <p:spPr>
            <a:xfrm>
              <a:off x="930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55" name="任意多边形 2090"/>
            <p:cNvSpPr>
              <a:spLocks noEditPoints="1"/>
            </p:cNvSpPr>
            <p:nvPr/>
          </p:nvSpPr>
          <p:spPr>
            <a:xfrm>
              <a:off x="930" y="202"/>
              <a:ext cx="21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6" name="任意多边形 2091"/>
            <p:cNvSpPr>
              <a:spLocks noEditPoints="1"/>
            </p:cNvSpPr>
            <p:nvPr/>
          </p:nvSpPr>
          <p:spPr>
            <a:xfrm>
              <a:off x="930" y="607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7" name="任意多边形 2092"/>
            <p:cNvSpPr>
              <a:spLocks noEditPoints="1"/>
            </p:cNvSpPr>
            <p:nvPr/>
          </p:nvSpPr>
          <p:spPr>
            <a:xfrm>
              <a:off x="930" y="1011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8" name="任意多边形 2093"/>
            <p:cNvSpPr>
              <a:spLocks noEditPoints="1"/>
            </p:cNvSpPr>
            <p:nvPr/>
          </p:nvSpPr>
          <p:spPr>
            <a:xfrm>
              <a:off x="930" y="1415"/>
              <a:ext cx="21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59" name="任意多边形 2094"/>
            <p:cNvSpPr>
              <a:spLocks noEditPoints="1"/>
            </p:cNvSpPr>
            <p:nvPr/>
          </p:nvSpPr>
          <p:spPr>
            <a:xfrm>
              <a:off x="930" y="1820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0" name="任意多边形 2095"/>
            <p:cNvSpPr>
              <a:spLocks noEditPoints="1"/>
            </p:cNvSpPr>
            <p:nvPr/>
          </p:nvSpPr>
          <p:spPr>
            <a:xfrm>
              <a:off x="930" y="2224"/>
              <a:ext cx="21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1" name="任意多边形 2096"/>
            <p:cNvSpPr>
              <a:spLocks noEditPoints="1"/>
            </p:cNvSpPr>
            <p:nvPr/>
          </p:nvSpPr>
          <p:spPr>
            <a:xfrm>
              <a:off x="930" y="2629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2" name="任意多边形 2097"/>
            <p:cNvSpPr>
              <a:spLocks noEditPoints="1"/>
            </p:cNvSpPr>
            <p:nvPr/>
          </p:nvSpPr>
          <p:spPr>
            <a:xfrm>
              <a:off x="930" y="3033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3" name="任意多边形 2098"/>
            <p:cNvSpPr>
              <a:spLocks noEditPoints="1"/>
            </p:cNvSpPr>
            <p:nvPr/>
          </p:nvSpPr>
          <p:spPr>
            <a:xfrm>
              <a:off x="930" y="3438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4" name="任意多边形 2099"/>
            <p:cNvSpPr>
              <a:spLocks noEditPoints="1"/>
            </p:cNvSpPr>
            <p:nvPr/>
          </p:nvSpPr>
          <p:spPr>
            <a:xfrm>
              <a:off x="930" y="3842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5" name="矩形 2100"/>
            <p:cNvSpPr/>
            <p:nvPr/>
          </p:nvSpPr>
          <p:spPr>
            <a:xfrm>
              <a:off x="930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66" name="矩形 2101"/>
            <p:cNvSpPr/>
            <p:nvPr/>
          </p:nvSpPr>
          <p:spPr>
            <a:xfrm>
              <a:off x="1375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67" name="任意多边形 2102"/>
            <p:cNvSpPr>
              <a:spLocks noEditPoints="1"/>
            </p:cNvSpPr>
            <p:nvPr/>
          </p:nvSpPr>
          <p:spPr>
            <a:xfrm>
              <a:off x="1375" y="202"/>
              <a:ext cx="21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8" name="任意多边形 2103"/>
            <p:cNvSpPr>
              <a:spLocks noEditPoints="1"/>
            </p:cNvSpPr>
            <p:nvPr/>
          </p:nvSpPr>
          <p:spPr>
            <a:xfrm>
              <a:off x="1375" y="607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69" name="任意多边形 2104"/>
            <p:cNvSpPr>
              <a:spLocks noEditPoints="1"/>
            </p:cNvSpPr>
            <p:nvPr/>
          </p:nvSpPr>
          <p:spPr>
            <a:xfrm>
              <a:off x="1375" y="1011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0" name="任意多边形 2105"/>
            <p:cNvSpPr>
              <a:spLocks noEditPoints="1"/>
            </p:cNvSpPr>
            <p:nvPr/>
          </p:nvSpPr>
          <p:spPr>
            <a:xfrm>
              <a:off x="1375" y="1415"/>
              <a:ext cx="21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1" name="任意多边形 2106"/>
            <p:cNvSpPr>
              <a:spLocks noEditPoints="1"/>
            </p:cNvSpPr>
            <p:nvPr/>
          </p:nvSpPr>
          <p:spPr>
            <a:xfrm>
              <a:off x="1375" y="1820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2" name="任意多边形 2107"/>
            <p:cNvSpPr>
              <a:spLocks noEditPoints="1"/>
            </p:cNvSpPr>
            <p:nvPr/>
          </p:nvSpPr>
          <p:spPr>
            <a:xfrm>
              <a:off x="1375" y="2224"/>
              <a:ext cx="21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3" name="任意多边形 2108"/>
            <p:cNvSpPr>
              <a:spLocks noEditPoints="1"/>
            </p:cNvSpPr>
            <p:nvPr/>
          </p:nvSpPr>
          <p:spPr>
            <a:xfrm>
              <a:off x="1375" y="2629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4" name="任意多边形 2109"/>
            <p:cNvSpPr>
              <a:spLocks noEditPoints="1"/>
            </p:cNvSpPr>
            <p:nvPr/>
          </p:nvSpPr>
          <p:spPr>
            <a:xfrm>
              <a:off x="1375" y="3033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5" name="任意多边形 2110"/>
            <p:cNvSpPr>
              <a:spLocks noEditPoints="1"/>
            </p:cNvSpPr>
            <p:nvPr/>
          </p:nvSpPr>
          <p:spPr>
            <a:xfrm>
              <a:off x="1375" y="3438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6" name="任意多边形 2111"/>
            <p:cNvSpPr>
              <a:spLocks noEditPoints="1"/>
            </p:cNvSpPr>
            <p:nvPr/>
          </p:nvSpPr>
          <p:spPr>
            <a:xfrm>
              <a:off x="1375" y="3842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77" name="矩形 2112"/>
            <p:cNvSpPr/>
            <p:nvPr/>
          </p:nvSpPr>
          <p:spPr>
            <a:xfrm>
              <a:off x="1375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78" name="矩形 2113"/>
            <p:cNvSpPr/>
            <p:nvPr/>
          </p:nvSpPr>
          <p:spPr>
            <a:xfrm>
              <a:off x="1820" y="0"/>
              <a:ext cx="21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79" name="任意多边形 2114"/>
            <p:cNvSpPr>
              <a:spLocks noEditPoints="1"/>
            </p:cNvSpPr>
            <p:nvPr/>
          </p:nvSpPr>
          <p:spPr>
            <a:xfrm>
              <a:off x="1820" y="202"/>
              <a:ext cx="21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0" name="任意多边形 2115"/>
            <p:cNvSpPr>
              <a:spLocks noEditPoints="1"/>
            </p:cNvSpPr>
            <p:nvPr/>
          </p:nvSpPr>
          <p:spPr>
            <a:xfrm>
              <a:off x="1820" y="607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1" name="任意多边形 2116"/>
            <p:cNvSpPr>
              <a:spLocks noEditPoints="1"/>
            </p:cNvSpPr>
            <p:nvPr/>
          </p:nvSpPr>
          <p:spPr>
            <a:xfrm>
              <a:off x="1820" y="1011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2" name="任意多边形 2117"/>
            <p:cNvSpPr>
              <a:spLocks noEditPoints="1"/>
            </p:cNvSpPr>
            <p:nvPr/>
          </p:nvSpPr>
          <p:spPr>
            <a:xfrm>
              <a:off x="1820" y="1415"/>
              <a:ext cx="21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3" name="任意多边形 2118"/>
            <p:cNvSpPr>
              <a:spLocks noEditPoints="1"/>
            </p:cNvSpPr>
            <p:nvPr/>
          </p:nvSpPr>
          <p:spPr>
            <a:xfrm>
              <a:off x="1820" y="1820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4" name="任意多边形 2119"/>
            <p:cNvSpPr>
              <a:spLocks noEditPoints="1"/>
            </p:cNvSpPr>
            <p:nvPr/>
          </p:nvSpPr>
          <p:spPr>
            <a:xfrm>
              <a:off x="1820" y="2224"/>
              <a:ext cx="21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5" name="任意多边形 2120"/>
            <p:cNvSpPr>
              <a:spLocks noEditPoints="1"/>
            </p:cNvSpPr>
            <p:nvPr/>
          </p:nvSpPr>
          <p:spPr>
            <a:xfrm>
              <a:off x="1820" y="2629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6" name="任意多边形 2121"/>
            <p:cNvSpPr>
              <a:spLocks noEditPoints="1"/>
            </p:cNvSpPr>
            <p:nvPr/>
          </p:nvSpPr>
          <p:spPr>
            <a:xfrm>
              <a:off x="1820" y="3033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7" name="任意多边形 2122"/>
            <p:cNvSpPr>
              <a:spLocks noEditPoints="1"/>
            </p:cNvSpPr>
            <p:nvPr/>
          </p:nvSpPr>
          <p:spPr>
            <a:xfrm>
              <a:off x="1820" y="3438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8" name="任意多边形 2123"/>
            <p:cNvSpPr>
              <a:spLocks noEditPoints="1"/>
            </p:cNvSpPr>
            <p:nvPr/>
          </p:nvSpPr>
          <p:spPr>
            <a:xfrm>
              <a:off x="1820" y="3842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89" name="矩形 2124"/>
            <p:cNvSpPr/>
            <p:nvPr/>
          </p:nvSpPr>
          <p:spPr>
            <a:xfrm>
              <a:off x="1820" y="4246"/>
              <a:ext cx="21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90" name="矩形 2125"/>
            <p:cNvSpPr/>
            <p:nvPr/>
          </p:nvSpPr>
          <p:spPr>
            <a:xfrm>
              <a:off x="227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391" name="任意多边形 2126"/>
            <p:cNvSpPr>
              <a:spLocks noEditPoints="1"/>
            </p:cNvSpPr>
            <p:nvPr/>
          </p:nvSpPr>
          <p:spPr>
            <a:xfrm>
              <a:off x="2271" y="202"/>
              <a:ext cx="20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2" name="任意多边形 2127"/>
            <p:cNvSpPr>
              <a:spLocks noEditPoints="1"/>
            </p:cNvSpPr>
            <p:nvPr/>
          </p:nvSpPr>
          <p:spPr>
            <a:xfrm>
              <a:off x="2271" y="607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3" name="任意多边形 2128"/>
            <p:cNvSpPr>
              <a:spLocks noEditPoints="1"/>
            </p:cNvSpPr>
            <p:nvPr/>
          </p:nvSpPr>
          <p:spPr>
            <a:xfrm>
              <a:off x="2271" y="1011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4" name="任意多边形 2129"/>
            <p:cNvSpPr>
              <a:spLocks noEditPoints="1"/>
            </p:cNvSpPr>
            <p:nvPr/>
          </p:nvSpPr>
          <p:spPr>
            <a:xfrm>
              <a:off x="2271" y="1415"/>
              <a:ext cx="20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5" name="任意多边形 2130"/>
            <p:cNvSpPr>
              <a:spLocks noEditPoints="1"/>
            </p:cNvSpPr>
            <p:nvPr/>
          </p:nvSpPr>
          <p:spPr>
            <a:xfrm>
              <a:off x="2271" y="1820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6" name="任意多边形 2131"/>
            <p:cNvSpPr>
              <a:spLocks noEditPoints="1"/>
            </p:cNvSpPr>
            <p:nvPr/>
          </p:nvSpPr>
          <p:spPr>
            <a:xfrm>
              <a:off x="2271" y="2224"/>
              <a:ext cx="20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7" name="任意多边形 2132"/>
            <p:cNvSpPr>
              <a:spLocks noEditPoints="1"/>
            </p:cNvSpPr>
            <p:nvPr/>
          </p:nvSpPr>
          <p:spPr>
            <a:xfrm>
              <a:off x="2271" y="2629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8" name="任意多边形 2133"/>
            <p:cNvSpPr>
              <a:spLocks noEditPoints="1"/>
            </p:cNvSpPr>
            <p:nvPr/>
          </p:nvSpPr>
          <p:spPr>
            <a:xfrm>
              <a:off x="2271" y="3033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399" name="任意多边形 2134"/>
            <p:cNvSpPr>
              <a:spLocks noEditPoints="1"/>
            </p:cNvSpPr>
            <p:nvPr/>
          </p:nvSpPr>
          <p:spPr>
            <a:xfrm>
              <a:off x="2271" y="3438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0" name="任意多边形 2135"/>
            <p:cNvSpPr>
              <a:spLocks noEditPoints="1"/>
            </p:cNvSpPr>
            <p:nvPr/>
          </p:nvSpPr>
          <p:spPr>
            <a:xfrm>
              <a:off x="2271" y="3842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1" name="矩形 2136"/>
            <p:cNvSpPr/>
            <p:nvPr/>
          </p:nvSpPr>
          <p:spPr>
            <a:xfrm>
              <a:off x="227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02" name="矩形 2137"/>
            <p:cNvSpPr/>
            <p:nvPr/>
          </p:nvSpPr>
          <p:spPr>
            <a:xfrm>
              <a:off x="2716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03" name="任意多边形 2138"/>
            <p:cNvSpPr>
              <a:spLocks noEditPoints="1"/>
            </p:cNvSpPr>
            <p:nvPr/>
          </p:nvSpPr>
          <p:spPr>
            <a:xfrm>
              <a:off x="2716" y="202"/>
              <a:ext cx="20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4" name="任意多边形 2139"/>
            <p:cNvSpPr>
              <a:spLocks noEditPoints="1"/>
            </p:cNvSpPr>
            <p:nvPr/>
          </p:nvSpPr>
          <p:spPr>
            <a:xfrm>
              <a:off x="2716" y="607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5" name="任意多边形 2140"/>
            <p:cNvSpPr>
              <a:spLocks noEditPoints="1"/>
            </p:cNvSpPr>
            <p:nvPr/>
          </p:nvSpPr>
          <p:spPr>
            <a:xfrm>
              <a:off x="2716" y="1011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6" name="任意多边形 2141"/>
            <p:cNvSpPr>
              <a:spLocks noEditPoints="1"/>
            </p:cNvSpPr>
            <p:nvPr/>
          </p:nvSpPr>
          <p:spPr>
            <a:xfrm>
              <a:off x="2716" y="1415"/>
              <a:ext cx="20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7" name="任意多边形 2142"/>
            <p:cNvSpPr>
              <a:spLocks noEditPoints="1"/>
            </p:cNvSpPr>
            <p:nvPr/>
          </p:nvSpPr>
          <p:spPr>
            <a:xfrm>
              <a:off x="2716" y="1820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8" name="任意多边形 2143"/>
            <p:cNvSpPr>
              <a:spLocks noEditPoints="1"/>
            </p:cNvSpPr>
            <p:nvPr/>
          </p:nvSpPr>
          <p:spPr>
            <a:xfrm>
              <a:off x="2716" y="2224"/>
              <a:ext cx="20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09" name="任意多边形 2144"/>
            <p:cNvSpPr>
              <a:spLocks noEditPoints="1"/>
            </p:cNvSpPr>
            <p:nvPr/>
          </p:nvSpPr>
          <p:spPr>
            <a:xfrm>
              <a:off x="2716" y="2629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0" name="任意多边形 2145"/>
            <p:cNvSpPr>
              <a:spLocks noEditPoints="1"/>
            </p:cNvSpPr>
            <p:nvPr/>
          </p:nvSpPr>
          <p:spPr>
            <a:xfrm>
              <a:off x="2716" y="3033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1" name="任意多边形 2146"/>
            <p:cNvSpPr>
              <a:spLocks noEditPoints="1"/>
            </p:cNvSpPr>
            <p:nvPr/>
          </p:nvSpPr>
          <p:spPr>
            <a:xfrm>
              <a:off x="2716" y="3438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2" name="任意多边形 2147"/>
            <p:cNvSpPr>
              <a:spLocks noEditPoints="1"/>
            </p:cNvSpPr>
            <p:nvPr/>
          </p:nvSpPr>
          <p:spPr>
            <a:xfrm>
              <a:off x="2716" y="3842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3" name="矩形 2148"/>
            <p:cNvSpPr/>
            <p:nvPr/>
          </p:nvSpPr>
          <p:spPr>
            <a:xfrm>
              <a:off x="2716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14" name="矩形 2149"/>
            <p:cNvSpPr/>
            <p:nvPr/>
          </p:nvSpPr>
          <p:spPr>
            <a:xfrm>
              <a:off x="316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15" name="任意多边形 2150"/>
            <p:cNvSpPr>
              <a:spLocks noEditPoints="1"/>
            </p:cNvSpPr>
            <p:nvPr/>
          </p:nvSpPr>
          <p:spPr>
            <a:xfrm>
              <a:off x="3161" y="202"/>
              <a:ext cx="20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6" name="任意多边形 2151"/>
            <p:cNvSpPr>
              <a:spLocks noEditPoints="1"/>
            </p:cNvSpPr>
            <p:nvPr/>
          </p:nvSpPr>
          <p:spPr>
            <a:xfrm>
              <a:off x="3161" y="607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7" name="任意多边形 2152"/>
            <p:cNvSpPr>
              <a:spLocks noEditPoints="1"/>
            </p:cNvSpPr>
            <p:nvPr/>
          </p:nvSpPr>
          <p:spPr>
            <a:xfrm>
              <a:off x="3161" y="1011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8" name="任意多边形 2153"/>
            <p:cNvSpPr>
              <a:spLocks noEditPoints="1"/>
            </p:cNvSpPr>
            <p:nvPr/>
          </p:nvSpPr>
          <p:spPr>
            <a:xfrm>
              <a:off x="3161" y="1415"/>
              <a:ext cx="20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19" name="任意多边形 2154"/>
            <p:cNvSpPr>
              <a:spLocks noEditPoints="1"/>
            </p:cNvSpPr>
            <p:nvPr/>
          </p:nvSpPr>
          <p:spPr>
            <a:xfrm>
              <a:off x="3161" y="1820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0" name="任意多边形 2155"/>
            <p:cNvSpPr>
              <a:spLocks noEditPoints="1"/>
            </p:cNvSpPr>
            <p:nvPr/>
          </p:nvSpPr>
          <p:spPr>
            <a:xfrm>
              <a:off x="3161" y="2224"/>
              <a:ext cx="20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1" name="任意多边形 2156"/>
            <p:cNvSpPr>
              <a:spLocks noEditPoints="1"/>
            </p:cNvSpPr>
            <p:nvPr/>
          </p:nvSpPr>
          <p:spPr>
            <a:xfrm>
              <a:off x="3161" y="2629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2" name="任意多边形 2157"/>
            <p:cNvSpPr>
              <a:spLocks noEditPoints="1"/>
            </p:cNvSpPr>
            <p:nvPr/>
          </p:nvSpPr>
          <p:spPr>
            <a:xfrm>
              <a:off x="3161" y="3033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3" name="任意多边形 2158"/>
            <p:cNvSpPr>
              <a:spLocks noEditPoints="1"/>
            </p:cNvSpPr>
            <p:nvPr/>
          </p:nvSpPr>
          <p:spPr>
            <a:xfrm>
              <a:off x="3161" y="3438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4" name="任意多边形 2159"/>
            <p:cNvSpPr>
              <a:spLocks noEditPoints="1"/>
            </p:cNvSpPr>
            <p:nvPr/>
          </p:nvSpPr>
          <p:spPr>
            <a:xfrm>
              <a:off x="3161" y="3842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5" name="矩形 2160"/>
            <p:cNvSpPr/>
            <p:nvPr/>
          </p:nvSpPr>
          <p:spPr>
            <a:xfrm>
              <a:off x="316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26" name="矩形 2161"/>
            <p:cNvSpPr/>
            <p:nvPr/>
          </p:nvSpPr>
          <p:spPr>
            <a:xfrm>
              <a:off x="361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27" name="任意多边形 2162"/>
            <p:cNvSpPr>
              <a:spLocks noEditPoints="1"/>
            </p:cNvSpPr>
            <p:nvPr/>
          </p:nvSpPr>
          <p:spPr>
            <a:xfrm>
              <a:off x="3611" y="202"/>
              <a:ext cx="20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8" name="任意多边形 2163"/>
            <p:cNvSpPr>
              <a:spLocks noEditPoints="1"/>
            </p:cNvSpPr>
            <p:nvPr/>
          </p:nvSpPr>
          <p:spPr>
            <a:xfrm>
              <a:off x="3611" y="607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29" name="任意多边形 2164"/>
            <p:cNvSpPr>
              <a:spLocks noEditPoints="1"/>
            </p:cNvSpPr>
            <p:nvPr/>
          </p:nvSpPr>
          <p:spPr>
            <a:xfrm>
              <a:off x="3611" y="1011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0" name="任意多边形 2165"/>
            <p:cNvSpPr>
              <a:spLocks noEditPoints="1"/>
            </p:cNvSpPr>
            <p:nvPr/>
          </p:nvSpPr>
          <p:spPr>
            <a:xfrm>
              <a:off x="3611" y="1415"/>
              <a:ext cx="20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1" name="任意多边形 2166"/>
            <p:cNvSpPr>
              <a:spLocks noEditPoints="1"/>
            </p:cNvSpPr>
            <p:nvPr/>
          </p:nvSpPr>
          <p:spPr>
            <a:xfrm>
              <a:off x="3611" y="1820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2" name="任意多边形 2167"/>
            <p:cNvSpPr>
              <a:spLocks noEditPoints="1"/>
            </p:cNvSpPr>
            <p:nvPr/>
          </p:nvSpPr>
          <p:spPr>
            <a:xfrm>
              <a:off x="3611" y="2224"/>
              <a:ext cx="20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3" name="任意多边形 2168"/>
            <p:cNvSpPr>
              <a:spLocks noEditPoints="1"/>
            </p:cNvSpPr>
            <p:nvPr/>
          </p:nvSpPr>
          <p:spPr>
            <a:xfrm>
              <a:off x="3611" y="2629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4" name="任意多边形 2169"/>
            <p:cNvSpPr>
              <a:spLocks noEditPoints="1"/>
            </p:cNvSpPr>
            <p:nvPr/>
          </p:nvSpPr>
          <p:spPr>
            <a:xfrm>
              <a:off x="3611" y="3033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5" name="任意多边形 2170"/>
            <p:cNvSpPr>
              <a:spLocks noEditPoints="1"/>
            </p:cNvSpPr>
            <p:nvPr/>
          </p:nvSpPr>
          <p:spPr>
            <a:xfrm>
              <a:off x="3611" y="3438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6" name="任意多边形 2171"/>
            <p:cNvSpPr>
              <a:spLocks noEditPoints="1"/>
            </p:cNvSpPr>
            <p:nvPr/>
          </p:nvSpPr>
          <p:spPr>
            <a:xfrm>
              <a:off x="3611" y="3842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37" name="矩形 2172"/>
            <p:cNvSpPr/>
            <p:nvPr/>
          </p:nvSpPr>
          <p:spPr>
            <a:xfrm>
              <a:off x="361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38" name="矩形 2173"/>
            <p:cNvSpPr/>
            <p:nvPr/>
          </p:nvSpPr>
          <p:spPr>
            <a:xfrm>
              <a:off x="4056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39" name="任意多边形 2174"/>
            <p:cNvSpPr>
              <a:spLocks noEditPoints="1"/>
            </p:cNvSpPr>
            <p:nvPr/>
          </p:nvSpPr>
          <p:spPr>
            <a:xfrm>
              <a:off x="4056" y="202"/>
              <a:ext cx="20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0" name="任意多边形 2175"/>
            <p:cNvSpPr>
              <a:spLocks noEditPoints="1"/>
            </p:cNvSpPr>
            <p:nvPr/>
          </p:nvSpPr>
          <p:spPr>
            <a:xfrm>
              <a:off x="4056" y="607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1" name="任意多边形 2176"/>
            <p:cNvSpPr>
              <a:spLocks noEditPoints="1"/>
            </p:cNvSpPr>
            <p:nvPr/>
          </p:nvSpPr>
          <p:spPr>
            <a:xfrm>
              <a:off x="4056" y="1011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2" name="任意多边形 2177"/>
            <p:cNvSpPr>
              <a:spLocks noEditPoints="1"/>
            </p:cNvSpPr>
            <p:nvPr/>
          </p:nvSpPr>
          <p:spPr>
            <a:xfrm>
              <a:off x="4056" y="1415"/>
              <a:ext cx="20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3" name="任意多边形 2178"/>
            <p:cNvSpPr>
              <a:spLocks noEditPoints="1"/>
            </p:cNvSpPr>
            <p:nvPr/>
          </p:nvSpPr>
          <p:spPr>
            <a:xfrm>
              <a:off x="4056" y="1820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4" name="任意多边形 2179"/>
            <p:cNvSpPr>
              <a:spLocks noEditPoints="1"/>
            </p:cNvSpPr>
            <p:nvPr/>
          </p:nvSpPr>
          <p:spPr>
            <a:xfrm>
              <a:off x="4056" y="2224"/>
              <a:ext cx="20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5" name="任意多边形 2180"/>
            <p:cNvSpPr>
              <a:spLocks noEditPoints="1"/>
            </p:cNvSpPr>
            <p:nvPr/>
          </p:nvSpPr>
          <p:spPr>
            <a:xfrm>
              <a:off x="4056" y="2629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6" name="任意多边形 2181"/>
            <p:cNvSpPr>
              <a:spLocks noEditPoints="1"/>
            </p:cNvSpPr>
            <p:nvPr/>
          </p:nvSpPr>
          <p:spPr>
            <a:xfrm>
              <a:off x="4056" y="3033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7" name="任意多边形 2182"/>
            <p:cNvSpPr>
              <a:spLocks noEditPoints="1"/>
            </p:cNvSpPr>
            <p:nvPr/>
          </p:nvSpPr>
          <p:spPr>
            <a:xfrm>
              <a:off x="4056" y="3438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8" name="任意多边形 2183"/>
            <p:cNvSpPr>
              <a:spLocks noEditPoints="1"/>
            </p:cNvSpPr>
            <p:nvPr/>
          </p:nvSpPr>
          <p:spPr>
            <a:xfrm>
              <a:off x="4056" y="3842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49" name="矩形 2184"/>
            <p:cNvSpPr/>
            <p:nvPr/>
          </p:nvSpPr>
          <p:spPr>
            <a:xfrm>
              <a:off x="4056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50" name="矩形 2185"/>
            <p:cNvSpPr/>
            <p:nvPr/>
          </p:nvSpPr>
          <p:spPr>
            <a:xfrm>
              <a:off x="450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51" name="任意多边形 2186"/>
            <p:cNvSpPr>
              <a:spLocks noEditPoints="1"/>
            </p:cNvSpPr>
            <p:nvPr/>
          </p:nvSpPr>
          <p:spPr>
            <a:xfrm>
              <a:off x="4501" y="202"/>
              <a:ext cx="20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2" name="任意多边形 2187"/>
            <p:cNvSpPr>
              <a:spLocks noEditPoints="1"/>
            </p:cNvSpPr>
            <p:nvPr/>
          </p:nvSpPr>
          <p:spPr>
            <a:xfrm>
              <a:off x="4501" y="607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3" name="任意多边形 2188"/>
            <p:cNvSpPr>
              <a:spLocks noEditPoints="1"/>
            </p:cNvSpPr>
            <p:nvPr/>
          </p:nvSpPr>
          <p:spPr>
            <a:xfrm>
              <a:off x="4501" y="1011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4" name="任意多边形 2189"/>
            <p:cNvSpPr>
              <a:spLocks noEditPoints="1"/>
            </p:cNvSpPr>
            <p:nvPr/>
          </p:nvSpPr>
          <p:spPr>
            <a:xfrm>
              <a:off x="4501" y="1415"/>
              <a:ext cx="20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5" name="任意多边形 2190"/>
            <p:cNvSpPr>
              <a:spLocks noEditPoints="1"/>
            </p:cNvSpPr>
            <p:nvPr/>
          </p:nvSpPr>
          <p:spPr>
            <a:xfrm>
              <a:off x="4501" y="1820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6" name="任意多边形 2191"/>
            <p:cNvSpPr>
              <a:spLocks noEditPoints="1"/>
            </p:cNvSpPr>
            <p:nvPr/>
          </p:nvSpPr>
          <p:spPr>
            <a:xfrm>
              <a:off x="4501" y="2224"/>
              <a:ext cx="20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7" name="任意多边形 2192"/>
            <p:cNvSpPr>
              <a:spLocks noEditPoints="1"/>
            </p:cNvSpPr>
            <p:nvPr/>
          </p:nvSpPr>
          <p:spPr>
            <a:xfrm>
              <a:off x="4501" y="2629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8" name="任意多边形 2193"/>
            <p:cNvSpPr>
              <a:spLocks noEditPoints="1"/>
            </p:cNvSpPr>
            <p:nvPr/>
          </p:nvSpPr>
          <p:spPr>
            <a:xfrm>
              <a:off x="4501" y="3033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59" name="任意多边形 2194"/>
            <p:cNvSpPr>
              <a:spLocks noEditPoints="1"/>
            </p:cNvSpPr>
            <p:nvPr/>
          </p:nvSpPr>
          <p:spPr>
            <a:xfrm>
              <a:off x="4501" y="3438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0" name="任意多边形 2195"/>
            <p:cNvSpPr>
              <a:spLocks noEditPoints="1"/>
            </p:cNvSpPr>
            <p:nvPr/>
          </p:nvSpPr>
          <p:spPr>
            <a:xfrm>
              <a:off x="4501" y="3842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1" name="矩形 2196"/>
            <p:cNvSpPr/>
            <p:nvPr/>
          </p:nvSpPr>
          <p:spPr>
            <a:xfrm>
              <a:off x="450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62" name="矩形 2197"/>
            <p:cNvSpPr/>
            <p:nvPr/>
          </p:nvSpPr>
          <p:spPr>
            <a:xfrm>
              <a:off x="4951" y="0"/>
              <a:ext cx="20" cy="10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63" name="任意多边形 2198"/>
            <p:cNvSpPr>
              <a:spLocks noEditPoints="1"/>
            </p:cNvSpPr>
            <p:nvPr/>
          </p:nvSpPr>
          <p:spPr>
            <a:xfrm>
              <a:off x="4951" y="202"/>
              <a:ext cx="20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4" name="任意多边形 2199"/>
            <p:cNvSpPr>
              <a:spLocks noEditPoints="1"/>
            </p:cNvSpPr>
            <p:nvPr/>
          </p:nvSpPr>
          <p:spPr>
            <a:xfrm>
              <a:off x="4951" y="607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5" name="任意多边形 2200"/>
            <p:cNvSpPr>
              <a:spLocks noEditPoints="1"/>
            </p:cNvSpPr>
            <p:nvPr/>
          </p:nvSpPr>
          <p:spPr>
            <a:xfrm>
              <a:off x="4951" y="1011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6" name="任意多边形 2201"/>
            <p:cNvSpPr>
              <a:spLocks noEditPoints="1"/>
            </p:cNvSpPr>
            <p:nvPr/>
          </p:nvSpPr>
          <p:spPr>
            <a:xfrm>
              <a:off x="4951" y="1415"/>
              <a:ext cx="20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7" name="任意多边形 2202"/>
            <p:cNvSpPr>
              <a:spLocks noEditPoints="1"/>
            </p:cNvSpPr>
            <p:nvPr/>
          </p:nvSpPr>
          <p:spPr>
            <a:xfrm>
              <a:off x="4951" y="1820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8" name="任意多边形 2203"/>
            <p:cNvSpPr>
              <a:spLocks noEditPoints="1"/>
            </p:cNvSpPr>
            <p:nvPr/>
          </p:nvSpPr>
          <p:spPr>
            <a:xfrm>
              <a:off x="4951" y="2224"/>
              <a:ext cx="20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69" name="任意多边形 2204"/>
            <p:cNvSpPr>
              <a:spLocks noEditPoints="1"/>
            </p:cNvSpPr>
            <p:nvPr/>
          </p:nvSpPr>
          <p:spPr>
            <a:xfrm>
              <a:off x="4951" y="2629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0" name="任意多边形 2205"/>
            <p:cNvSpPr>
              <a:spLocks noEditPoints="1"/>
            </p:cNvSpPr>
            <p:nvPr/>
          </p:nvSpPr>
          <p:spPr>
            <a:xfrm>
              <a:off x="4951" y="3033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1" name="任意多边形 2206"/>
            <p:cNvSpPr>
              <a:spLocks noEditPoints="1"/>
            </p:cNvSpPr>
            <p:nvPr/>
          </p:nvSpPr>
          <p:spPr>
            <a:xfrm>
              <a:off x="4951" y="3438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2" name="任意多边形 2207"/>
            <p:cNvSpPr>
              <a:spLocks noEditPoints="1"/>
            </p:cNvSpPr>
            <p:nvPr/>
          </p:nvSpPr>
          <p:spPr>
            <a:xfrm>
              <a:off x="4951" y="3842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3" name="矩形 2208"/>
            <p:cNvSpPr/>
            <p:nvPr/>
          </p:nvSpPr>
          <p:spPr>
            <a:xfrm>
              <a:off x="4951" y="4246"/>
              <a:ext cx="20" cy="51"/>
            </a:xfrm>
            <a:prstGeom prst="rect">
              <a:avLst/>
            </a:pr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3474" name="任意多边形 2209"/>
            <p:cNvSpPr/>
            <p:nvPr/>
          </p:nvSpPr>
          <p:spPr>
            <a:xfrm>
              <a:off x="0" y="3281"/>
              <a:ext cx="20" cy="10"/>
            </a:xfrm>
            <a:custGeom>
              <a:rect l="0" t="0" r="0" b="0"/>
              <a:pathLst>
                <a:path w="4" h="2">
                  <a:moveTo>
                    <a:pt x="0" y="1"/>
                  </a:moveTo>
                  <a:cubicBezTo>
                    <a:pt x="1" y="2"/>
                    <a:pt x="4" y="0"/>
                    <a:pt x="0" y="1"/>
                  </a:cubicBezTo>
                  <a:close/>
                </a:path>
              </a:pathLst>
            </a:custGeom>
            <a:solidFill>
              <a:schemeClr val="bg2">
                <a:alpha val="50000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475" name="组合 2215"/>
          <p:cNvGrpSpPr/>
          <p:nvPr/>
        </p:nvGrpSpPr>
        <p:grpSpPr>
          <a:xfrm>
            <a:off x="203200" y="4724400"/>
            <a:ext cx="2247900" cy="1557338"/>
            <a:chExt cx="1062" cy="981"/>
          </a:xfrm>
        </p:grpSpPr>
        <p:sp>
          <p:nvSpPr>
            <p:cNvPr id="13476" name="任意多边形 2216"/>
            <p:cNvSpPr/>
            <p:nvPr userDrawn="1"/>
          </p:nvSpPr>
          <p:spPr>
            <a:xfrm>
              <a:off x="25" y="0"/>
              <a:ext cx="207" cy="81"/>
            </a:xfrm>
            <a:custGeom>
              <a:rect l="0" t="0" r="0" b="0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7" name="任意多边形 2217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0" t="0" r="0" b="0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8" name="任意多边形 2218"/>
            <p:cNvSpPr/>
            <p:nvPr userDrawn="1"/>
          </p:nvSpPr>
          <p:spPr>
            <a:xfrm>
              <a:off x="252" y="470"/>
              <a:ext cx="86" cy="102"/>
            </a:xfrm>
            <a:custGeom>
              <a:rect l="0" t="0" r="0" b="0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79" name="任意多边形 2219"/>
            <p:cNvSpPr/>
            <p:nvPr userDrawn="1"/>
          </p:nvSpPr>
          <p:spPr>
            <a:xfrm>
              <a:off x="171" y="511"/>
              <a:ext cx="76" cy="136"/>
            </a:xfrm>
            <a:custGeom>
              <a:rect l="0" t="0" r="0" b="0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0" name="任意多边形 2220"/>
            <p:cNvSpPr/>
            <p:nvPr userDrawn="1"/>
          </p:nvSpPr>
          <p:spPr>
            <a:xfrm>
              <a:off x="126" y="238"/>
              <a:ext cx="243" cy="116"/>
            </a:xfrm>
            <a:custGeom>
              <a:rect l="0" t="0" r="0" b="0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1" name="任意多边形 2221"/>
            <p:cNvSpPr/>
            <p:nvPr userDrawn="1"/>
          </p:nvSpPr>
          <p:spPr>
            <a:xfrm>
              <a:off x="404" y="561"/>
              <a:ext cx="177" cy="187"/>
            </a:xfrm>
            <a:custGeom>
              <a:rect l="0" t="0" r="0" b="0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2" name="任意多边形 2222"/>
            <p:cNvSpPr/>
            <p:nvPr userDrawn="1"/>
          </p:nvSpPr>
          <p:spPr>
            <a:xfrm>
              <a:off x="809" y="374"/>
              <a:ext cx="177" cy="36"/>
            </a:xfrm>
            <a:custGeom>
              <a:rect l="0" t="0" r="0" b="0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3" name="任意多边形 2223"/>
            <p:cNvSpPr/>
            <p:nvPr userDrawn="1"/>
          </p:nvSpPr>
          <p:spPr>
            <a:xfrm>
              <a:off x="869" y="369"/>
              <a:ext cx="137" cy="81"/>
            </a:xfrm>
            <a:custGeom>
              <a:rect l="0" t="0" r="0" b="0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4" name="任意多边形 2224"/>
            <p:cNvSpPr/>
            <p:nvPr userDrawn="1"/>
          </p:nvSpPr>
          <p:spPr>
            <a:xfrm>
              <a:off x="864" y="420"/>
              <a:ext cx="177" cy="86"/>
            </a:xfrm>
            <a:custGeom>
              <a:rect l="0" t="0" r="0" b="0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5" name="任意多边形 2225"/>
            <p:cNvSpPr/>
            <p:nvPr userDrawn="1"/>
          </p:nvSpPr>
          <p:spPr>
            <a:xfrm>
              <a:off x="748" y="501"/>
              <a:ext cx="248" cy="60"/>
            </a:xfrm>
            <a:custGeom>
              <a:rect l="0" t="0" r="0" b="0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6" name="任意多边形 2226"/>
            <p:cNvSpPr/>
            <p:nvPr userDrawn="1"/>
          </p:nvSpPr>
          <p:spPr>
            <a:xfrm>
              <a:off x="773" y="556"/>
              <a:ext cx="203" cy="56"/>
            </a:xfrm>
            <a:custGeom>
              <a:rect l="0" t="0" r="0" b="0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7" name="任意多边形 2227"/>
            <p:cNvSpPr/>
            <p:nvPr userDrawn="1"/>
          </p:nvSpPr>
          <p:spPr>
            <a:xfrm>
              <a:off x="763" y="602"/>
              <a:ext cx="207" cy="172"/>
            </a:xfrm>
            <a:custGeom>
              <a:rect l="0" t="0" r="0" b="0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488" name="任意多边形 2228"/>
            <p:cNvSpPr/>
            <p:nvPr userDrawn="1"/>
          </p:nvSpPr>
          <p:spPr>
            <a:xfrm>
              <a:off x="900" y="521"/>
              <a:ext cx="126" cy="318"/>
            </a:xfrm>
            <a:custGeom>
              <a:rect l="0" t="0" r="0" b="0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folHlink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2211" name="标题 2210"/>
          <p:cNvSpPr>
            <a:spLocks noGrp="1" noRot="1"/>
          </p:cNvSpPr>
          <p:nvPr>
            <p:ph type="ctrTitle"/>
          </p:nvPr>
        </p:nvSpPr>
        <p:spPr>
          <a:xfrm>
            <a:off x="914400" y="2057400"/>
            <a:ext cx="10363200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>
            <a:lvl1pPr lvl="0">
              <a:defRPr/>
            </a:lvl1pPr>
          </a:lstStyle>
          <a:p>
            <a:pPr lvl="0" fontAlgn="base"/>
            <a:r>
              <a:rPr lang="zh-CN" altLang="en-US" strike="noStrike" noProof="1"/>
              <a:t>单击此处编辑母版标题样式</a:t>
            </a:r>
            <a:endParaRPr lang="zh-CN" altLang="en-US" strike="noStrike" noProof="1"/>
          </a:p>
        </p:txBody>
      </p:sp>
      <p:sp>
        <p:nvSpPr>
          <p:cNvPr id="2215" name="副标题 2214"/>
          <p:cNvSpPr>
            <a:spLocks noGrp="1" noRot="1"/>
          </p:cNvSpPr>
          <p:nvPr>
            <p:ph type="subTitle" idx="1"/>
          </p:nvPr>
        </p:nvSpPr>
        <p:spPr>
          <a:xfrm>
            <a:off x="1828800" y="3505200"/>
            <a:ext cx="8534400" cy="175260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 marL="0" lvl="0" indent="0" algn="ctr">
              <a:buNone/>
              <a:defRPr/>
            </a:lvl1pPr>
            <a:lvl2pPr marL="457200" lvl="1" indent="0" algn="ctr">
              <a:buNone/>
              <a:defRPr/>
            </a:lvl2pPr>
            <a:lvl3pPr marL="914400" lvl="2" indent="0" algn="ctr">
              <a:buNone/>
              <a:defRPr/>
            </a:lvl3pPr>
            <a:lvl4pPr marL="1371600" lvl="3" indent="0" algn="ctr">
              <a:buNone/>
              <a:defRPr/>
            </a:lvl4pPr>
            <a:lvl5pPr marL="1828800" lvl="4" indent="0" algn="ctr">
              <a:buNone/>
              <a:defRPr/>
            </a:lvl5pPr>
          </a:lstStyle>
          <a:p>
            <a:pPr lvl="0" fontAlgn="base"/>
            <a:r>
              <a:rPr lang="zh-CN" altLang="en-US" strike="noStrike" noProof="1"/>
              <a:t>单击此处编辑母版副标题样式</a:t>
            </a:r>
            <a:endParaRPr lang="zh-CN" altLang="en-US" strike="noStrike" noProof="1"/>
          </a:p>
        </p:txBody>
      </p:sp>
      <p:sp>
        <p:nvSpPr>
          <p:cNvPr id="2212" name="日期占位符 2211"/>
          <p:cNvSpPr>
            <a:spLocks noGrp="1"/>
          </p:cNvSpPr>
          <p:nvPr>
            <p:ph type="dt" sz="half" idx="2"/>
          </p:nvPr>
        </p:nvSpPr>
        <p:spPr>
          <a:xfrm>
            <a:off x="402167" y="6248400"/>
            <a:ext cx="3052233" cy="4762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>
              <a:defRPr sz="1400">
                <a:latin typeface="Arial" pitchFamily="34" charset="0"/>
              </a:defRPr>
            </a:lvl1pPr>
          </a:lstStyle>
          <a:p>
            <a:pPr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2213" name="页脚占位符 2212"/>
          <p:cNvSpPr>
            <a:spLocks noGrp="1"/>
          </p:cNvSpPr>
          <p:nvPr>
            <p:ph type="ftr" sz="quarter" idx="3"/>
          </p:nvPr>
        </p:nvSpPr>
        <p:spPr>
          <a:xfrm>
            <a:off x="4165600" y="6248400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 algn="ctr">
              <a:defRPr sz="1400">
                <a:latin typeface="Arial" pitchFamily="34" charset="0"/>
              </a:defRPr>
            </a:lvl1pPr>
          </a:lstStyle>
          <a:p>
            <a:pPr fontAlgn="base"/>
            <a:endParaRPr lang="zh-CN" altLang="en-US" strike="noStrike" noProof="1"/>
          </a:p>
        </p:txBody>
      </p:sp>
      <p:sp>
        <p:nvSpPr>
          <p:cNvPr id="2214" name="灯片编号占位符 2213"/>
          <p:cNvSpPr>
            <a:spLocks noGrp="1"/>
          </p:cNvSpPr>
          <p:nvPr>
            <p:ph type="sldNum" sz="quarter" idx="4"/>
          </p:nvPr>
        </p:nvSpPr>
        <p:spPr>
          <a:xfrm>
            <a:off x="8737600" y="6248400"/>
            <a:ext cx="3052233" cy="476250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>
            <a:lvl1pPr algn="r">
              <a:defRPr sz="1400">
                <a:latin typeface="Arial" pitchFamily="34" charset="0"/>
              </a:defRPr>
            </a:lvl1pPr>
          </a:lstStyle>
          <a:p>
            <a:pPr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1851" y="1709738"/>
            <a:ext cx="10515600" cy="2852737"/>
          </a:xfrm>
        </p:spPr>
        <p:txBody>
          <a:bodyPr anchor="b"/>
          <a:lstStyle>
            <a:lvl1pPr>
              <a:defRPr sz="45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1851" y="4589463"/>
            <a:ext cx="105156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812800" y="1600200"/>
            <a:ext cx="5326888" cy="4498975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6357112" y="1600200"/>
            <a:ext cx="5326888" cy="4498975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1186775" y="1778438"/>
            <a:ext cx="4873575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1186775" y="2665379"/>
            <a:ext cx="4873575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6256939" y="1778438"/>
            <a:ext cx="4897576" cy="823912"/>
          </a:xfrm>
        </p:spPr>
        <p:txBody>
          <a:bodyPr anchor="ctr" anchorCtr="0"/>
          <a:lstStyle>
            <a:lvl1pPr marL="0" indent="0">
              <a:buNone/>
              <a:defRPr sz="2100"/>
            </a:lvl1pPr>
            <a:lvl2pPr marL="342900" indent="0">
              <a:buNone/>
              <a:defRPr sz="1800"/>
            </a:lvl2pPr>
            <a:lvl3pPr marL="685800" indent="0">
              <a:buNone/>
              <a:defRPr sz="1500"/>
            </a:lvl3pPr>
            <a:lvl4pPr marL="1028700" indent="0">
              <a:buNone/>
              <a:defRPr sz="1350"/>
            </a:lvl4pPr>
            <a:lvl5pPr marL="1371600" indent="0">
              <a:buNone/>
              <a:defRPr sz="1350"/>
            </a:lvl5pPr>
            <a:lvl6pPr marL="1714500" indent="0">
              <a:buNone/>
              <a:defRPr sz="1350"/>
            </a:lvl6pPr>
            <a:lvl7pPr marL="2057400" indent="0">
              <a:buNone/>
              <a:defRPr sz="1350"/>
            </a:lvl7pPr>
            <a:lvl8pPr marL="2400300" indent="0">
              <a:buNone/>
              <a:defRPr sz="1350"/>
            </a:lvl8pPr>
            <a:lvl9pPr marL="2743200" indent="0">
              <a:buNone/>
              <a:defRPr sz="13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6256939" y="2665379"/>
            <a:ext cx="4897576" cy="3524284"/>
          </a:xfrm>
        </p:spPr>
        <p:txBody>
          <a:bodyPr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4165349" cy="1600200"/>
          </a:xfrm>
        </p:spPr>
        <p:txBody>
          <a:bodyPr anchor="b"/>
          <a:lstStyle>
            <a:lvl1pPr>
              <a:defRPr sz="2400"/>
            </a:lvl1pPr>
          </a:lstStyle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5183188" y="457201"/>
            <a:ext cx="6172200" cy="5403850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pPr fontAlgn="base"/>
            <a:endParaRPr lang="zh-CN" altLang="en-US" strike="noStrike" noProof="1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4165349" cy="3811588"/>
          </a:xfrm>
        </p:spPr>
        <p:txBody>
          <a:bodyPr/>
          <a:lstStyle>
            <a:lvl1pPr marL="0" indent="0">
              <a:buNone/>
              <a:defRPr sz="1500"/>
            </a:lvl1pPr>
            <a:lvl2pPr marL="342900" indent="0">
              <a:buNone/>
              <a:defRPr sz="1350"/>
            </a:lvl2pPr>
            <a:lvl3pPr marL="685800" indent="0">
              <a:buNone/>
              <a:defRPr sz="1200"/>
            </a:lvl3pPr>
            <a:lvl4pPr marL="1028700" indent="0">
              <a:buNone/>
              <a:defRPr sz="1050"/>
            </a:lvl4pPr>
            <a:lvl5pPr marL="1371600" indent="0">
              <a:buNone/>
              <a:defRPr sz="1050"/>
            </a:lvl5pPr>
            <a:lvl6pPr marL="1714500" indent="0">
              <a:buNone/>
              <a:defRPr sz="1050"/>
            </a:lvl6pPr>
            <a:lvl7pPr marL="2057400" indent="0">
              <a:buNone/>
              <a:defRPr sz="1050"/>
            </a:lvl7pPr>
            <a:lvl8pPr marL="2400300" indent="0">
              <a:buNone/>
              <a:defRPr sz="1050"/>
            </a:lvl8pPr>
            <a:lvl9pPr marL="2743200" indent="0">
              <a:buNone/>
              <a:defRPr sz="1050"/>
            </a:lvl9pPr>
          </a:lstStyle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竖版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8938684" y="228600"/>
            <a:ext cx="2846917" cy="5870575"/>
          </a:xfrm>
        </p:spPr>
        <p:txBody>
          <a:bodyPr vert="eaVert"/>
          <a:lstStyle/>
          <a:p>
            <a:pPr fontAlgn="base"/>
            <a:r>
              <a:rPr lang="zh-CN" altLang="en-US" strike="noStrike" noProof="1" smtClean="0"/>
              <a:t>单击此处编辑母版标题样式</a:t>
            </a:r>
            <a:endParaRPr lang="zh-CN" altLang="en-US" strike="noStrike" noProof="1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397933" y="228600"/>
            <a:ext cx="8375712" cy="5870575"/>
          </a:xfrm>
        </p:spPr>
        <p:txBody>
          <a:bodyPr vert="eaVert"/>
          <a:lstStyle/>
          <a:p>
            <a:pPr lvl="0" fontAlgn="base"/>
            <a:r>
              <a:rPr lang="zh-CN" altLang="en-US" strike="noStrike" noProof="1" smtClean="0"/>
              <a:t>单击此处编辑母版文本样式</a:t>
            </a:r>
            <a:endParaRPr lang="zh-CN" altLang="en-US" strike="noStrike" noProof="1" smtClean="0"/>
          </a:p>
          <a:p>
            <a:pPr lvl="1" fontAlgn="base"/>
            <a:r>
              <a:rPr lang="zh-CN" altLang="en-US" strike="noStrike" noProof="1" smtClean="0"/>
              <a:t>第二级</a:t>
            </a:r>
            <a:endParaRPr lang="zh-CN" altLang="en-US" strike="noStrike" noProof="1" smtClean="0"/>
          </a:p>
          <a:p>
            <a:pPr lvl="2" fontAlgn="base"/>
            <a:r>
              <a:rPr lang="zh-CN" altLang="en-US" strike="noStrike" noProof="1" smtClean="0"/>
              <a:t>第三级</a:t>
            </a:r>
            <a:endParaRPr lang="zh-CN" altLang="en-US" strike="noStrike" noProof="1" smtClean="0"/>
          </a:p>
          <a:p>
            <a:pPr lvl="3" fontAlgn="base"/>
            <a:r>
              <a:rPr lang="zh-CN" altLang="en-US" strike="noStrike" noProof="1" smtClean="0"/>
              <a:t>第四级</a:t>
            </a:r>
            <a:endParaRPr lang="zh-CN" altLang="en-US" strike="noStrike" noProof="1" smtClean="0"/>
          </a:p>
          <a:p>
            <a:pPr lvl="4" fontAlgn="base"/>
            <a:r>
              <a:rPr lang="zh-CN" altLang="en-US" strike="noStrike" noProof="1" smtClean="0"/>
              <a:t>第五级</a:t>
            </a:r>
            <a:endParaRPr lang="zh-CN" altLang="en-US" strike="noStrike" noProof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 lvl="0" fontAlgn="base"/>
            <a:endParaRPr lang="zh-CN" altLang="en-US" strike="noStrike" noProof="1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0242" name="组合 1025"/>
          <p:cNvGrpSpPr/>
          <p:nvPr/>
        </p:nvGrpSpPr>
        <p:grpSpPr>
          <a:xfrm>
            <a:off x="755651" y="0"/>
            <a:ext cx="10521949" cy="6821488"/>
            <a:chExt cx="4971" cy="4297"/>
          </a:xfrm>
        </p:grpSpPr>
        <p:sp>
          <p:nvSpPr>
            <p:cNvPr id="10243" name="矩形 1026"/>
            <p:cNvSpPr/>
            <p:nvPr/>
          </p:nvSpPr>
          <p:spPr>
            <a:xfrm>
              <a:off x="35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44" name="任意多边形 1027"/>
            <p:cNvSpPr>
              <a:spLocks noEditPoints="1"/>
            </p:cNvSpPr>
            <p:nvPr/>
          </p:nvSpPr>
          <p:spPr>
            <a:xfrm>
              <a:off x="35" y="202"/>
              <a:ext cx="21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5" name="任意多边形 1028"/>
            <p:cNvSpPr>
              <a:spLocks noEditPoints="1"/>
            </p:cNvSpPr>
            <p:nvPr/>
          </p:nvSpPr>
          <p:spPr>
            <a:xfrm>
              <a:off x="35" y="607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6" name="任意多边形 1029"/>
            <p:cNvSpPr>
              <a:spLocks noEditPoints="1"/>
            </p:cNvSpPr>
            <p:nvPr/>
          </p:nvSpPr>
          <p:spPr>
            <a:xfrm>
              <a:off x="35" y="1011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7" name="任意多边形 1030"/>
            <p:cNvSpPr>
              <a:spLocks noEditPoints="1"/>
            </p:cNvSpPr>
            <p:nvPr/>
          </p:nvSpPr>
          <p:spPr>
            <a:xfrm>
              <a:off x="35" y="1415"/>
              <a:ext cx="21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8" name="任意多边形 1031"/>
            <p:cNvSpPr>
              <a:spLocks noEditPoints="1"/>
            </p:cNvSpPr>
            <p:nvPr/>
          </p:nvSpPr>
          <p:spPr>
            <a:xfrm>
              <a:off x="35" y="1820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49" name="任意多边形 1032"/>
            <p:cNvSpPr>
              <a:spLocks noEditPoints="1"/>
            </p:cNvSpPr>
            <p:nvPr/>
          </p:nvSpPr>
          <p:spPr>
            <a:xfrm>
              <a:off x="35" y="2224"/>
              <a:ext cx="21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0" name="任意多边形 1033"/>
            <p:cNvSpPr>
              <a:spLocks noEditPoints="1"/>
            </p:cNvSpPr>
            <p:nvPr/>
          </p:nvSpPr>
          <p:spPr>
            <a:xfrm>
              <a:off x="35" y="2629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1" name="任意多边形 1034"/>
            <p:cNvSpPr>
              <a:spLocks noEditPoints="1"/>
            </p:cNvSpPr>
            <p:nvPr/>
          </p:nvSpPr>
          <p:spPr>
            <a:xfrm>
              <a:off x="35" y="3033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2" name="任意多边形 1035"/>
            <p:cNvSpPr>
              <a:spLocks noEditPoints="1"/>
            </p:cNvSpPr>
            <p:nvPr/>
          </p:nvSpPr>
          <p:spPr>
            <a:xfrm>
              <a:off x="35" y="3438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3" name="任意多边形 1036"/>
            <p:cNvSpPr>
              <a:spLocks noEditPoints="1"/>
            </p:cNvSpPr>
            <p:nvPr/>
          </p:nvSpPr>
          <p:spPr>
            <a:xfrm>
              <a:off x="35" y="3842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4" name="矩形 1037"/>
            <p:cNvSpPr/>
            <p:nvPr/>
          </p:nvSpPr>
          <p:spPr>
            <a:xfrm>
              <a:off x="35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55" name="矩形 1038"/>
            <p:cNvSpPr/>
            <p:nvPr/>
          </p:nvSpPr>
          <p:spPr>
            <a:xfrm>
              <a:off x="480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56" name="任意多边形 1039"/>
            <p:cNvSpPr>
              <a:spLocks noEditPoints="1"/>
            </p:cNvSpPr>
            <p:nvPr/>
          </p:nvSpPr>
          <p:spPr>
            <a:xfrm>
              <a:off x="480" y="202"/>
              <a:ext cx="21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7" name="任意多边形 1040"/>
            <p:cNvSpPr>
              <a:spLocks noEditPoints="1"/>
            </p:cNvSpPr>
            <p:nvPr/>
          </p:nvSpPr>
          <p:spPr>
            <a:xfrm>
              <a:off x="480" y="607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8" name="任意多边形 1041"/>
            <p:cNvSpPr>
              <a:spLocks noEditPoints="1"/>
            </p:cNvSpPr>
            <p:nvPr/>
          </p:nvSpPr>
          <p:spPr>
            <a:xfrm>
              <a:off x="480" y="1011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59" name="任意多边形 1042"/>
            <p:cNvSpPr>
              <a:spLocks noEditPoints="1"/>
            </p:cNvSpPr>
            <p:nvPr/>
          </p:nvSpPr>
          <p:spPr>
            <a:xfrm>
              <a:off x="480" y="1415"/>
              <a:ext cx="21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0" name="任意多边形 1043"/>
            <p:cNvSpPr>
              <a:spLocks noEditPoints="1"/>
            </p:cNvSpPr>
            <p:nvPr/>
          </p:nvSpPr>
          <p:spPr>
            <a:xfrm>
              <a:off x="480" y="1820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1" name="任意多边形 1044"/>
            <p:cNvSpPr>
              <a:spLocks noEditPoints="1"/>
            </p:cNvSpPr>
            <p:nvPr/>
          </p:nvSpPr>
          <p:spPr>
            <a:xfrm>
              <a:off x="480" y="2224"/>
              <a:ext cx="21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2" name="任意多边形 1045"/>
            <p:cNvSpPr>
              <a:spLocks noEditPoints="1"/>
            </p:cNvSpPr>
            <p:nvPr/>
          </p:nvSpPr>
          <p:spPr>
            <a:xfrm>
              <a:off x="480" y="2629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3" name="任意多边形 1046"/>
            <p:cNvSpPr>
              <a:spLocks noEditPoints="1"/>
            </p:cNvSpPr>
            <p:nvPr/>
          </p:nvSpPr>
          <p:spPr>
            <a:xfrm>
              <a:off x="480" y="3033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4" name="任意多边形 1047"/>
            <p:cNvSpPr>
              <a:spLocks noEditPoints="1"/>
            </p:cNvSpPr>
            <p:nvPr/>
          </p:nvSpPr>
          <p:spPr>
            <a:xfrm>
              <a:off x="480" y="3438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5" name="任意多边形 1048"/>
            <p:cNvSpPr>
              <a:spLocks noEditPoints="1"/>
            </p:cNvSpPr>
            <p:nvPr/>
          </p:nvSpPr>
          <p:spPr>
            <a:xfrm>
              <a:off x="480" y="3842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6" name="矩形 1049"/>
            <p:cNvSpPr/>
            <p:nvPr/>
          </p:nvSpPr>
          <p:spPr>
            <a:xfrm>
              <a:off x="480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67" name="矩形 1050"/>
            <p:cNvSpPr/>
            <p:nvPr/>
          </p:nvSpPr>
          <p:spPr>
            <a:xfrm>
              <a:off x="930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68" name="任意多边形 1051"/>
            <p:cNvSpPr>
              <a:spLocks noEditPoints="1"/>
            </p:cNvSpPr>
            <p:nvPr/>
          </p:nvSpPr>
          <p:spPr>
            <a:xfrm>
              <a:off x="930" y="202"/>
              <a:ext cx="21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69" name="任意多边形 1052"/>
            <p:cNvSpPr>
              <a:spLocks noEditPoints="1"/>
            </p:cNvSpPr>
            <p:nvPr/>
          </p:nvSpPr>
          <p:spPr>
            <a:xfrm>
              <a:off x="930" y="607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0" name="任意多边形 1053"/>
            <p:cNvSpPr>
              <a:spLocks noEditPoints="1"/>
            </p:cNvSpPr>
            <p:nvPr/>
          </p:nvSpPr>
          <p:spPr>
            <a:xfrm>
              <a:off x="930" y="1011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1" name="任意多边形 1054"/>
            <p:cNvSpPr>
              <a:spLocks noEditPoints="1"/>
            </p:cNvSpPr>
            <p:nvPr/>
          </p:nvSpPr>
          <p:spPr>
            <a:xfrm>
              <a:off x="930" y="1415"/>
              <a:ext cx="21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2" name="任意多边形 1055"/>
            <p:cNvSpPr>
              <a:spLocks noEditPoints="1"/>
            </p:cNvSpPr>
            <p:nvPr/>
          </p:nvSpPr>
          <p:spPr>
            <a:xfrm>
              <a:off x="930" y="1820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3" name="任意多边形 1056"/>
            <p:cNvSpPr>
              <a:spLocks noEditPoints="1"/>
            </p:cNvSpPr>
            <p:nvPr/>
          </p:nvSpPr>
          <p:spPr>
            <a:xfrm>
              <a:off x="930" y="2224"/>
              <a:ext cx="21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4" name="任意多边形 1057"/>
            <p:cNvSpPr>
              <a:spLocks noEditPoints="1"/>
            </p:cNvSpPr>
            <p:nvPr/>
          </p:nvSpPr>
          <p:spPr>
            <a:xfrm>
              <a:off x="930" y="2629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5" name="任意多边形 1058"/>
            <p:cNvSpPr>
              <a:spLocks noEditPoints="1"/>
            </p:cNvSpPr>
            <p:nvPr/>
          </p:nvSpPr>
          <p:spPr>
            <a:xfrm>
              <a:off x="930" y="3033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6" name="任意多边形 1059"/>
            <p:cNvSpPr>
              <a:spLocks noEditPoints="1"/>
            </p:cNvSpPr>
            <p:nvPr/>
          </p:nvSpPr>
          <p:spPr>
            <a:xfrm>
              <a:off x="930" y="3438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7" name="任意多边形 1060"/>
            <p:cNvSpPr>
              <a:spLocks noEditPoints="1"/>
            </p:cNvSpPr>
            <p:nvPr/>
          </p:nvSpPr>
          <p:spPr>
            <a:xfrm>
              <a:off x="930" y="3842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78" name="矩形 1061"/>
            <p:cNvSpPr/>
            <p:nvPr/>
          </p:nvSpPr>
          <p:spPr>
            <a:xfrm>
              <a:off x="930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79" name="矩形 1062"/>
            <p:cNvSpPr/>
            <p:nvPr/>
          </p:nvSpPr>
          <p:spPr>
            <a:xfrm>
              <a:off x="1375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80" name="任意多边形 1063"/>
            <p:cNvSpPr>
              <a:spLocks noEditPoints="1"/>
            </p:cNvSpPr>
            <p:nvPr/>
          </p:nvSpPr>
          <p:spPr>
            <a:xfrm>
              <a:off x="1375" y="202"/>
              <a:ext cx="21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1" name="任意多边形 1064"/>
            <p:cNvSpPr>
              <a:spLocks noEditPoints="1"/>
            </p:cNvSpPr>
            <p:nvPr/>
          </p:nvSpPr>
          <p:spPr>
            <a:xfrm>
              <a:off x="1375" y="607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2" name="任意多边形 1065"/>
            <p:cNvSpPr>
              <a:spLocks noEditPoints="1"/>
            </p:cNvSpPr>
            <p:nvPr/>
          </p:nvSpPr>
          <p:spPr>
            <a:xfrm>
              <a:off x="1375" y="1011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3" name="任意多边形 1066"/>
            <p:cNvSpPr>
              <a:spLocks noEditPoints="1"/>
            </p:cNvSpPr>
            <p:nvPr/>
          </p:nvSpPr>
          <p:spPr>
            <a:xfrm>
              <a:off x="1375" y="1415"/>
              <a:ext cx="21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4" name="任意多边形 1067"/>
            <p:cNvSpPr>
              <a:spLocks noEditPoints="1"/>
            </p:cNvSpPr>
            <p:nvPr/>
          </p:nvSpPr>
          <p:spPr>
            <a:xfrm>
              <a:off x="1375" y="1820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5" name="任意多边形 1068"/>
            <p:cNvSpPr>
              <a:spLocks noEditPoints="1"/>
            </p:cNvSpPr>
            <p:nvPr/>
          </p:nvSpPr>
          <p:spPr>
            <a:xfrm>
              <a:off x="1375" y="2224"/>
              <a:ext cx="21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6" name="任意多边形 1069"/>
            <p:cNvSpPr>
              <a:spLocks noEditPoints="1"/>
            </p:cNvSpPr>
            <p:nvPr/>
          </p:nvSpPr>
          <p:spPr>
            <a:xfrm>
              <a:off x="1375" y="2629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7" name="任意多边形 1070"/>
            <p:cNvSpPr>
              <a:spLocks noEditPoints="1"/>
            </p:cNvSpPr>
            <p:nvPr/>
          </p:nvSpPr>
          <p:spPr>
            <a:xfrm>
              <a:off x="1375" y="3033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8" name="任意多边形 1071"/>
            <p:cNvSpPr>
              <a:spLocks noEditPoints="1"/>
            </p:cNvSpPr>
            <p:nvPr/>
          </p:nvSpPr>
          <p:spPr>
            <a:xfrm>
              <a:off x="1375" y="3438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89" name="任意多边形 1072"/>
            <p:cNvSpPr>
              <a:spLocks noEditPoints="1"/>
            </p:cNvSpPr>
            <p:nvPr/>
          </p:nvSpPr>
          <p:spPr>
            <a:xfrm>
              <a:off x="1375" y="3842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0" name="矩形 1073"/>
            <p:cNvSpPr/>
            <p:nvPr/>
          </p:nvSpPr>
          <p:spPr>
            <a:xfrm>
              <a:off x="1375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91" name="矩形 1074"/>
            <p:cNvSpPr/>
            <p:nvPr/>
          </p:nvSpPr>
          <p:spPr>
            <a:xfrm>
              <a:off x="1820" y="0"/>
              <a:ext cx="21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292" name="任意多边形 1075"/>
            <p:cNvSpPr>
              <a:spLocks noEditPoints="1"/>
            </p:cNvSpPr>
            <p:nvPr/>
          </p:nvSpPr>
          <p:spPr>
            <a:xfrm>
              <a:off x="1820" y="202"/>
              <a:ext cx="21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3" name="任意多边形 1076"/>
            <p:cNvSpPr>
              <a:spLocks noEditPoints="1"/>
            </p:cNvSpPr>
            <p:nvPr/>
          </p:nvSpPr>
          <p:spPr>
            <a:xfrm>
              <a:off x="1820" y="607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4" name="任意多边形 1077"/>
            <p:cNvSpPr>
              <a:spLocks noEditPoints="1"/>
            </p:cNvSpPr>
            <p:nvPr/>
          </p:nvSpPr>
          <p:spPr>
            <a:xfrm>
              <a:off x="1820" y="1011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5" name="任意多边形 1078"/>
            <p:cNvSpPr>
              <a:spLocks noEditPoints="1"/>
            </p:cNvSpPr>
            <p:nvPr/>
          </p:nvSpPr>
          <p:spPr>
            <a:xfrm>
              <a:off x="1820" y="1415"/>
              <a:ext cx="21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6" name="任意多边形 1079"/>
            <p:cNvSpPr>
              <a:spLocks noEditPoints="1"/>
            </p:cNvSpPr>
            <p:nvPr/>
          </p:nvSpPr>
          <p:spPr>
            <a:xfrm>
              <a:off x="1820" y="1820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7" name="任意多边形 1080"/>
            <p:cNvSpPr>
              <a:spLocks noEditPoints="1"/>
            </p:cNvSpPr>
            <p:nvPr/>
          </p:nvSpPr>
          <p:spPr>
            <a:xfrm>
              <a:off x="1820" y="2224"/>
              <a:ext cx="21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8" name="任意多边形 1081"/>
            <p:cNvSpPr>
              <a:spLocks noEditPoints="1"/>
            </p:cNvSpPr>
            <p:nvPr/>
          </p:nvSpPr>
          <p:spPr>
            <a:xfrm>
              <a:off x="1820" y="2629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299" name="任意多边形 1082"/>
            <p:cNvSpPr>
              <a:spLocks noEditPoints="1"/>
            </p:cNvSpPr>
            <p:nvPr/>
          </p:nvSpPr>
          <p:spPr>
            <a:xfrm>
              <a:off x="1820" y="3033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0" name="任意多边形 1083"/>
            <p:cNvSpPr>
              <a:spLocks noEditPoints="1"/>
            </p:cNvSpPr>
            <p:nvPr/>
          </p:nvSpPr>
          <p:spPr>
            <a:xfrm>
              <a:off x="1820" y="3438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1" name="任意多边形 1084"/>
            <p:cNvSpPr>
              <a:spLocks noEditPoints="1"/>
            </p:cNvSpPr>
            <p:nvPr/>
          </p:nvSpPr>
          <p:spPr>
            <a:xfrm>
              <a:off x="1820" y="3842"/>
              <a:ext cx="21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2" name="矩形 1085"/>
            <p:cNvSpPr/>
            <p:nvPr/>
          </p:nvSpPr>
          <p:spPr>
            <a:xfrm>
              <a:off x="1820" y="4246"/>
              <a:ext cx="21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03" name="矩形 1086"/>
            <p:cNvSpPr/>
            <p:nvPr/>
          </p:nvSpPr>
          <p:spPr>
            <a:xfrm>
              <a:off x="227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04" name="任意多边形 1087"/>
            <p:cNvSpPr>
              <a:spLocks noEditPoints="1"/>
            </p:cNvSpPr>
            <p:nvPr/>
          </p:nvSpPr>
          <p:spPr>
            <a:xfrm>
              <a:off x="2271" y="202"/>
              <a:ext cx="20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5" name="任意多边形 1088"/>
            <p:cNvSpPr>
              <a:spLocks noEditPoints="1"/>
            </p:cNvSpPr>
            <p:nvPr/>
          </p:nvSpPr>
          <p:spPr>
            <a:xfrm>
              <a:off x="2271" y="607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6" name="任意多边形 1089"/>
            <p:cNvSpPr>
              <a:spLocks noEditPoints="1"/>
            </p:cNvSpPr>
            <p:nvPr/>
          </p:nvSpPr>
          <p:spPr>
            <a:xfrm>
              <a:off x="2271" y="1011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7" name="任意多边形 1090"/>
            <p:cNvSpPr>
              <a:spLocks noEditPoints="1"/>
            </p:cNvSpPr>
            <p:nvPr/>
          </p:nvSpPr>
          <p:spPr>
            <a:xfrm>
              <a:off x="2271" y="1415"/>
              <a:ext cx="20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8" name="任意多边形 1091"/>
            <p:cNvSpPr>
              <a:spLocks noEditPoints="1"/>
            </p:cNvSpPr>
            <p:nvPr/>
          </p:nvSpPr>
          <p:spPr>
            <a:xfrm>
              <a:off x="2271" y="1820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09" name="任意多边形 1092"/>
            <p:cNvSpPr>
              <a:spLocks noEditPoints="1"/>
            </p:cNvSpPr>
            <p:nvPr/>
          </p:nvSpPr>
          <p:spPr>
            <a:xfrm>
              <a:off x="2271" y="2224"/>
              <a:ext cx="20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0" name="任意多边形 1093"/>
            <p:cNvSpPr>
              <a:spLocks noEditPoints="1"/>
            </p:cNvSpPr>
            <p:nvPr/>
          </p:nvSpPr>
          <p:spPr>
            <a:xfrm>
              <a:off x="2271" y="2629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1" name="任意多边形 1094"/>
            <p:cNvSpPr>
              <a:spLocks noEditPoints="1"/>
            </p:cNvSpPr>
            <p:nvPr/>
          </p:nvSpPr>
          <p:spPr>
            <a:xfrm>
              <a:off x="2271" y="3033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2" name="任意多边形 1095"/>
            <p:cNvSpPr>
              <a:spLocks noEditPoints="1"/>
            </p:cNvSpPr>
            <p:nvPr/>
          </p:nvSpPr>
          <p:spPr>
            <a:xfrm>
              <a:off x="2271" y="3438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3" name="任意多边形 1096"/>
            <p:cNvSpPr>
              <a:spLocks noEditPoints="1"/>
            </p:cNvSpPr>
            <p:nvPr/>
          </p:nvSpPr>
          <p:spPr>
            <a:xfrm>
              <a:off x="2271" y="3842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4" name="矩形 1097"/>
            <p:cNvSpPr/>
            <p:nvPr/>
          </p:nvSpPr>
          <p:spPr>
            <a:xfrm>
              <a:off x="227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15" name="矩形 1098"/>
            <p:cNvSpPr/>
            <p:nvPr/>
          </p:nvSpPr>
          <p:spPr>
            <a:xfrm>
              <a:off x="2716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16" name="任意多边形 1099"/>
            <p:cNvSpPr>
              <a:spLocks noEditPoints="1"/>
            </p:cNvSpPr>
            <p:nvPr/>
          </p:nvSpPr>
          <p:spPr>
            <a:xfrm>
              <a:off x="2716" y="202"/>
              <a:ext cx="20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7" name="任意多边形 1100"/>
            <p:cNvSpPr>
              <a:spLocks noEditPoints="1"/>
            </p:cNvSpPr>
            <p:nvPr/>
          </p:nvSpPr>
          <p:spPr>
            <a:xfrm>
              <a:off x="2716" y="607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8" name="任意多边形 1101"/>
            <p:cNvSpPr>
              <a:spLocks noEditPoints="1"/>
            </p:cNvSpPr>
            <p:nvPr/>
          </p:nvSpPr>
          <p:spPr>
            <a:xfrm>
              <a:off x="2716" y="1011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19" name="任意多边形 1102"/>
            <p:cNvSpPr>
              <a:spLocks noEditPoints="1"/>
            </p:cNvSpPr>
            <p:nvPr/>
          </p:nvSpPr>
          <p:spPr>
            <a:xfrm>
              <a:off x="2716" y="1415"/>
              <a:ext cx="20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0" name="任意多边形 1103"/>
            <p:cNvSpPr>
              <a:spLocks noEditPoints="1"/>
            </p:cNvSpPr>
            <p:nvPr/>
          </p:nvSpPr>
          <p:spPr>
            <a:xfrm>
              <a:off x="2716" y="1820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1" name="任意多边形 1104"/>
            <p:cNvSpPr>
              <a:spLocks noEditPoints="1"/>
            </p:cNvSpPr>
            <p:nvPr/>
          </p:nvSpPr>
          <p:spPr>
            <a:xfrm>
              <a:off x="2716" y="2224"/>
              <a:ext cx="20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2" name="任意多边形 1105"/>
            <p:cNvSpPr>
              <a:spLocks noEditPoints="1"/>
            </p:cNvSpPr>
            <p:nvPr/>
          </p:nvSpPr>
          <p:spPr>
            <a:xfrm>
              <a:off x="2716" y="2629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3" name="任意多边形 1106"/>
            <p:cNvSpPr>
              <a:spLocks noEditPoints="1"/>
            </p:cNvSpPr>
            <p:nvPr/>
          </p:nvSpPr>
          <p:spPr>
            <a:xfrm>
              <a:off x="2716" y="3033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4" name="任意多边形 1107"/>
            <p:cNvSpPr>
              <a:spLocks noEditPoints="1"/>
            </p:cNvSpPr>
            <p:nvPr/>
          </p:nvSpPr>
          <p:spPr>
            <a:xfrm>
              <a:off x="2716" y="3438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5" name="任意多边形 1108"/>
            <p:cNvSpPr>
              <a:spLocks noEditPoints="1"/>
            </p:cNvSpPr>
            <p:nvPr/>
          </p:nvSpPr>
          <p:spPr>
            <a:xfrm>
              <a:off x="2716" y="3842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6" name="矩形 1109"/>
            <p:cNvSpPr/>
            <p:nvPr/>
          </p:nvSpPr>
          <p:spPr>
            <a:xfrm>
              <a:off x="2716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27" name="矩形 1110"/>
            <p:cNvSpPr/>
            <p:nvPr/>
          </p:nvSpPr>
          <p:spPr>
            <a:xfrm>
              <a:off x="316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28" name="任意多边形 1111"/>
            <p:cNvSpPr>
              <a:spLocks noEditPoints="1"/>
            </p:cNvSpPr>
            <p:nvPr/>
          </p:nvSpPr>
          <p:spPr>
            <a:xfrm>
              <a:off x="3161" y="202"/>
              <a:ext cx="20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29" name="任意多边形 1112"/>
            <p:cNvSpPr>
              <a:spLocks noEditPoints="1"/>
            </p:cNvSpPr>
            <p:nvPr/>
          </p:nvSpPr>
          <p:spPr>
            <a:xfrm>
              <a:off x="3161" y="607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0" name="任意多边形 1113"/>
            <p:cNvSpPr>
              <a:spLocks noEditPoints="1"/>
            </p:cNvSpPr>
            <p:nvPr/>
          </p:nvSpPr>
          <p:spPr>
            <a:xfrm>
              <a:off x="3161" y="1011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1" name="任意多边形 1114"/>
            <p:cNvSpPr>
              <a:spLocks noEditPoints="1"/>
            </p:cNvSpPr>
            <p:nvPr/>
          </p:nvSpPr>
          <p:spPr>
            <a:xfrm>
              <a:off x="3161" y="1415"/>
              <a:ext cx="20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2" name="任意多边形 1115"/>
            <p:cNvSpPr>
              <a:spLocks noEditPoints="1"/>
            </p:cNvSpPr>
            <p:nvPr/>
          </p:nvSpPr>
          <p:spPr>
            <a:xfrm>
              <a:off x="3161" y="1820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3" name="任意多边形 1116"/>
            <p:cNvSpPr>
              <a:spLocks noEditPoints="1"/>
            </p:cNvSpPr>
            <p:nvPr/>
          </p:nvSpPr>
          <p:spPr>
            <a:xfrm>
              <a:off x="3161" y="2224"/>
              <a:ext cx="20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4" name="任意多边形 1117"/>
            <p:cNvSpPr>
              <a:spLocks noEditPoints="1"/>
            </p:cNvSpPr>
            <p:nvPr/>
          </p:nvSpPr>
          <p:spPr>
            <a:xfrm>
              <a:off x="3161" y="2629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5" name="任意多边形 1118"/>
            <p:cNvSpPr>
              <a:spLocks noEditPoints="1"/>
            </p:cNvSpPr>
            <p:nvPr/>
          </p:nvSpPr>
          <p:spPr>
            <a:xfrm>
              <a:off x="3161" y="3033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6" name="任意多边形 1119"/>
            <p:cNvSpPr>
              <a:spLocks noEditPoints="1"/>
            </p:cNvSpPr>
            <p:nvPr/>
          </p:nvSpPr>
          <p:spPr>
            <a:xfrm>
              <a:off x="3161" y="3438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7" name="任意多边形 1120"/>
            <p:cNvSpPr>
              <a:spLocks noEditPoints="1"/>
            </p:cNvSpPr>
            <p:nvPr/>
          </p:nvSpPr>
          <p:spPr>
            <a:xfrm>
              <a:off x="3161" y="3842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38" name="矩形 1121"/>
            <p:cNvSpPr/>
            <p:nvPr/>
          </p:nvSpPr>
          <p:spPr>
            <a:xfrm>
              <a:off x="316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39" name="矩形 1122"/>
            <p:cNvSpPr/>
            <p:nvPr/>
          </p:nvSpPr>
          <p:spPr>
            <a:xfrm>
              <a:off x="361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40" name="任意多边形 1123"/>
            <p:cNvSpPr>
              <a:spLocks noEditPoints="1"/>
            </p:cNvSpPr>
            <p:nvPr/>
          </p:nvSpPr>
          <p:spPr>
            <a:xfrm>
              <a:off x="3611" y="202"/>
              <a:ext cx="20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1" name="任意多边形 1124"/>
            <p:cNvSpPr>
              <a:spLocks noEditPoints="1"/>
            </p:cNvSpPr>
            <p:nvPr/>
          </p:nvSpPr>
          <p:spPr>
            <a:xfrm>
              <a:off x="3611" y="607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2" name="任意多边形 1125"/>
            <p:cNvSpPr>
              <a:spLocks noEditPoints="1"/>
            </p:cNvSpPr>
            <p:nvPr/>
          </p:nvSpPr>
          <p:spPr>
            <a:xfrm>
              <a:off x="3611" y="1011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3" name="任意多边形 1126"/>
            <p:cNvSpPr>
              <a:spLocks noEditPoints="1"/>
            </p:cNvSpPr>
            <p:nvPr/>
          </p:nvSpPr>
          <p:spPr>
            <a:xfrm>
              <a:off x="3611" y="1415"/>
              <a:ext cx="20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4" name="任意多边形 1127"/>
            <p:cNvSpPr>
              <a:spLocks noEditPoints="1"/>
            </p:cNvSpPr>
            <p:nvPr/>
          </p:nvSpPr>
          <p:spPr>
            <a:xfrm>
              <a:off x="3611" y="1820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5" name="任意多边形 1128"/>
            <p:cNvSpPr>
              <a:spLocks noEditPoints="1"/>
            </p:cNvSpPr>
            <p:nvPr/>
          </p:nvSpPr>
          <p:spPr>
            <a:xfrm>
              <a:off x="3611" y="2224"/>
              <a:ext cx="20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6" name="任意多边形 1129"/>
            <p:cNvSpPr>
              <a:spLocks noEditPoints="1"/>
            </p:cNvSpPr>
            <p:nvPr/>
          </p:nvSpPr>
          <p:spPr>
            <a:xfrm>
              <a:off x="3611" y="2629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7" name="任意多边形 1130"/>
            <p:cNvSpPr>
              <a:spLocks noEditPoints="1"/>
            </p:cNvSpPr>
            <p:nvPr/>
          </p:nvSpPr>
          <p:spPr>
            <a:xfrm>
              <a:off x="3611" y="3033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8" name="任意多边形 1131"/>
            <p:cNvSpPr>
              <a:spLocks noEditPoints="1"/>
            </p:cNvSpPr>
            <p:nvPr/>
          </p:nvSpPr>
          <p:spPr>
            <a:xfrm>
              <a:off x="3611" y="3438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49" name="任意多边形 1132"/>
            <p:cNvSpPr>
              <a:spLocks noEditPoints="1"/>
            </p:cNvSpPr>
            <p:nvPr/>
          </p:nvSpPr>
          <p:spPr>
            <a:xfrm>
              <a:off x="3611" y="3842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0" name="矩形 1133"/>
            <p:cNvSpPr/>
            <p:nvPr/>
          </p:nvSpPr>
          <p:spPr>
            <a:xfrm>
              <a:off x="361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51" name="矩形 1134"/>
            <p:cNvSpPr/>
            <p:nvPr/>
          </p:nvSpPr>
          <p:spPr>
            <a:xfrm>
              <a:off x="4056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52" name="任意多边形 1135"/>
            <p:cNvSpPr>
              <a:spLocks noEditPoints="1"/>
            </p:cNvSpPr>
            <p:nvPr/>
          </p:nvSpPr>
          <p:spPr>
            <a:xfrm>
              <a:off x="4056" y="202"/>
              <a:ext cx="20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3" name="任意多边形 1136"/>
            <p:cNvSpPr>
              <a:spLocks noEditPoints="1"/>
            </p:cNvSpPr>
            <p:nvPr/>
          </p:nvSpPr>
          <p:spPr>
            <a:xfrm>
              <a:off x="4056" y="607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4" name="任意多边形 1137"/>
            <p:cNvSpPr>
              <a:spLocks noEditPoints="1"/>
            </p:cNvSpPr>
            <p:nvPr/>
          </p:nvSpPr>
          <p:spPr>
            <a:xfrm>
              <a:off x="4056" y="1011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5" name="任意多边形 1138"/>
            <p:cNvSpPr>
              <a:spLocks noEditPoints="1"/>
            </p:cNvSpPr>
            <p:nvPr/>
          </p:nvSpPr>
          <p:spPr>
            <a:xfrm>
              <a:off x="4056" y="1415"/>
              <a:ext cx="20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6" name="任意多边形 1139"/>
            <p:cNvSpPr>
              <a:spLocks noEditPoints="1"/>
            </p:cNvSpPr>
            <p:nvPr/>
          </p:nvSpPr>
          <p:spPr>
            <a:xfrm>
              <a:off x="4056" y="1820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7" name="任意多边形 1140"/>
            <p:cNvSpPr>
              <a:spLocks noEditPoints="1"/>
            </p:cNvSpPr>
            <p:nvPr/>
          </p:nvSpPr>
          <p:spPr>
            <a:xfrm>
              <a:off x="4056" y="2224"/>
              <a:ext cx="20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8" name="任意多边形 1141"/>
            <p:cNvSpPr>
              <a:spLocks noEditPoints="1"/>
            </p:cNvSpPr>
            <p:nvPr/>
          </p:nvSpPr>
          <p:spPr>
            <a:xfrm>
              <a:off x="4056" y="2629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59" name="任意多边形 1142"/>
            <p:cNvSpPr>
              <a:spLocks noEditPoints="1"/>
            </p:cNvSpPr>
            <p:nvPr/>
          </p:nvSpPr>
          <p:spPr>
            <a:xfrm>
              <a:off x="4056" y="3033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0" name="任意多边形 1143"/>
            <p:cNvSpPr>
              <a:spLocks noEditPoints="1"/>
            </p:cNvSpPr>
            <p:nvPr/>
          </p:nvSpPr>
          <p:spPr>
            <a:xfrm>
              <a:off x="4056" y="3438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1" name="任意多边形 1144"/>
            <p:cNvSpPr>
              <a:spLocks noEditPoints="1"/>
            </p:cNvSpPr>
            <p:nvPr/>
          </p:nvSpPr>
          <p:spPr>
            <a:xfrm>
              <a:off x="4056" y="3842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2" name="矩形 1145"/>
            <p:cNvSpPr/>
            <p:nvPr/>
          </p:nvSpPr>
          <p:spPr>
            <a:xfrm>
              <a:off x="4056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63" name="矩形 1146"/>
            <p:cNvSpPr/>
            <p:nvPr/>
          </p:nvSpPr>
          <p:spPr>
            <a:xfrm>
              <a:off x="450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64" name="任意多边形 1147"/>
            <p:cNvSpPr>
              <a:spLocks noEditPoints="1"/>
            </p:cNvSpPr>
            <p:nvPr/>
          </p:nvSpPr>
          <p:spPr>
            <a:xfrm>
              <a:off x="4501" y="202"/>
              <a:ext cx="20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5" name="任意多边形 1148"/>
            <p:cNvSpPr>
              <a:spLocks noEditPoints="1"/>
            </p:cNvSpPr>
            <p:nvPr/>
          </p:nvSpPr>
          <p:spPr>
            <a:xfrm>
              <a:off x="4501" y="607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6" name="任意多边形 1149"/>
            <p:cNvSpPr>
              <a:spLocks noEditPoints="1"/>
            </p:cNvSpPr>
            <p:nvPr/>
          </p:nvSpPr>
          <p:spPr>
            <a:xfrm>
              <a:off x="4501" y="1011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7" name="任意多边形 1150"/>
            <p:cNvSpPr>
              <a:spLocks noEditPoints="1"/>
            </p:cNvSpPr>
            <p:nvPr/>
          </p:nvSpPr>
          <p:spPr>
            <a:xfrm>
              <a:off x="4501" y="1415"/>
              <a:ext cx="20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8" name="任意多边形 1151"/>
            <p:cNvSpPr>
              <a:spLocks noEditPoints="1"/>
            </p:cNvSpPr>
            <p:nvPr/>
          </p:nvSpPr>
          <p:spPr>
            <a:xfrm>
              <a:off x="4501" y="1820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69" name="任意多边形 1152"/>
            <p:cNvSpPr>
              <a:spLocks noEditPoints="1"/>
            </p:cNvSpPr>
            <p:nvPr/>
          </p:nvSpPr>
          <p:spPr>
            <a:xfrm>
              <a:off x="4501" y="2224"/>
              <a:ext cx="20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0" name="任意多边形 1153"/>
            <p:cNvSpPr>
              <a:spLocks noEditPoints="1"/>
            </p:cNvSpPr>
            <p:nvPr/>
          </p:nvSpPr>
          <p:spPr>
            <a:xfrm>
              <a:off x="4501" y="2629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1" name="任意多边形 1154"/>
            <p:cNvSpPr>
              <a:spLocks noEditPoints="1"/>
            </p:cNvSpPr>
            <p:nvPr/>
          </p:nvSpPr>
          <p:spPr>
            <a:xfrm>
              <a:off x="4501" y="3033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2" name="任意多边形 1155"/>
            <p:cNvSpPr>
              <a:spLocks noEditPoints="1"/>
            </p:cNvSpPr>
            <p:nvPr/>
          </p:nvSpPr>
          <p:spPr>
            <a:xfrm>
              <a:off x="4501" y="3438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3" name="任意多边形 1156"/>
            <p:cNvSpPr>
              <a:spLocks noEditPoints="1"/>
            </p:cNvSpPr>
            <p:nvPr/>
          </p:nvSpPr>
          <p:spPr>
            <a:xfrm>
              <a:off x="4501" y="3842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4" name="矩形 1157"/>
            <p:cNvSpPr/>
            <p:nvPr/>
          </p:nvSpPr>
          <p:spPr>
            <a:xfrm>
              <a:off x="450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75" name="矩形 1158"/>
            <p:cNvSpPr/>
            <p:nvPr/>
          </p:nvSpPr>
          <p:spPr>
            <a:xfrm>
              <a:off x="4951" y="0"/>
              <a:ext cx="20" cy="10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76" name="任意多边形 1159"/>
            <p:cNvSpPr>
              <a:spLocks noEditPoints="1"/>
            </p:cNvSpPr>
            <p:nvPr/>
          </p:nvSpPr>
          <p:spPr>
            <a:xfrm>
              <a:off x="4951" y="202"/>
              <a:ext cx="20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7" name="任意多边形 1160"/>
            <p:cNvSpPr>
              <a:spLocks noEditPoints="1"/>
            </p:cNvSpPr>
            <p:nvPr/>
          </p:nvSpPr>
          <p:spPr>
            <a:xfrm>
              <a:off x="4951" y="607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8" name="任意多边形 1161"/>
            <p:cNvSpPr>
              <a:spLocks noEditPoints="1"/>
            </p:cNvSpPr>
            <p:nvPr/>
          </p:nvSpPr>
          <p:spPr>
            <a:xfrm>
              <a:off x="4951" y="1011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79" name="任意多边形 1162"/>
            <p:cNvSpPr>
              <a:spLocks noEditPoints="1"/>
            </p:cNvSpPr>
            <p:nvPr/>
          </p:nvSpPr>
          <p:spPr>
            <a:xfrm>
              <a:off x="4951" y="1415"/>
              <a:ext cx="20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0" name="任意多边形 1163"/>
            <p:cNvSpPr>
              <a:spLocks noEditPoints="1"/>
            </p:cNvSpPr>
            <p:nvPr/>
          </p:nvSpPr>
          <p:spPr>
            <a:xfrm>
              <a:off x="4951" y="1820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1" name="任意多边形 1164"/>
            <p:cNvSpPr>
              <a:spLocks noEditPoints="1"/>
            </p:cNvSpPr>
            <p:nvPr/>
          </p:nvSpPr>
          <p:spPr>
            <a:xfrm>
              <a:off x="4951" y="2224"/>
              <a:ext cx="20" cy="304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2" name="任意多边形 1165"/>
            <p:cNvSpPr>
              <a:spLocks noEditPoints="1"/>
            </p:cNvSpPr>
            <p:nvPr/>
          </p:nvSpPr>
          <p:spPr>
            <a:xfrm>
              <a:off x="4951" y="2629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3" name="任意多边形 1166"/>
            <p:cNvSpPr>
              <a:spLocks noEditPoints="1"/>
            </p:cNvSpPr>
            <p:nvPr/>
          </p:nvSpPr>
          <p:spPr>
            <a:xfrm>
              <a:off x="4951" y="3033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4" name="任意多边形 1167"/>
            <p:cNvSpPr>
              <a:spLocks noEditPoints="1"/>
            </p:cNvSpPr>
            <p:nvPr/>
          </p:nvSpPr>
          <p:spPr>
            <a:xfrm>
              <a:off x="4951" y="3438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5" name="任意多边形 1168"/>
            <p:cNvSpPr>
              <a:spLocks noEditPoints="1"/>
            </p:cNvSpPr>
            <p:nvPr/>
          </p:nvSpPr>
          <p:spPr>
            <a:xfrm>
              <a:off x="4951" y="3842"/>
              <a:ext cx="20" cy="303"/>
            </a:xfrm>
            <a:custGeom>
              <a:rect l="0" t="0" r="0" b="0"/>
              <a:pathLst>
                <a:path w="4" h="60">
                  <a:moveTo>
                    <a:pt x="0" y="0"/>
                  </a:moveTo>
                  <a:lnTo>
                    <a:pt x="0" y="20"/>
                  </a:lnTo>
                  <a:lnTo>
                    <a:pt x="4" y="20"/>
                  </a:lnTo>
                  <a:lnTo>
                    <a:pt x="4" y="0"/>
                  </a:lnTo>
                  <a:lnTo>
                    <a:pt x="0" y="0"/>
                  </a:lnTo>
                  <a:close/>
                  <a:moveTo>
                    <a:pt x="0" y="40"/>
                  </a:moveTo>
                  <a:lnTo>
                    <a:pt x="0" y="60"/>
                  </a:lnTo>
                  <a:lnTo>
                    <a:pt x="4" y="60"/>
                  </a:lnTo>
                  <a:lnTo>
                    <a:pt x="4" y="40"/>
                  </a:lnTo>
                  <a:lnTo>
                    <a:pt x="0" y="40"/>
                  </a:ln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86" name="矩形 1169"/>
            <p:cNvSpPr/>
            <p:nvPr/>
          </p:nvSpPr>
          <p:spPr>
            <a:xfrm>
              <a:off x="4951" y="4246"/>
              <a:ext cx="20" cy="51"/>
            </a:xfrm>
            <a:prstGeom prst="rect">
              <a:avLst/>
            </a:pr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 anchor="t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lvl="0"/>
              <a:endParaRPr lang="zh-CN" altLang="en-US">
                <a:latin typeface="Arial" pitchFamily="34" charset="0"/>
                <a:ea typeface="宋体" panose="02010600030101010101" pitchFamily="2" charset="-122"/>
              </a:endParaRPr>
            </a:p>
          </p:txBody>
        </p:sp>
        <p:sp>
          <p:nvSpPr>
            <p:cNvPr id="10387" name="任意多边形 1170"/>
            <p:cNvSpPr/>
            <p:nvPr/>
          </p:nvSpPr>
          <p:spPr>
            <a:xfrm>
              <a:off x="0" y="3281"/>
              <a:ext cx="20" cy="10"/>
            </a:xfrm>
            <a:custGeom>
              <a:rect l="0" t="0" r="0" b="0"/>
              <a:pathLst>
                <a:path w="4" h="2">
                  <a:moveTo>
                    <a:pt x="0" y="1"/>
                  </a:moveTo>
                  <a:cubicBezTo>
                    <a:pt x="1" y="2"/>
                    <a:pt x="4" y="0"/>
                    <a:pt x="0" y="1"/>
                  </a:cubicBezTo>
                  <a:close/>
                </a:path>
              </a:pathLst>
            </a:custGeom>
            <a:solidFill>
              <a:schemeClr val="bg2">
                <a:alpha val="59998"/>
              </a:schemeClr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388" name="组合 1171"/>
          <p:cNvGrpSpPr/>
          <p:nvPr/>
        </p:nvGrpSpPr>
        <p:grpSpPr>
          <a:xfrm>
            <a:off x="1422400" y="3444875"/>
            <a:ext cx="711200" cy="492125"/>
            <a:chExt cx="1062" cy="981"/>
          </a:xfrm>
        </p:grpSpPr>
        <p:sp>
          <p:nvSpPr>
            <p:cNvPr id="10389" name="任意多边形 1172"/>
            <p:cNvSpPr/>
            <p:nvPr userDrawn="1"/>
          </p:nvSpPr>
          <p:spPr>
            <a:xfrm>
              <a:off x="25" y="0"/>
              <a:ext cx="207" cy="81"/>
            </a:xfrm>
            <a:custGeom>
              <a:rect l="0" t="0" r="0" b="0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0" name="任意多边形 1173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0" t="0" r="0" b="0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1" name="任意多边形 1174"/>
            <p:cNvSpPr/>
            <p:nvPr userDrawn="1"/>
          </p:nvSpPr>
          <p:spPr>
            <a:xfrm>
              <a:off x="252" y="470"/>
              <a:ext cx="86" cy="102"/>
            </a:xfrm>
            <a:custGeom>
              <a:rect l="0" t="0" r="0" b="0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2" name="任意多边形 1175"/>
            <p:cNvSpPr/>
            <p:nvPr userDrawn="1"/>
          </p:nvSpPr>
          <p:spPr>
            <a:xfrm>
              <a:off x="171" y="511"/>
              <a:ext cx="76" cy="136"/>
            </a:xfrm>
            <a:custGeom>
              <a:rect l="0" t="0" r="0" b="0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3" name="任意多边形 1176"/>
            <p:cNvSpPr/>
            <p:nvPr userDrawn="1"/>
          </p:nvSpPr>
          <p:spPr>
            <a:xfrm>
              <a:off x="126" y="238"/>
              <a:ext cx="243" cy="116"/>
            </a:xfrm>
            <a:custGeom>
              <a:rect l="0" t="0" r="0" b="0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4" name="任意多边形 1177"/>
            <p:cNvSpPr/>
            <p:nvPr userDrawn="1"/>
          </p:nvSpPr>
          <p:spPr>
            <a:xfrm>
              <a:off x="404" y="561"/>
              <a:ext cx="177" cy="187"/>
            </a:xfrm>
            <a:custGeom>
              <a:rect l="0" t="0" r="0" b="0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5" name="任意多边形 1178"/>
            <p:cNvSpPr/>
            <p:nvPr userDrawn="1"/>
          </p:nvSpPr>
          <p:spPr>
            <a:xfrm>
              <a:off x="809" y="374"/>
              <a:ext cx="177" cy="36"/>
            </a:xfrm>
            <a:custGeom>
              <a:rect l="0" t="0" r="0" b="0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6" name="任意多边形 1179"/>
            <p:cNvSpPr/>
            <p:nvPr userDrawn="1"/>
          </p:nvSpPr>
          <p:spPr>
            <a:xfrm>
              <a:off x="869" y="369"/>
              <a:ext cx="137" cy="81"/>
            </a:xfrm>
            <a:custGeom>
              <a:rect l="0" t="0" r="0" b="0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7" name="任意多边形 1180"/>
            <p:cNvSpPr/>
            <p:nvPr userDrawn="1"/>
          </p:nvSpPr>
          <p:spPr>
            <a:xfrm>
              <a:off x="864" y="420"/>
              <a:ext cx="177" cy="86"/>
            </a:xfrm>
            <a:custGeom>
              <a:rect l="0" t="0" r="0" b="0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8" name="任意多边形 1181"/>
            <p:cNvSpPr/>
            <p:nvPr userDrawn="1"/>
          </p:nvSpPr>
          <p:spPr>
            <a:xfrm>
              <a:off x="748" y="501"/>
              <a:ext cx="248" cy="60"/>
            </a:xfrm>
            <a:custGeom>
              <a:rect l="0" t="0" r="0" b="0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399" name="任意多边形 1182"/>
            <p:cNvSpPr/>
            <p:nvPr userDrawn="1"/>
          </p:nvSpPr>
          <p:spPr>
            <a:xfrm>
              <a:off x="773" y="556"/>
              <a:ext cx="203" cy="56"/>
            </a:xfrm>
            <a:custGeom>
              <a:rect l="0" t="0" r="0" b="0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0" name="任意多边形 1183"/>
            <p:cNvSpPr/>
            <p:nvPr userDrawn="1"/>
          </p:nvSpPr>
          <p:spPr>
            <a:xfrm>
              <a:off x="763" y="602"/>
              <a:ext cx="207" cy="172"/>
            </a:xfrm>
            <a:custGeom>
              <a:rect l="0" t="0" r="0" b="0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1" name="任意多边形 1184"/>
            <p:cNvSpPr/>
            <p:nvPr userDrawn="1"/>
          </p:nvSpPr>
          <p:spPr>
            <a:xfrm>
              <a:off x="900" y="521"/>
              <a:ext cx="126" cy="318"/>
            </a:xfrm>
            <a:custGeom>
              <a:rect l="0" t="0" r="0" b="0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02" name="组合 1185"/>
          <p:cNvGrpSpPr/>
          <p:nvPr/>
        </p:nvGrpSpPr>
        <p:grpSpPr>
          <a:xfrm>
            <a:off x="1422400" y="4552950"/>
            <a:ext cx="711200" cy="492125"/>
            <a:chExt cx="1062" cy="981"/>
          </a:xfrm>
        </p:grpSpPr>
        <p:sp>
          <p:nvSpPr>
            <p:cNvPr id="10403" name="任意多边形 1186"/>
            <p:cNvSpPr/>
            <p:nvPr userDrawn="1"/>
          </p:nvSpPr>
          <p:spPr>
            <a:xfrm>
              <a:off x="25" y="0"/>
              <a:ext cx="207" cy="81"/>
            </a:xfrm>
            <a:custGeom>
              <a:rect l="0" t="0" r="0" b="0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4" name="任意多边形 1187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0" t="0" r="0" b="0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5" name="任意多边形 1188"/>
            <p:cNvSpPr/>
            <p:nvPr userDrawn="1"/>
          </p:nvSpPr>
          <p:spPr>
            <a:xfrm>
              <a:off x="252" y="470"/>
              <a:ext cx="86" cy="102"/>
            </a:xfrm>
            <a:custGeom>
              <a:rect l="0" t="0" r="0" b="0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6" name="任意多边形 1189"/>
            <p:cNvSpPr/>
            <p:nvPr userDrawn="1"/>
          </p:nvSpPr>
          <p:spPr>
            <a:xfrm>
              <a:off x="171" y="511"/>
              <a:ext cx="76" cy="136"/>
            </a:xfrm>
            <a:custGeom>
              <a:rect l="0" t="0" r="0" b="0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7" name="任意多边形 1190"/>
            <p:cNvSpPr/>
            <p:nvPr userDrawn="1"/>
          </p:nvSpPr>
          <p:spPr>
            <a:xfrm>
              <a:off x="126" y="238"/>
              <a:ext cx="243" cy="116"/>
            </a:xfrm>
            <a:custGeom>
              <a:rect l="0" t="0" r="0" b="0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8" name="任意多边形 1191"/>
            <p:cNvSpPr/>
            <p:nvPr userDrawn="1"/>
          </p:nvSpPr>
          <p:spPr>
            <a:xfrm>
              <a:off x="404" y="561"/>
              <a:ext cx="177" cy="187"/>
            </a:xfrm>
            <a:custGeom>
              <a:rect l="0" t="0" r="0" b="0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09" name="任意多边形 1192"/>
            <p:cNvSpPr/>
            <p:nvPr userDrawn="1"/>
          </p:nvSpPr>
          <p:spPr>
            <a:xfrm>
              <a:off x="809" y="374"/>
              <a:ext cx="177" cy="36"/>
            </a:xfrm>
            <a:custGeom>
              <a:rect l="0" t="0" r="0" b="0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0" name="任意多边形 1193"/>
            <p:cNvSpPr/>
            <p:nvPr userDrawn="1"/>
          </p:nvSpPr>
          <p:spPr>
            <a:xfrm>
              <a:off x="869" y="369"/>
              <a:ext cx="137" cy="81"/>
            </a:xfrm>
            <a:custGeom>
              <a:rect l="0" t="0" r="0" b="0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1" name="任意多边形 1194"/>
            <p:cNvSpPr/>
            <p:nvPr userDrawn="1"/>
          </p:nvSpPr>
          <p:spPr>
            <a:xfrm>
              <a:off x="864" y="420"/>
              <a:ext cx="177" cy="86"/>
            </a:xfrm>
            <a:custGeom>
              <a:rect l="0" t="0" r="0" b="0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2" name="任意多边形 1195"/>
            <p:cNvSpPr/>
            <p:nvPr userDrawn="1"/>
          </p:nvSpPr>
          <p:spPr>
            <a:xfrm>
              <a:off x="748" y="501"/>
              <a:ext cx="248" cy="60"/>
            </a:xfrm>
            <a:custGeom>
              <a:rect l="0" t="0" r="0" b="0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3" name="任意多边形 1196"/>
            <p:cNvSpPr/>
            <p:nvPr userDrawn="1"/>
          </p:nvSpPr>
          <p:spPr>
            <a:xfrm>
              <a:off x="773" y="556"/>
              <a:ext cx="203" cy="56"/>
            </a:xfrm>
            <a:custGeom>
              <a:rect l="0" t="0" r="0" b="0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4" name="任意多边形 1197"/>
            <p:cNvSpPr/>
            <p:nvPr userDrawn="1"/>
          </p:nvSpPr>
          <p:spPr>
            <a:xfrm>
              <a:off x="763" y="602"/>
              <a:ext cx="207" cy="172"/>
            </a:xfrm>
            <a:custGeom>
              <a:rect l="0" t="0" r="0" b="0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5" name="任意多边形 1198"/>
            <p:cNvSpPr/>
            <p:nvPr userDrawn="1"/>
          </p:nvSpPr>
          <p:spPr>
            <a:xfrm>
              <a:off x="900" y="521"/>
              <a:ext cx="126" cy="318"/>
            </a:xfrm>
            <a:custGeom>
              <a:rect l="0" t="0" r="0" b="0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16" name="组合 1199"/>
          <p:cNvGrpSpPr/>
          <p:nvPr/>
        </p:nvGrpSpPr>
        <p:grpSpPr>
          <a:xfrm>
            <a:off x="1422400" y="5562600"/>
            <a:ext cx="711200" cy="492125"/>
            <a:chExt cx="1062" cy="981"/>
          </a:xfrm>
        </p:grpSpPr>
        <p:sp>
          <p:nvSpPr>
            <p:cNvPr id="10417" name="任意多边形 1200"/>
            <p:cNvSpPr/>
            <p:nvPr userDrawn="1"/>
          </p:nvSpPr>
          <p:spPr>
            <a:xfrm>
              <a:off x="25" y="0"/>
              <a:ext cx="207" cy="81"/>
            </a:xfrm>
            <a:custGeom>
              <a:rect l="0" t="0" r="0" b="0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8" name="任意多边形 1201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0" t="0" r="0" b="0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19" name="任意多边形 1202"/>
            <p:cNvSpPr/>
            <p:nvPr userDrawn="1"/>
          </p:nvSpPr>
          <p:spPr>
            <a:xfrm>
              <a:off x="252" y="470"/>
              <a:ext cx="86" cy="102"/>
            </a:xfrm>
            <a:custGeom>
              <a:rect l="0" t="0" r="0" b="0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0" name="任意多边形 1203"/>
            <p:cNvSpPr/>
            <p:nvPr userDrawn="1"/>
          </p:nvSpPr>
          <p:spPr>
            <a:xfrm>
              <a:off x="171" y="511"/>
              <a:ext cx="76" cy="136"/>
            </a:xfrm>
            <a:custGeom>
              <a:rect l="0" t="0" r="0" b="0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1" name="任意多边形 1204"/>
            <p:cNvSpPr/>
            <p:nvPr userDrawn="1"/>
          </p:nvSpPr>
          <p:spPr>
            <a:xfrm>
              <a:off x="126" y="238"/>
              <a:ext cx="243" cy="116"/>
            </a:xfrm>
            <a:custGeom>
              <a:rect l="0" t="0" r="0" b="0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2" name="任意多边形 1205"/>
            <p:cNvSpPr/>
            <p:nvPr userDrawn="1"/>
          </p:nvSpPr>
          <p:spPr>
            <a:xfrm>
              <a:off x="404" y="561"/>
              <a:ext cx="177" cy="187"/>
            </a:xfrm>
            <a:custGeom>
              <a:rect l="0" t="0" r="0" b="0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3" name="任意多边形 1206"/>
            <p:cNvSpPr/>
            <p:nvPr userDrawn="1"/>
          </p:nvSpPr>
          <p:spPr>
            <a:xfrm>
              <a:off x="809" y="374"/>
              <a:ext cx="177" cy="36"/>
            </a:xfrm>
            <a:custGeom>
              <a:rect l="0" t="0" r="0" b="0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4" name="任意多边形 1207"/>
            <p:cNvSpPr/>
            <p:nvPr userDrawn="1"/>
          </p:nvSpPr>
          <p:spPr>
            <a:xfrm>
              <a:off x="869" y="369"/>
              <a:ext cx="137" cy="81"/>
            </a:xfrm>
            <a:custGeom>
              <a:rect l="0" t="0" r="0" b="0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5" name="任意多边形 1208"/>
            <p:cNvSpPr/>
            <p:nvPr userDrawn="1"/>
          </p:nvSpPr>
          <p:spPr>
            <a:xfrm>
              <a:off x="864" y="420"/>
              <a:ext cx="177" cy="86"/>
            </a:xfrm>
            <a:custGeom>
              <a:rect l="0" t="0" r="0" b="0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6" name="任意多边形 1209"/>
            <p:cNvSpPr/>
            <p:nvPr userDrawn="1"/>
          </p:nvSpPr>
          <p:spPr>
            <a:xfrm>
              <a:off x="748" y="501"/>
              <a:ext cx="248" cy="60"/>
            </a:xfrm>
            <a:custGeom>
              <a:rect l="0" t="0" r="0" b="0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7" name="任意多边形 1210"/>
            <p:cNvSpPr/>
            <p:nvPr userDrawn="1"/>
          </p:nvSpPr>
          <p:spPr>
            <a:xfrm>
              <a:off x="773" y="556"/>
              <a:ext cx="203" cy="56"/>
            </a:xfrm>
            <a:custGeom>
              <a:rect l="0" t="0" r="0" b="0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8" name="任意多边形 1211"/>
            <p:cNvSpPr/>
            <p:nvPr userDrawn="1"/>
          </p:nvSpPr>
          <p:spPr>
            <a:xfrm>
              <a:off x="763" y="602"/>
              <a:ext cx="207" cy="172"/>
            </a:xfrm>
            <a:custGeom>
              <a:rect l="0" t="0" r="0" b="0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29" name="任意多边形 1212"/>
            <p:cNvSpPr/>
            <p:nvPr userDrawn="1"/>
          </p:nvSpPr>
          <p:spPr>
            <a:xfrm>
              <a:off x="900" y="521"/>
              <a:ext cx="126" cy="318"/>
            </a:xfrm>
            <a:custGeom>
              <a:rect l="0" t="0" r="0" b="0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30" name="组合 1213"/>
          <p:cNvGrpSpPr/>
          <p:nvPr/>
        </p:nvGrpSpPr>
        <p:grpSpPr>
          <a:xfrm>
            <a:off x="508000" y="3962400"/>
            <a:ext cx="711200" cy="492125"/>
            <a:chExt cx="1062" cy="981"/>
          </a:xfrm>
        </p:grpSpPr>
        <p:sp>
          <p:nvSpPr>
            <p:cNvPr id="10431" name="任意多边形 1214"/>
            <p:cNvSpPr/>
            <p:nvPr userDrawn="1"/>
          </p:nvSpPr>
          <p:spPr>
            <a:xfrm>
              <a:off x="25" y="0"/>
              <a:ext cx="207" cy="81"/>
            </a:xfrm>
            <a:custGeom>
              <a:rect l="0" t="0" r="0" b="0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2" name="任意多边形 1215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0" t="0" r="0" b="0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3" name="任意多边形 1216"/>
            <p:cNvSpPr/>
            <p:nvPr userDrawn="1"/>
          </p:nvSpPr>
          <p:spPr>
            <a:xfrm>
              <a:off x="252" y="470"/>
              <a:ext cx="86" cy="102"/>
            </a:xfrm>
            <a:custGeom>
              <a:rect l="0" t="0" r="0" b="0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4" name="任意多边形 1217"/>
            <p:cNvSpPr/>
            <p:nvPr userDrawn="1"/>
          </p:nvSpPr>
          <p:spPr>
            <a:xfrm>
              <a:off x="171" y="511"/>
              <a:ext cx="76" cy="136"/>
            </a:xfrm>
            <a:custGeom>
              <a:rect l="0" t="0" r="0" b="0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5" name="任意多边形 1218"/>
            <p:cNvSpPr/>
            <p:nvPr userDrawn="1"/>
          </p:nvSpPr>
          <p:spPr>
            <a:xfrm>
              <a:off x="126" y="238"/>
              <a:ext cx="243" cy="116"/>
            </a:xfrm>
            <a:custGeom>
              <a:rect l="0" t="0" r="0" b="0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6" name="任意多边形 1219"/>
            <p:cNvSpPr/>
            <p:nvPr userDrawn="1"/>
          </p:nvSpPr>
          <p:spPr>
            <a:xfrm>
              <a:off x="404" y="561"/>
              <a:ext cx="177" cy="187"/>
            </a:xfrm>
            <a:custGeom>
              <a:rect l="0" t="0" r="0" b="0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7" name="任意多边形 1220"/>
            <p:cNvSpPr/>
            <p:nvPr userDrawn="1"/>
          </p:nvSpPr>
          <p:spPr>
            <a:xfrm>
              <a:off x="809" y="374"/>
              <a:ext cx="177" cy="36"/>
            </a:xfrm>
            <a:custGeom>
              <a:rect l="0" t="0" r="0" b="0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8" name="任意多边形 1221"/>
            <p:cNvSpPr/>
            <p:nvPr userDrawn="1"/>
          </p:nvSpPr>
          <p:spPr>
            <a:xfrm>
              <a:off x="869" y="369"/>
              <a:ext cx="137" cy="81"/>
            </a:xfrm>
            <a:custGeom>
              <a:rect l="0" t="0" r="0" b="0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39" name="任意多边形 1222"/>
            <p:cNvSpPr/>
            <p:nvPr userDrawn="1"/>
          </p:nvSpPr>
          <p:spPr>
            <a:xfrm>
              <a:off x="864" y="420"/>
              <a:ext cx="177" cy="86"/>
            </a:xfrm>
            <a:custGeom>
              <a:rect l="0" t="0" r="0" b="0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0" name="任意多边形 1223"/>
            <p:cNvSpPr/>
            <p:nvPr userDrawn="1"/>
          </p:nvSpPr>
          <p:spPr>
            <a:xfrm>
              <a:off x="748" y="501"/>
              <a:ext cx="248" cy="60"/>
            </a:xfrm>
            <a:custGeom>
              <a:rect l="0" t="0" r="0" b="0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1" name="任意多边形 1224"/>
            <p:cNvSpPr/>
            <p:nvPr userDrawn="1"/>
          </p:nvSpPr>
          <p:spPr>
            <a:xfrm>
              <a:off x="773" y="556"/>
              <a:ext cx="203" cy="56"/>
            </a:xfrm>
            <a:custGeom>
              <a:rect l="0" t="0" r="0" b="0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2" name="任意多边形 1225"/>
            <p:cNvSpPr/>
            <p:nvPr userDrawn="1"/>
          </p:nvSpPr>
          <p:spPr>
            <a:xfrm>
              <a:off x="763" y="602"/>
              <a:ext cx="207" cy="172"/>
            </a:xfrm>
            <a:custGeom>
              <a:rect l="0" t="0" r="0" b="0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3" name="任意多边形 1226"/>
            <p:cNvSpPr/>
            <p:nvPr userDrawn="1"/>
          </p:nvSpPr>
          <p:spPr>
            <a:xfrm>
              <a:off x="900" y="521"/>
              <a:ext cx="126" cy="318"/>
            </a:xfrm>
            <a:custGeom>
              <a:rect l="0" t="0" r="0" b="0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44" name="组合 1227"/>
          <p:cNvGrpSpPr/>
          <p:nvPr/>
        </p:nvGrpSpPr>
        <p:grpSpPr>
          <a:xfrm>
            <a:off x="508000" y="5070475"/>
            <a:ext cx="711200" cy="492125"/>
            <a:chExt cx="1062" cy="981"/>
          </a:xfrm>
        </p:grpSpPr>
        <p:sp>
          <p:nvSpPr>
            <p:cNvPr id="10445" name="任意多边形 1228"/>
            <p:cNvSpPr/>
            <p:nvPr userDrawn="1"/>
          </p:nvSpPr>
          <p:spPr>
            <a:xfrm>
              <a:off x="25" y="0"/>
              <a:ext cx="207" cy="81"/>
            </a:xfrm>
            <a:custGeom>
              <a:rect l="0" t="0" r="0" b="0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6" name="任意多边形 1229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0" t="0" r="0" b="0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7" name="任意多边形 1230"/>
            <p:cNvSpPr/>
            <p:nvPr userDrawn="1"/>
          </p:nvSpPr>
          <p:spPr>
            <a:xfrm>
              <a:off x="252" y="470"/>
              <a:ext cx="86" cy="102"/>
            </a:xfrm>
            <a:custGeom>
              <a:rect l="0" t="0" r="0" b="0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8" name="任意多边形 1231"/>
            <p:cNvSpPr/>
            <p:nvPr userDrawn="1"/>
          </p:nvSpPr>
          <p:spPr>
            <a:xfrm>
              <a:off x="171" y="511"/>
              <a:ext cx="76" cy="136"/>
            </a:xfrm>
            <a:custGeom>
              <a:rect l="0" t="0" r="0" b="0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49" name="任意多边形 1232"/>
            <p:cNvSpPr/>
            <p:nvPr userDrawn="1"/>
          </p:nvSpPr>
          <p:spPr>
            <a:xfrm>
              <a:off x="126" y="238"/>
              <a:ext cx="243" cy="116"/>
            </a:xfrm>
            <a:custGeom>
              <a:rect l="0" t="0" r="0" b="0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0" name="任意多边形 1233"/>
            <p:cNvSpPr/>
            <p:nvPr userDrawn="1"/>
          </p:nvSpPr>
          <p:spPr>
            <a:xfrm>
              <a:off x="404" y="561"/>
              <a:ext cx="177" cy="187"/>
            </a:xfrm>
            <a:custGeom>
              <a:rect l="0" t="0" r="0" b="0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1" name="任意多边形 1234"/>
            <p:cNvSpPr/>
            <p:nvPr userDrawn="1"/>
          </p:nvSpPr>
          <p:spPr>
            <a:xfrm>
              <a:off x="809" y="374"/>
              <a:ext cx="177" cy="36"/>
            </a:xfrm>
            <a:custGeom>
              <a:rect l="0" t="0" r="0" b="0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2" name="任意多边形 1235"/>
            <p:cNvSpPr/>
            <p:nvPr userDrawn="1"/>
          </p:nvSpPr>
          <p:spPr>
            <a:xfrm>
              <a:off x="869" y="369"/>
              <a:ext cx="137" cy="81"/>
            </a:xfrm>
            <a:custGeom>
              <a:rect l="0" t="0" r="0" b="0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3" name="任意多边形 1236"/>
            <p:cNvSpPr/>
            <p:nvPr userDrawn="1"/>
          </p:nvSpPr>
          <p:spPr>
            <a:xfrm>
              <a:off x="864" y="420"/>
              <a:ext cx="177" cy="86"/>
            </a:xfrm>
            <a:custGeom>
              <a:rect l="0" t="0" r="0" b="0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4" name="任意多边形 1237"/>
            <p:cNvSpPr/>
            <p:nvPr userDrawn="1"/>
          </p:nvSpPr>
          <p:spPr>
            <a:xfrm>
              <a:off x="748" y="501"/>
              <a:ext cx="248" cy="60"/>
            </a:xfrm>
            <a:custGeom>
              <a:rect l="0" t="0" r="0" b="0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5" name="任意多边形 1238"/>
            <p:cNvSpPr/>
            <p:nvPr userDrawn="1"/>
          </p:nvSpPr>
          <p:spPr>
            <a:xfrm>
              <a:off x="773" y="556"/>
              <a:ext cx="203" cy="56"/>
            </a:xfrm>
            <a:custGeom>
              <a:rect l="0" t="0" r="0" b="0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6" name="任意多边形 1239"/>
            <p:cNvSpPr/>
            <p:nvPr userDrawn="1"/>
          </p:nvSpPr>
          <p:spPr>
            <a:xfrm>
              <a:off x="763" y="602"/>
              <a:ext cx="207" cy="172"/>
            </a:xfrm>
            <a:custGeom>
              <a:rect l="0" t="0" r="0" b="0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57" name="任意多边形 1240"/>
            <p:cNvSpPr/>
            <p:nvPr userDrawn="1"/>
          </p:nvSpPr>
          <p:spPr>
            <a:xfrm>
              <a:off x="900" y="521"/>
              <a:ext cx="126" cy="318"/>
            </a:xfrm>
            <a:custGeom>
              <a:rect l="0" t="0" r="0" b="0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58" name="组合 1241"/>
          <p:cNvGrpSpPr/>
          <p:nvPr/>
        </p:nvGrpSpPr>
        <p:grpSpPr>
          <a:xfrm>
            <a:off x="508000" y="6121400"/>
            <a:ext cx="711200" cy="492125"/>
            <a:chExt cx="1062" cy="981"/>
          </a:xfrm>
        </p:grpSpPr>
        <p:sp>
          <p:nvSpPr>
            <p:cNvPr id="10459" name="任意多边形 1242"/>
            <p:cNvSpPr/>
            <p:nvPr userDrawn="1"/>
          </p:nvSpPr>
          <p:spPr>
            <a:xfrm>
              <a:off x="25" y="0"/>
              <a:ext cx="207" cy="81"/>
            </a:xfrm>
            <a:custGeom>
              <a:rect l="0" t="0" r="0" b="0"/>
              <a:pathLst>
                <a:path w="41" h="16">
                  <a:moveTo>
                    <a:pt x="30" y="12"/>
                  </a:moveTo>
                  <a:cubicBezTo>
                    <a:pt x="34" y="11"/>
                    <a:pt x="36" y="10"/>
                    <a:pt x="37" y="10"/>
                  </a:cubicBezTo>
                  <a:cubicBezTo>
                    <a:pt x="37" y="10"/>
                    <a:pt x="38" y="9"/>
                    <a:pt x="38" y="9"/>
                  </a:cubicBezTo>
                  <a:cubicBezTo>
                    <a:pt x="41" y="6"/>
                    <a:pt x="37" y="1"/>
                    <a:pt x="31" y="1"/>
                  </a:cubicBezTo>
                  <a:cubicBezTo>
                    <a:pt x="31" y="1"/>
                    <a:pt x="0" y="0"/>
                    <a:pt x="8" y="11"/>
                  </a:cubicBezTo>
                  <a:cubicBezTo>
                    <a:pt x="8" y="11"/>
                    <a:pt x="15" y="16"/>
                    <a:pt x="30" y="1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0" name="任意多边形 1243"/>
            <p:cNvSpPr>
              <a:spLocks noEditPoints="1"/>
            </p:cNvSpPr>
            <p:nvPr userDrawn="1"/>
          </p:nvSpPr>
          <p:spPr>
            <a:xfrm>
              <a:off x="0" y="5"/>
              <a:ext cx="1062" cy="976"/>
            </a:xfrm>
            <a:custGeom>
              <a:rect l="0" t="0" r="0" b="0"/>
              <a:pathLst>
                <a:path w="210" h="193">
                  <a:moveTo>
                    <a:pt x="186" y="166"/>
                  </a:moveTo>
                  <a:cubicBezTo>
                    <a:pt x="167" y="166"/>
                    <a:pt x="163" y="155"/>
                    <a:pt x="163" y="155"/>
                  </a:cubicBezTo>
                  <a:cubicBezTo>
                    <a:pt x="163" y="155"/>
                    <a:pt x="162" y="147"/>
                    <a:pt x="154" y="145"/>
                  </a:cubicBezTo>
                  <a:cubicBezTo>
                    <a:pt x="135" y="140"/>
                    <a:pt x="147" y="128"/>
                    <a:pt x="152" y="125"/>
                  </a:cubicBezTo>
                  <a:cubicBezTo>
                    <a:pt x="157" y="123"/>
                    <a:pt x="154" y="122"/>
                    <a:pt x="150" y="120"/>
                  </a:cubicBezTo>
                  <a:cubicBezTo>
                    <a:pt x="142" y="115"/>
                    <a:pt x="141" y="109"/>
                    <a:pt x="142" y="99"/>
                  </a:cubicBezTo>
                  <a:cubicBezTo>
                    <a:pt x="142" y="88"/>
                    <a:pt x="149" y="91"/>
                    <a:pt x="149" y="91"/>
                  </a:cubicBezTo>
                  <a:cubicBezTo>
                    <a:pt x="149" y="91"/>
                    <a:pt x="160" y="96"/>
                    <a:pt x="165" y="93"/>
                  </a:cubicBezTo>
                  <a:cubicBezTo>
                    <a:pt x="169" y="91"/>
                    <a:pt x="167" y="88"/>
                    <a:pt x="165" y="89"/>
                  </a:cubicBezTo>
                  <a:cubicBezTo>
                    <a:pt x="163" y="91"/>
                    <a:pt x="148" y="89"/>
                    <a:pt x="146" y="82"/>
                  </a:cubicBezTo>
                  <a:cubicBezTo>
                    <a:pt x="144" y="74"/>
                    <a:pt x="150" y="78"/>
                    <a:pt x="151" y="78"/>
                  </a:cubicBezTo>
                  <a:cubicBezTo>
                    <a:pt x="153" y="79"/>
                    <a:pt x="153" y="81"/>
                    <a:pt x="157" y="83"/>
                  </a:cubicBezTo>
                  <a:cubicBezTo>
                    <a:pt x="168" y="88"/>
                    <a:pt x="162" y="82"/>
                    <a:pt x="162" y="82"/>
                  </a:cubicBezTo>
                  <a:cubicBezTo>
                    <a:pt x="162" y="82"/>
                    <a:pt x="162" y="82"/>
                    <a:pt x="157" y="77"/>
                  </a:cubicBezTo>
                  <a:cubicBezTo>
                    <a:pt x="152" y="71"/>
                    <a:pt x="145" y="73"/>
                    <a:pt x="139" y="73"/>
                  </a:cubicBezTo>
                  <a:cubicBezTo>
                    <a:pt x="133" y="73"/>
                    <a:pt x="135" y="78"/>
                    <a:pt x="135" y="78"/>
                  </a:cubicBezTo>
                  <a:cubicBezTo>
                    <a:pt x="135" y="78"/>
                    <a:pt x="134" y="88"/>
                    <a:pt x="133" y="106"/>
                  </a:cubicBezTo>
                  <a:cubicBezTo>
                    <a:pt x="132" y="124"/>
                    <a:pt x="129" y="126"/>
                    <a:pt x="128" y="125"/>
                  </a:cubicBezTo>
                  <a:cubicBezTo>
                    <a:pt x="127" y="123"/>
                    <a:pt x="125" y="114"/>
                    <a:pt x="125" y="111"/>
                  </a:cubicBezTo>
                  <a:cubicBezTo>
                    <a:pt x="125" y="108"/>
                    <a:pt x="123" y="97"/>
                    <a:pt x="124" y="84"/>
                  </a:cubicBezTo>
                  <a:cubicBezTo>
                    <a:pt x="125" y="72"/>
                    <a:pt x="128" y="77"/>
                    <a:pt x="120" y="74"/>
                  </a:cubicBezTo>
                  <a:cubicBezTo>
                    <a:pt x="111" y="71"/>
                    <a:pt x="116" y="67"/>
                    <a:pt x="118" y="67"/>
                  </a:cubicBezTo>
                  <a:cubicBezTo>
                    <a:pt x="121" y="67"/>
                    <a:pt x="125" y="69"/>
                    <a:pt x="126" y="67"/>
                  </a:cubicBezTo>
                  <a:cubicBezTo>
                    <a:pt x="127" y="59"/>
                    <a:pt x="128" y="52"/>
                    <a:pt x="124" y="51"/>
                  </a:cubicBezTo>
                  <a:cubicBezTo>
                    <a:pt x="115" y="47"/>
                    <a:pt x="119" y="45"/>
                    <a:pt x="122" y="44"/>
                  </a:cubicBezTo>
                  <a:cubicBezTo>
                    <a:pt x="125" y="43"/>
                    <a:pt x="126" y="35"/>
                    <a:pt x="121" y="37"/>
                  </a:cubicBezTo>
                  <a:cubicBezTo>
                    <a:pt x="112" y="40"/>
                    <a:pt x="113" y="32"/>
                    <a:pt x="115" y="31"/>
                  </a:cubicBezTo>
                  <a:cubicBezTo>
                    <a:pt x="117" y="30"/>
                    <a:pt x="120" y="32"/>
                    <a:pt x="119" y="24"/>
                  </a:cubicBezTo>
                  <a:cubicBezTo>
                    <a:pt x="117" y="17"/>
                    <a:pt x="124" y="14"/>
                    <a:pt x="126" y="21"/>
                  </a:cubicBezTo>
                  <a:cubicBezTo>
                    <a:pt x="127" y="28"/>
                    <a:pt x="130" y="42"/>
                    <a:pt x="132" y="39"/>
                  </a:cubicBezTo>
                  <a:cubicBezTo>
                    <a:pt x="134" y="35"/>
                    <a:pt x="138" y="22"/>
                    <a:pt x="142" y="16"/>
                  </a:cubicBezTo>
                  <a:cubicBezTo>
                    <a:pt x="145" y="10"/>
                    <a:pt x="150" y="15"/>
                    <a:pt x="149" y="18"/>
                  </a:cubicBezTo>
                  <a:cubicBezTo>
                    <a:pt x="144" y="33"/>
                    <a:pt x="152" y="34"/>
                    <a:pt x="152" y="34"/>
                  </a:cubicBezTo>
                  <a:cubicBezTo>
                    <a:pt x="152" y="34"/>
                    <a:pt x="151" y="36"/>
                    <a:pt x="147" y="36"/>
                  </a:cubicBezTo>
                  <a:cubicBezTo>
                    <a:pt x="137" y="35"/>
                    <a:pt x="141" y="41"/>
                    <a:pt x="145" y="43"/>
                  </a:cubicBezTo>
                  <a:cubicBezTo>
                    <a:pt x="154" y="46"/>
                    <a:pt x="148" y="48"/>
                    <a:pt x="143" y="48"/>
                  </a:cubicBezTo>
                  <a:cubicBezTo>
                    <a:pt x="139" y="48"/>
                    <a:pt x="136" y="50"/>
                    <a:pt x="135" y="55"/>
                  </a:cubicBezTo>
                  <a:cubicBezTo>
                    <a:pt x="132" y="70"/>
                    <a:pt x="144" y="67"/>
                    <a:pt x="144" y="67"/>
                  </a:cubicBezTo>
                  <a:cubicBezTo>
                    <a:pt x="162" y="72"/>
                    <a:pt x="189" y="69"/>
                    <a:pt x="189" y="69"/>
                  </a:cubicBezTo>
                  <a:cubicBezTo>
                    <a:pt x="209" y="75"/>
                    <a:pt x="200" y="45"/>
                    <a:pt x="199" y="29"/>
                  </a:cubicBezTo>
                  <a:cubicBezTo>
                    <a:pt x="197" y="13"/>
                    <a:pt x="195" y="5"/>
                    <a:pt x="181" y="2"/>
                  </a:cubicBezTo>
                  <a:cubicBezTo>
                    <a:pt x="168" y="0"/>
                    <a:pt x="90" y="1"/>
                    <a:pt x="90" y="1"/>
                  </a:cubicBezTo>
                  <a:cubicBezTo>
                    <a:pt x="87" y="2"/>
                    <a:pt x="56" y="1"/>
                    <a:pt x="56" y="1"/>
                  </a:cubicBezTo>
                  <a:cubicBezTo>
                    <a:pt x="56" y="1"/>
                    <a:pt x="54" y="8"/>
                    <a:pt x="56" y="8"/>
                  </a:cubicBezTo>
                  <a:cubicBezTo>
                    <a:pt x="61" y="8"/>
                    <a:pt x="80" y="9"/>
                    <a:pt x="80" y="9"/>
                  </a:cubicBezTo>
                  <a:cubicBezTo>
                    <a:pt x="81" y="9"/>
                    <a:pt x="90" y="8"/>
                    <a:pt x="85" y="12"/>
                  </a:cubicBezTo>
                  <a:cubicBezTo>
                    <a:pt x="80" y="16"/>
                    <a:pt x="69" y="16"/>
                    <a:pt x="62" y="16"/>
                  </a:cubicBezTo>
                  <a:cubicBezTo>
                    <a:pt x="47" y="15"/>
                    <a:pt x="54" y="22"/>
                    <a:pt x="60" y="22"/>
                  </a:cubicBezTo>
                  <a:cubicBezTo>
                    <a:pt x="78" y="22"/>
                    <a:pt x="82" y="26"/>
                    <a:pt x="74" y="27"/>
                  </a:cubicBezTo>
                  <a:cubicBezTo>
                    <a:pt x="67" y="28"/>
                    <a:pt x="65" y="28"/>
                    <a:pt x="58" y="29"/>
                  </a:cubicBezTo>
                  <a:cubicBezTo>
                    <a:pt x="2" y="38"/>
                    <a:pt x="21" y="23"/>
                    <a:pt x="26" y="23"/>
                  </a:cubicBezTo>
                  <a:cubicBezTo>
                    <a:pt x="49" y="23"/>
                    <a:pt x="44" y="15"/>
                    <a:pt x="38" y="17"/>
                  </a:cubicBezTo>
                  <a:cubicBezTo>
                    <a:pt x="32" y="18"/>
                    <a:pt x="12" y="11"/>
                    <a:pt x="9" y="24"/>
                  </a:cubicBezTo>
                  <a:cubicBezTo>
                    <a:pt x="7" y="37"/>
                    <a:pt x="15" y="103"/>
                    <a:pt x="13" y="115"/>
                  </a:cubicBezTo>
                  <a:cubicBezTo>
                    <a:pt x="0" y="193"/>
                    <a:pt x="71" y="176"/>
                    <a:pt x="71" y="176"/>
                  </a:cubicBezTo>
                  <a:cubicBezTo>
                    <a:pt x="56" y="164"/>
                    <a:pt x="62" y="153"/>
                    <a:pt x="61" y="146"/>
                  </a:cubicBezTo>
                  <a:cubicBezTo>
                    <a:pt x="57" y="125"/>
                    <a:pt x="55" y="122"/>
                    <a:pt x="51" y="124"/>
                  </a:cubicBezTo>
                  <a:cubicBezTo>
                    <a:pt x="43" y="128"/>
                    <a:pt x="44" y="130"/>
                    <a:pt x="45" y="133"/>
                  </a:cubicBezTo>
                  <a:cubicBezTo>
                    <a:pt x="51" y="151"/>
                    <a:pt x="37" y="137"/>
                    <a:pt x="37" y="137"/>
                  </a:cubicBezTo>
                  <a:cubicBezTo>
                    <a:pt x="35" y="138"/>
                    <a:pt x="34" y="142"/>
                    <a:pt x="35" y="145"/>
                  </a:cubicBezTo>
                  <a:cubicBezTo>
                    <a:pt x="47" y="168"/>
                    <a:pt x="36" y="162"/>
                    <a:pt x="33" y="158"/>
                  </a:cubicBezTo>
                  <a:cubicBezTo>
                    <a:pt x="22" y="142"/>
                    <a:pt x="33" y="133"/>
                    <a:pt x="32" y="128"/>
                  </a:cubicBezTo>
                  <a:cubicBezTo>
                    <a:pt x="27" y="108"/>
                    <a:pt x="42" y="100"/>
                    <a:pt x="44" y="97"/>
                  </a:cubicBezTo>
                  <a:cubicBezTo>
                    <a:pt x="46" y="93"/>
                    <a:pt x="45" y="92"/>
                    <a:pt x="46" y="86"/>
                  </a:cubicBezTo>
                  <a:cubicBezTo>
                    <a:pt x="48" y="72"/>
                    <a:pt x="55" y="79"/>
                    <a:pt x="55" y="84"/>
                  </a:cubicBezTo>
                  <a:cubicBezTo>
                    <a:pt x="53" y="100"/>
                    <a:pt x="63" y="88"/>
                    <a:pt x="67" y="83"/>
                  </a:cubicBezTo>
                  <a:cubicBezTo>
                    <a:pt x="78" y="68"/>
                    <a:pt x="77" y="84"/>
                    <a:pt x="75" y="87"/>
                  </a:cubicBezTo>
                  <a:cubicBezTo>
                    <a:pt x="72" y="89"/>
                    <a:pt x="71" y="93"/>
                    <a:pt x="71" y="95"/>
                  </a:cubicBezTo>
                  <a:cubicBezTo>
                    <a:pt x="74" y="103"/>
                    <a:pt x="69" y="111"/>
                    <a:pt x="67" y="112"/>
                  </a:cubicBezTo>
                  <a:cubicBezTo>
                    <a:pt x="66" y="112"/>
                    <a:pt x="61" y="114"/>
                    <a:pt x="61" y="121"/>
                  </a:cubicBezTo>
                  <a:cubicBezTo>
                    <a:pt x="61" y="127"/>
                    <a:pt x="69" y="139"/>
                    <a:pt x="69" y="143"/>
                  </a:cubicBezTo>
                  <a:cubicBezTo>
                    <a:pt x="69" y="178"/>
                    <a:pt x="84" y="181"/>
                    <a:pt x="91" y="180"/>
                  </a:cubicBezTo>
                  <a:cubicBezTo>
                    <a:pt x="98" y="179"/>
                    <a:pt x="159" y="177"/>
                    <a:pt x="185" y="175"/>
                  </a:cubicBezTo>
                  <a:cubicBezTo>
                    <a:pt x="210" y="173"/>
                    <a:pt x="193" y="166"/>
                    <a:pt x="186" y="166"/>
                  </a:cubicBezTo>
                  <a:close/>
                  <a:moveTo>
                    <a:pt x="165" y="60"/>
                  </a:moveTo>
                  <a:cubicBezTo>
                    <a:pt x="203" y="61"/>
                    <a:pt x="185" y="64"/>
                    <a:pt x="182" y="66"/>
                  </a:cubicBezTo>
                  <a:cubicBezTo>
                    <a:pt x="178" y="68"/>
                    <a:pt x="182" y="66"/>
                    <a:pt x="167" y="65"/>
                  </a:cubicBezTo>
                  <a:cubicBezTo>
                    <a:pt x="152" y="65"/>
                    <a:pt x="165" y="60"/>
                    <a:pt x="165" y="60"/>
                  </a:cubicBezTo>
                  <a:close/>
                  <a:moveTo>
                    <a:pt x="114" y="50"/>
                  </a:moveTo>
                  <a:cubicBezTo>
                    <a:pt x="121" y="55"/>
                    <a:pt x="113" y="61"/>
                    <a:pt x="113" y="61"/>
                  </a:cubicBezTo>
                  <a:cubicBezTo>
                    <a:pt x="113" y="61"/>
                    <a:pt x="108" y="70"/>
                    <a:pt x="112" y="78"/>
                  </a:cubicBezTo>
                  <a:cubicBezTo>
                    <a:pt x="116" y="87"/>
                    <a:pt x="116" y="97"/>
                    <a:pt x="108" y="87"/>
                  </a:cubicBezTo>
                  <a:cubicBezTo>
                    <a:pt x="100" y="78"/>
                    <a:pt x="105" y="58"/>
                    <a:pt x="107" y="53"/>
                  </a:cubicBezTo>
                  <a:cubicBezTo>
                    <a:pt x="107" y="53"/>
                    <a:pt x="107" y="44"/>
                    <a:pt x="114" y="50"/>
                  </a:cubicBezTo>
                  <a:close/>
                  <a:moveTo>
                    <a:pt x="83" y="29"/>
                  </a:moveTo>
                  <a:cubicBezTo>
                    <a:pt x="83" y="25"/>
                    <a:pt x="89" y="26"/>
                    <a:pt x="89" y="26"/>
                  </a:cubicBezTo>
                  <a:cubicBezTo>
                    <a:pt x="89" y="26"/>
                    <a:pt x="99" y="30"/>
                    <a:pt x="104" y="30"/>
                  </a:cubicBezTo>
                  <a:cubicBezTo>
                    <a:pt x="108" y="29"/>
                    <a:pt x="114" y="35"/>
                    <a:pt x="105" y="35"/>
                  </a:cubicBezTo>
                  <a:cubicBezTo>
                    <a:pt x="96" y="35"/>
                    <a:pt x="82" y="39"/>
                    <a:pt x="83" y="29"/>
                  </a:cubicBezTo>
                  <a:close/>
                  <a:moveTo>
                    <a:pt x="61" y="72"/>
                  </a:moveTo>
                  <a:cubicBezTo>
                    <a:pt x="55" y="72"/>
                    <a:pt x="16" y="87"/>
                    <a:pt x="16" y="48"/>
                  </a:cubicBezTo>
                  <a:cubicBezTo>
                    <a:pt x="16" y="39"/>
                    <a:pt x="14" y="31"/>
                    <a:pt x="24" y="37"/>
                  </a:cubicBezTo>
                  <a:cubicBezTo>
                    <a:pt x="35" y="42"/>
                    <a:pt x="25" y="42"/>
                    <a:pt x="49" y="40"/>
                  </a:cubicBezTo>
                  <a:cubicBezTo>
                    <a:pt x="49" y="40"/>
                    <a:pt x="66" y="41"/>
                    <a:pt x="68" y="40"/>
                  </a:cubicBezTo>
                  <a:cubicBezTo>
                    <a:pt x="71" y="38"/>
                    <a:pt x="69" y="34"/>
                    <a:pt x="74" y="34"/>
                  </a:cubicBezTo>
                  <a:cubicBezTo>
                    <a:pt x="80" y="34"/>
                    <a:pt x="79" y="40"/>
                    <a:pt x="79" y="40"/>
                  </a:cubicBezTo>
                  <a:cubicBezTo>
                    <a:pt x="79" y="40"/>
                    <a:pt x="74" y="46"/>
                    <a:pt x="109" y="41"/>
                  </a:cubicBezTo>
                  <a:cubicBezTo>
                    <a:pt x="113" y="41"/>
                    <a:pt x="117" y="45"/>
                    <a:pt x="108" y="45"/>
                  </a:cubicBezTo>
                  <a:cubicBezTo>
                    <a:pt x="104" y="45"/>
                    <a:pt x="97" y="48"/>
                    <a:pt x="100" y="53"/>
                  </a:cubicBezTo>
                  <a:cubicBezTo>
                    <a:pt x="102" y="58"/>
                    <a:pt x="99" y="93"/>
                    <a:pt x="99" y="93"/>
                  </a:cubicBezTo>
                  <a:cubicBezTo>
                    <a:pt x="99" y="93"/>
                    <a:pt x="97" y="100"/>
                    <a:pt x="94" y="90"/>
                  </a:cubicBezTo>
                  <a:cubicBezTo>
                    <a:pt x="93" y="86"/>
                    <a:pt x="94" y="53"/>
                    <a:pt x="93" y="51"/>
                  </a:cubicBezTo>
                  <a:cubicBezTo>
                    <a:pt x="93" y="48"/>
                    <a:pt x="77" y="45"/>
                    <a:pt x="77" y="57"/>
                  </a:cubicBezTo>
                  <a:cubicBezTo>
                    <a:pt x="77" y="68"/>
                    <a:pt x="73" y="71"/>
                    <a:pt x="61" y="72"/>
                  </a:cubicBezTo>
                  <a:close/>
                  <a:moveTo>
                    <a:pt x="85" y="84"/>
                  </a:moveTo>
                  <a:cubicBezTo>
                    <a:pt x="82" y="88"/>
                    <a:pt x="78" y="90"/>
                    <a:pt x="80" y="82"/>
                  </a:cubicBezTo>
                  <a:cubicBezTo>
                    <a:pt x="81" y="74"/>
                    <a:pt x="83" y="63"/>
                    <a:pt x="83" y="57"/>
                  </a:cubicBezTo>
                  <a:cubicBezTo>
                    <a:pt x="83" y="57"/>
                    <a:pt x="87" y="50"/>
                    <a:pt x="88" y="58"/>
                  </a:cubicBezTo>
                  <a:cubicBezTo>
                    <a:pt x="89" y="66"/>
                    <a:pt x="87" y="81"/>
                    <a:pt x="85" y="84"/>
                  </a:cubicBezTo>
                  <a:close/>
                  <a:moveTo>
                    <a:pt x="102" y="145"/>
                  </a:moveTo>
                  <a:cubicBezTo>
                    <a:pt x="78" y="144"/>
                    <a:pt x="77" y="148"/>
                    <a:pt x="77" y="117"/>
                  </a:cubicBezTo>
                  <a:cubicBezTo>
                    <a:pt x="77" y="86"/>
                    <a:pt x="81" y="93"/>
                    <a:pt x="82" y="96"/>
                  </a:cubicBezTo>
                  <a:cubicBezTo>
                    <a:pt x="82" y="96"/>
                    <a:pt x="90" y="116"/>
                    <a:pt x="111" y="101"/>
                  </a:cubicBezTo>
                  <a:cubicBezTo>
                    <a:pt x="114" y="98"/>
                    <a:pt x="116" y="96"/>
                    <a:pt x="117" y="106"/>
                  </a:cubicBezTo>
                  <a:cubicBezTo>
                    <a:pt x="117" y="117"/>
                    <a:pt x="127" y="145"/>
                    <a:pt x="102" y="14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1" name="任意多边形 1244"/>
            <p:cNvSpPr/>
            <p:nvPr userDrawn="1"/>
          </p:nvSpPr>
          <p:spPr>
            <a:xfrm>
              <a:off x="252" y="470"/>
              <a:ext cx="86" cy="102"/>
            </a:xfrm>
            <a:custGeom>
              <a:rect l="0" t="0" r="0" b="0"/>
              <a:pathLst>
                <a:path w="17" h="20">
                  <a:moveTo>
                    <a:pt x="14" y="5"/>
                  </a:moveTo>
                  <a:cubicBezTo>
                    <a:pt x="13" y="0"/>
                    <a:pt x="0" y="8"/>
                    <a:pt x="9" y="20"/>
                  </a:cubicBezTo>
                  <a:cubicBezTo>
                    <a:pt x="9" y="20"/>
                    <a:pt x="17" y="17"/>
                    <a:pt x="14" y="5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2" name="任意多边形 1245"/>
            <p:cNvSpPr/>
            <p:nvPr userDrawn="1"/>
          </p:nvSpPr>
          <p:spPr>
            <a:xfrm>
              <a:off x="171" y="511"/>
              <a:ext cx="76" cy="136"/>
            </a:xfrm>
            <a:custGeom>
              <a:rect l="0" t="0" r="0" b="0"/>
              <a:pathLst>
                <a:path w="15" h="27">
                  <a:moveTo>
                    <a:pt x="7" y="10"/>
                  </a:moveTo>
                  <a:cubicBezTo>
                    <a:pt x="0" y="19"/>
                    <a:pt x="2" y="23"/>
                    <a:pt x="4" y="25"/>
                  </a:cubicBezTo>
                  <a:cubicBezTo>
                    <a:pt x="7" y="27"/>
                    <a:pt x="11" y="26"/>
                    <a:pt x="15" y="16"/>
                  </a:cubicBezTo>
                  <a:cubicBezTo>
                    <a:pt x="15" y="16"/>
                    <a:pt x="12" y="11"/>
                    <a:pt x="13" y="8"/>
                  </a:cubicBezTo>
                  <a:cubicBezTo>
                    <a:pt x="15" y="6"/>
                    <a:pt x="14" y="0"/>
                    <a:pt x="7" y="1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3" name="任意多边形 1246"/>
            <p:cNvSpPr/>
            <p:nvPr userDrawn="1"/>
          </p:nvSpPr>
          <p:spPr>
            <a:xfrm>
              <a:off x="126" y="238"/>
              <a:ext cx="243" cy="116"/>
            </a:xfrm>
            <a:custGeom>
              <a:rect l="0" t="0" r="0" b="0"/>
              <a:pathLst>
                <a:path w="48" h="23">
                  <a:moveTo>
                    <a:pt x="40" y="2"/>
                  </a:moveTo>
                  <a:cubicBezTo>
                    <a:pt x="38" y="3"/>
                    <a:pt x="9" y="1"/>
                    <a:pt x="9" y="1"/>
                  </a:cubicBezTo>
                  <a:cubicBezTo>
                    <a:pt x="5" y="1"/>
                    <a:pt x="1" y="0"/>
                    <a:pt x="1" y="9"/>
                  </a:cubicBezTo>
                  <a:cubicBezTo>
                    <a:pt x="0" y="23"/>
                    <a:pt x="17" y="21"/>
                    <a:pt x="22" y="21"/>
                  </a:cubicBezTo>
                  <a:cubicBezTo>
                    <a:pt x="26" y="21"/>
                    <a:pt x="30" y="18"/>
                    <a:pt x="34" y="20"/>
                  </a:cubicBezTo>
                  <a:cubicBezTo>
                    <a:pt x="34" y="20"/>
                    <a:pt x="38" y="23"/>
                    <a:pt x="40" y="19"/>
                  </a:cubicBezTo>
                  <a:cubicBezTo>
                    <a:pt x="48" y="5"/>
                    <a:pt x="43" y="0"/>
                    <a:pt x="40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4" name="任意多边形 1247"/>
            <p:cNvSpPr/>
            <p:nvPr userDrawn="1"/>
          </p:nvSpPr>
          <p:spPr>
            <a:xfrm>
              <a:off x="404" y="561"/>
              <a:ext cx="177" cy="187"/>
            </a:xfrm>
            <a:custGeom>
              <a:rect l="0" t="0" r="0" b="0"/>
              <a:pathLst>
                <a:path w="35" h="37">
                  <a:moveTo>
                    <a:pt x="24" y="2"/>
                  </a:moveTo>
                  <a:cubicBezTo>
                    <a:pt x="19" y="3"/>
                    <a:pt x="11" y="2"/>
                    <a:pt x="11" y="2"/>
                  </a:cubicBezTo>
                  <a:cubicBezTo>
                    <a:pt x="0" y="2"/>
                    <a:pt x="5" y="14"/>
                    <a:pt x="4" y="20"/>
                  </a:cubicBezTo>
                  <a:cubicBezTo>
                    <a:pt x="3" y="27"/>
                    <a:pt x="22" y="37"/>
                    <a:pt x="28" y="22"/>
                  </a:cubicBezTo>
                  <a:cubicBezTo>
                    <a:pt x="35" y="7"/>
                    <a:pt x="28" y="0"/>
                    <a:pt x="24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5" name="任意多边形 1248"/>
            <p:cNvSpPr/>
            <p:nvPr userDrawn="1"/>
          </p:nvSpPr>
          <p:spPr>
            <a:xfrm>
              <a:off x="809" y="374"/>
              <a:ext cx="177" cy="36"/>
            </a:xfrm>
            <a:custGeom>
              <a:rect l="0" t="0" r="0" b="0"/>
              <a:pathLst>
                <a:path w="35" h="7">
                  <a:moveTo>
                    <a:pt x="5" y="0"/>
                  </a:moveTo>
                  <a:cubicBezTo>
                    <a:pt x="0" y="0"/>
                    <a:pt x="7" y="7"/>
                    <a:pt x="14" y="5"/>
                  </a:cubicBezTo>
                  <a:cubicBezTo>
                    <a:pt x="35" y="1"/>
                    <a:pt x="5" y="0"/>
                    <a:pt x="5" y="0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6" name="任意多边形 1249"/>
            <p:cNvSpPr/>
            <p:nvPr userDrawn="1"/>
          </p:nvSpPr>
          <p:spPr>
            <a:xfrm>
              <a:off x="869" y="369"/>
              <a:ext cx="137" cy="81"/>
            </a:xfrm>
            <a:custGeom>
              <a:rect l="0" t="0" r="0" b="0"/>
              <a:pathLst>
                <a:path w="27" h="16">
                  <a:moveTo>
                    <a:pt x="7" y="13"/>
                  </a:moveTo>
                  <a:cubicBezTo>
                    <a:pt x="7" y="13"/>
                    <a:pt x="18" y="16"/>
                    <a:pt x="25" y="6"/>
                  </a:cubicBezTo>
                  <a:cubicBezTo>
                    <a:pt x="27" y="2"/>
                    <a:pt x="23" y="0"/>
                    <a:pt x="17" y="1"/>
                  </a:cubicBezTo>
                  <a:cubicBezTo>
                    <a:pt x="13" y="1"/>
                    <a:pt x="14" y="11"/>
                    <a:pt x="7" y="11"/>
                  </a:cubicBezTo>
                  <a:cubicBezTo>
                    <a:pt x="0" y="11"/>
                    <a:pt x="7" y="13"/>
                    <a:pt x="7" y="1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7" name="任意多边形 1250"/>
            <p:cNvSpPr/>
            <p:nvPr userDrawn="1"/>
          </p:nvSpPr>
          <p:spPr>
            <a:xfrm>
              <a:off x="864" y="420"/>
              <a:ext cx="177" cy="86"/>
            </a:xfrm>
            <a:custGeom>
              <a:rect l="0" t="0" r="0" b="0"/>
              <a:pathLst>
                <a:path w="35" h="17">
                  <a:moveTo>
                    <a:pt x="25" y="6"/>
                  </a:moveTo>
                  <a:cubicBezTo>
                    <a:pt x="20" y="12"/>
                    <a:pt x="8" y="10"/>
                    <a:pt x="8" y="10"/>
                  </a:cubicBezTo>
                  <a:cubicBezTo>
                    <a:pt x="8" y="10"/>
                    <a:pt x="0" y="9"/>
                    <a:pt x="6" y="13"/>
                  </a:cubicBezTo>
                  <a:cubicBezTo>
                    <a:pt x="11" y="17"/>
                    <a:pt x="18" y="15"/>
                    <a:pt x="27" y="12"/>
                  </a:cubicBezTo>
                  <a:cubicBezTo>
                    <a:pt x="35" y="8"/>
                    <a:pt x="31" y="0"/>
                    <a:pt x="25" y="6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8" name="任意多边形 1251"/>
            <p:cNvSpPr/>
            <p:nvPr userDrawn="1"/>
          </p:nvSpPr>
          <p:spPr>
            <a:xfrm>
              <a:off x="748" y="501"/>
              <a:ext cx="248" cy="60"/>
            </a:xfrm>
            <a:custGeom>
              <a:rect l="0" t="0" r="0" b="0"/>
              <a:pathLst>
                <a:path w="49" h="12">
                  <a:moveTo>
                    <a:pt x="40" y="3"/>
                  </a:moveTo>
                  <a:cubicBezTo>
                    <a:pt x="37" y="2"/>
                    <a:pt x="36" y="0"/>
                    <a:pt x="29" y="1"/>
                  </a:cubicBezTo>
                  <a:cubicBezTo>
                    <a:pt x="13" y="4"/>
                    <a:pt x="7" y="0"/>
                    <a:pt x="7" y="0"/>
                  </a:cubicBezTo>
                  <a:cubicBezTo>
                    <a:pt x="7" y="0"/>
                    <a:pt x="0" y="3"/>
                    <a:pt x="2" y="5"/>
                  </a:cubicBezTo>
                  <a:cubicBezTo>
                    <a:pt x="5" y="7"/>
                    <a:pt x="17" y="8"/>
                    <a:pt x="20" y="8"/>
                  </a:cubicBezTo>
                  <a:cubicBezTo>
                    <a:pt x="23" y="8"/>
                    <a:pt x="34" y="12"/>
                    <a:pt x="41" y="8"/>
                  </a:cubicBezTo>
                  <a:cubicBezTo>
                    <a:pt x="49" y="4"/>
                    <a:pt x="44" y="3"/>
                    <a:pt x="40" y="3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69" name="任意多边形 1252"/>
            <p:cNvSpPr/>
            <p:nvPr userDrawn="1"/>
          </p:nvSpPr>
          <p:spPr>
            <a:xfrm>
              <a:off x="773" y="556"/>
              <a:ext cx="203" cy="56"/>
            </a:xfrm>
            <a:custGeom>
              <a:rect l="0" t="0" r="0" b="0"/>
              <a:pathLst>
                <a:path w="40" h="11">
                  <a:moveTo>
                    <a:pt x="37" y="2"/>
                  </a:moveTo>
                  <a:cubicBezTo>
                    <a:pt x="34" y="4"/>
                    <a:pt x="30" y="4"/>
                    <a:pt x="26" y="4"/>
                  </a:cubicBezTo>
                  <a:cubicBezTo>
                    <a:pt x="23" y="4"/>
                    <a:pt x="16" y="2"/>
                    <a:pt x="13" y="3"/>
                  </a:cubicBezTo>
                  <a:cubicBezTo>
                    <a:pt x="10" y="4"/>
                    <a:pt x="1" y="2"/>
                    <a:pt x="1" y="2"/>
                  </a:cubicBezTo>
                  <a:cubicBezTo>
                    <a:pt x="0" y="11"/>
                    <a:pt x="30" y="10"/>
                    <a:pt x="35" y="8"/>
                  </a:cubicBezTo>
                  <a:cubicBezTo>
                    <a:pt x="40" y="5"/>
                    <a:pt x="40" y="0"/>
                    <a:pt x="37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70" name="任意多边形 1253"/>
            <p:cNvSpPr/>
            <p:nvPr userDrawn="1"/>
          </p:nvSpPr>
          <p:spPr>
            <a:xfrm>
              <a:off x="763" y="602"/>
              <a:ext cx="207" cy="172"/>
            </a:xfrm>
            <a:custGeom>
              <a:rect l="0" t="0" r="0" b="0"/>
              <a:pathLst>
                <a:path w="41" h="34">
                  <a:moveTo>
                    <a:pt x="28" y="9"/>
                  </a:moveTo>
                  <a:cubicBezTo>
                    <a:pt x="28" y="6"/>
                    <a:pt x="14" y="0"/>
                    <a:pt x="13" y="6"/>
                  </a:cubicBezTo>
                  <a:cubicBezTo>
                    <a:pt x="11" y="12"/>
                    <a:pt x="4" y="15"/>
                    <a:pt x="4" y="15"/>
                  </a:cubicBezTo>
                  <a:cubicBezTo>
                    <a:pt x="0" y="16"/>
                    <a:pt x="0" y="16"/>
                    <a:pt x="1" y="19"/>
                  </a:cubicBezTo>
                  <a:cubicBezTo>
                    <a:pt x="1" y="22"/>
                    <a:pt x="4" y="24"/>
                    <a:pt x="9" y="19"/>
                  </a:cubicBezTo>
                  <a:cubicBezTo>
                    <a:pt x="17" y="10"/>
                    <a:pt x="17" y="26"/>
                    <a:pt x="17" y="27"/>
                  </a:cubicBezTo>
                  <a:cubicBezTo>
                    <a:pt x="18" y="29"/>
                    <a:pt x="19" y="34"/>
                    <a:pt x="21" y="30"/>
                  </a:cubicBezTo>
                  <a:cubicBezTo>
                    <a:pt x="22" y="26"/>
                    <a:pt x="25" y="14"/>
                    <a:pt x="29" y="19"/>
                  </a:cubicBezTo>
                  <a:cubicBezTo>
                    <a:pt x="35" y="27"/>
                    <a:pt x="41" y="19"/>
                    <a:pt x="39" y="19"/>
                  </a:cubicBezTo>
                  <a:cubicBezTo>
                    <a:pt x="38" y="18"/>
                    <a:pt x="28" y="13"/>
                    <a:pt x="28" y="9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0471" name="任意多边形 1254"/>
            <p:cNvSpPr/>
            <p:nvPr userDrawn="1"/>
          </p:nvSpPr>
          <p:spPr>
            <a:xfrm>
              <a:off x="900" y="521"/>
              <a:ext cx="126" cy="318"/>
            </a:xfrm>
            <a:custGeom>
              <a:rect l="0" t="0" r="0" b="0"/>
              <a:pathLst>
                <a:path w="25" h="62">
                  <a:moveTo>
                    <a:pt x="22" y="2"/>
                  </a:moveTo>
                  <a:cubicBezTo>
                    <a:pt x="22" y="2"/>
                    <a:pt x="20" y="15"/>
                    <a:pt x="18" y="17"/>
                  </a:cubicBezTo>
                  <a:cubicBezTo>
                    <a:pt x="15" y="19"/>
                    <a:pt x="10" y="20"/>
                    <a:pt x="7" y="20"/>
                  </a:cubicBezTo>
                  <a:cubicBezTo>
                    <a:pt x="4" y="19"/>
                    <a:pt x="4" y="22"/>
                    <a:pt x="7" y="23"/>
                  </a:cubicBezTo>
                  <a:cubicBezTo>
                    <a:pt x="10" y="24"/>
                    <a:pt x="17" y="29"/>
                    <a:pt x="17" y="34"/>
                  </a:cubicBezTo>
                  <a:cubicBezTo>
                    <a:pt x="17" y="40"/>
                    <a:pt x="17" y="44"/>
                    <a:pt x="12" y="45"/>
                  </a:cubicBezTo>
                  <a:cubicBezTo>
                    <a:pt x="6" y="46"/>
                    <a:pt x="0" y="47"/>
                    <a:pt x="0" y="55"/>
                  </a:cubicBezTo>
                  <a:cubicBezTo>
                    <a:pt x="0" y="55"/>
                    <a:pt x="3" y="57"/>
                    <a:pt x="5" y="58"/>
                  </a:cubicBezTo>
                  <a:cubicBezTo>
                    <a:pt x="8" y="58"/>
                    <a:pt x="14" y="61"/>
                    <a:pt x="16" y="62"/>
                  </a:cubicBezTo>
                  <a:cubicBezTo>
                    <a:pt x="18" y="63"/>
                    <a:pt x="23" y="61"/>
                    <a:pt x="23" y="57"/>
                  </a:cubicBezTo>
                  <a:cubicBezTo>
                    <a:pt x="24" y="52"/>
                    <a:pt x="24" y="20"/>
                    <a:pt x="25" y="14"/>
                  </a:cubicBezTo>
                  <a:cubicBezTo>
                    <a:pt x="25" y="9"/>
                    <a:pt x="25" y="3"/>
                    <a:pt x="25" y="2"/>
                  </a:cubicBezTo>
                  <a:cubicBezTo>
                    <a:pt x="25" y="1"/>
                    <a:pt x="22" y="0"/>
                    <a:pt x="22" y="2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0472" name="组合 1255"/>
          <p:cNvGrpSpPr/>
          <p:nvPr/>
        </p:nvGrpSpPr>
        <p:grpSpPr>
          <a:xfrm>
            <a:off x="9245600" y="-7937"/>
            <a:ext cx="3090333" cy="2063750"/>
            <a:chExt cx="1748" cy="1556"/>
          </a:xfrm>
        </p:grpSpPr>
        <p:sp>
          <p:nvSpPr>
            <p:cNvPr id="10473" name="任意多边形 1256"/>
            <p:cNvSpPr/>
            <p:nvPr userDrawn="1"/>
          </p:nvSpPr>
          <p:spPr>
            <a:xfrm>
              <a:off x="81" y="0"/>
              <a:ext cx="1586" cy="1443"/>
            </a:xfrm>
            <a:custGeom>
              <a:rect l="0" t="0" r="0" b="0"/>
              <a:pathLst>
                <a:path w="546" h="497">
                  <a:moveTo>
                    <a:pt x="23" y="4"/>
                  </a:moveTo>
                  <a:cubicBezTo>
                    <a:pt x="23" y="4"/>
                    <a:pt x="0" y="34"/>
                    <a:pt x="11" y="71"/>
                  </a:cubicBezTo>
                  <a:cubicBezTo>
                    <a:pt x="19" y="100"/>
                    <a:pt x="25" y="393"/>
                    <a:pt x="25" y="393"/>
                  </a:cubicBezTo>
                  <a:cubicBezTo>
                    <a:pt x="25" y="393"/>
                    <a:pt x="42" y="452"/>
                    <a:pt x="54" y="457"/>
                  </a:cubicBezTo>
                  <a:cubicBezTo>
                    <a:pt x="66" y="462"/>
                    <a:pt x="158" y="482"/>
                    <a:pt x="158" y="482"/>
                  </a:cubicBezTo>
                  <a:cubicBezTo>
                    <a:pt x="158" y="482"/>
                    <a:pt x="191" y="497"/>
                    <a:pt x="204" y="495"/>
                  </a:cubicBezTo>
                  <a:cubicBezTo>
                    <a:pt x="217" y="494"/>
                    <a:pt x="506" y="487"/>
                    <a:pt x="520" y="475"/>
                  </a:cubicBezTo>
                  <a:cubicBezTo>
                    <a:pt x="533" y="463"/>
                    <a:pt x="546" y="218"/>
                    <a:pt x="533" y="167"/>
                  </a:cubicBezTo>
                  <a:cubicBezTo>
                    <a:pt x="520" y="117"/>
                    <a:pt x="404" y="14"/>
                    <a:pt x="369" y="16"/>
                  </a:cubicBezTo>
                  <a:cubicBezTo>
                    <a:pt x="335" y="17"/>
                    <a:pt x="249" y="29"/>
                    <a:pt x="249" y="29"/>
                  </a:cubicBezTo>
                  <a:lnTo>
                    <a:pt x="198" y="11"/>
                  </a:lnTo>
                  <a:lnTo>
                    <a:pt x="151" y="2"/>
                  </a:lnTo>
                  <a:cubicBezTo>
                    <a:pt x="151" y="2"/>
                    <a:pt x="79" y="0"/>
                    <a:pt x="23" y="4"/>
                  </a:cubicBezTo>
                  <a:close/>
                </a:path>
              </a:pathLst>
            </a:custGeom>
            <a:solidFill>
              <a:schemeClr val="accent2"/>
            </a:solidFill>
            <a:ln w="9525"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grpSp>
          <p:nvGrpSpPr>
            <p:cNvPr id="10474" name="组合 1257"/>
            <p:cNvGrpSpPr/>
            <p:nvPr userDrawn="1"/>
          </p:nvGrpSpPr>
          <p:grpSpPr>
            <a:xfrm>
              <a:off x="0" y="5"/>
              <a:ext cx="1748" cy="1551"/>
              <a:chExt cx="2958" cy="2699"/>
            </a:xfrm>
          </p:grpSpPr>
          <p:sp>
            <p:nvSpPr>
              <p:cNvPr id="10475" name="任意多边形 1258"/>
              <p:cNvSpPr/>
              <p:nvPr/>
            </p:nvSpPr>
            <p:spPr>
              <a:xfrm>
                <a:off x="142" y="0"/>
                <a:ext cx="490" cy="187"/>
              </a:xfrm>
              <a:custGeom>
                <a:rect l="0" t="0" r="0" b="0"/>
                <a:pathLst>
                  <a:path w="97" h="37">
                    <a:moveTo>
                      <a:pt x="71" y="25"/>
                    </a:moveTo>
                    <a:cubicBezTo>
                      <a:pt x="81" y="22"/>
                      <a:pt x="87" y="21"/>
                      <a:pt x="91" y="20"/>
                    </a:cubicBezTo>
                    <a:cubicBezTo>
                      <a:pt x="91" y="19"/>
                      <a:pt x="91" y="19"/>
                      <a:pt x="92" y="17"/>
                    </a:cubicBezTo>
                    <a:cubicBezTo>
                      <a:pt x="97" y="11"/>
                      <a:pt x="95" y="4"/>
                      <a:pt x="88" y="0"/>
                    </a:cubicBezTo>
                    <a:lnTo>
                      <a:pt x="25" y="0"/>
                    </a:lnTo>
                    <a:cubicBezTo>
                      <a:pt x="10" y="3"/>
                      <a:pt x="0" y="10"/>
                      <a:pt x="10" y="22"/>
                    </a:cubicBezTo>
                    <a:cubicBezTo>
                      <a:pt x="10" y="22"/>
                      <a:pt x="28" y="37"/>
                      <a:pt x="71" y="25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76" name="任意多边形 1259"/>
              <p:cNvSpPr>
                <a:spLocks noEditPoints="1"/>
              </p:cNvSpPr>
              <p:nvPr/>
            </p:nvSpPr>
            <p:spPr>
              <a:xfrm>
                <a:off x="0" y="0"/>
                <a:ext cx="2958" cy="2699"/>
              </a:xfrm>
              <a:custGeom>
                <a:rect l="0" t="0" r="0" b="0"/>
                <a:pathLst>
                  <a:path w="585" h="534">
                    <a:moveTo>
                      <a:pt x="554" y="76"/>
                    </a:moveTo>
                    <a:cubicBezTo>
                      <a:pt x="551" y="32"/>
                      <a:pt x="543" y="9"/>
                      <a:pt x="504" y="1"/>
                    </a:cubicBezTo>
                    <a:cubicBezTo>
                      <a:pt x="500" y="1"/>
                      <a:pt x="494" y="0"/>
                      <a:pt x="486" y="0"/>
                    </a:cubicBezTo>
                    <a:lnTo>
                      <a:pt x="157" y="0"/>
                    </a:lnTo>
                    <a:cubicBezTo>
                      <a:pt x="156" y="5"/>
                      <a:pt x="153" y="17"/>
                      <a:pt x="158" y="17"/>
                    </a:cubicBezTo>
                    <a:cubicBezTo>
                      <a:pt x="171" y="17"/>
                      <a:pt x="223" y="21"/>
                      <a:pt x="225" y="21"/>
                    </a:cubicBezTo>
                    <a:cubicBezTo>
                      <a:pt x="226" y="21"/>
                      <a:pt x="250" y="16"/>
                      <a:pt x="237" y="28"/>
                    </a:cubicBezTo>
                    <a:cubicBezTo>
                      <a:pt x="223" y="41"/>
                      <a:pt x="192" y="41"/>
                      <a:pt x="174" y="39"/>
                    </a:cubicBezTo>
                    <a:cubicBezTo>
                      <a:pt x="131" y="36"/>
                      <a:pt x="152" y="56"/>
                      <a:pt x="168" y="56"/>
                    </a:cubicBezTo>
                    <a:cubicBezTo>
                      <a:pt x="218" y="56"/>
                      <a:pt x="228" y="68"/>
                      <a:pt x="207" y="71"/>
                    </a:cubicBezTo>
                    <a:cubicBezTo>
                      <a:pt x="186" y="74"/>
                      <a:pt x="182" y="73"/>
                      <a:pt x="162" y="76"/>
                    </a:cubicBezTo>
                    <a:cubicBezTo>
                      <a:pt x="7" y="101"/>
                      <a:pt x="59" y="60"/>
                      <a:pt x="74" y="60"/>
                    </a:cubicBezTo>
                    <a:cubicBezTo>
                      <a:pt x="139" y="59"/>
                      <a:pt x="123" y="37"/>
                      <a:pt x="107" y="42"/>
                    </a:cubicBezTo>
                    <a:cubicBezTo>
                      <a:pt x="91" y="46"/>
                      <a:pt x="34" y="27"/>
                      <a:pt x="26" y="63"/>
                    </a:cubicBezTo>
                    <a:cubicBezTo>
                      <a:pt x="19" y="100"/>
                      <a:pt x="42" y="282"/>
                      <a:pt x="36" y="317"/>
                    </a:cubicBezTo>
                    <a:cubicBezTo>
                      <a:pt x="0" y="534"/>
                      <a:pt x="199" y="487"/>
                      <a:pt x="199" y="487"/>
                    </a:cubicBezTo>
                    <a:cubicBezTo>
                      <a:pt x="156" y="453"/>
                      <a:pt x="174" y="421"/>
                      <a:pt x="171" y="403"/>
                    </a:cubicBezTo>
                    <a:cubicBezTo>
                      <a:pt x="161" y="345"/>
                      <a:pt x="154" y="337"/>
                      <a:pt x="144" y="341"/>
                    </a:cubicBezTo>
                    <a:cubicBezTo>
                      <a:pt x="121" y="352"/>
                      <a:pt x="123" y="358"/>
                      <a:pt x="126" y="367"/>
                    </a:cubicBezTo>
                    <a:cubicBezTo>
                      <a:pt x="142" y="416"/>
                      <a:pt x="105" y="376"/>
                      <a:pt x="105" y="376"/>
                    </a:cubicBezTo>
                    <a:cubicBezTo>
                      <a:pt x="98" y="380"/>
                      <a:pt x="95" y="390"/>
                      <a:pt x="99" y="399"/>
                    </a:cubicBezTo>
                    <a:cubicBezTo>
                      <a:pt x="131" y="463"/>
                      <a:pt x="101" y="446"/>
                      <a:pt x="94" y="435"/>
                    </a:cubicBezTo>
                    <a:cubicBezTo>
                      <a:pt x="61" y="390"/>
                      <a:pt x="92" y="366"/>
                      <a:pt x="88" y="352"/>
                    </a:cubicBezTo>
                    <a:cubicBezTo>
                      <a:pt x="75" y="295"/>
                      <a:pt x="118" y="274"/>
                      <a:pt x="124" y="265"/>
                    </a:cubicBezTo>
                    <a:cubicBezTo>
                      <a:pt x="130" y="256"/>
                      <a:pt x="127" y="253"/>
                      <a:pt x="129" y="234"/>
                    </a:cubicBezTo>
                    <a:cubicBezTo>
                      <a:pt x="136" y="195"/>
                      <a:pt x="155" y="216"/>
                      <a:pt x="153" y="228"/>
                    </a:cubicBezTo>
                    <a:cubicBezTo>
                      <a:pt x="148" y="274"/>
                      <a:pt x="176" y="242"/>
                      <a:pt x="186" y="228"/>
                    </a:cubicBezTo>
                    <a:cubicBezTo>
                      <a:pt x="218" y="186"/>
                      <a:pt x="214" y="229"/>
                      <a:pt x="209" y="237"/>
                    </a:cubicBezTo>
                    <a:cubicBezTo>
                      <a:pt x="203" y="244"/>
                      <a:pt x="198" y="255"/>
                      <a:pt x="200" y="260"/>
                    </a:cubicBezTo>
                    <a:cubicBezTo>
                      <a:pt x="208" y="283"/>
                      <a:pt x="193" y="305"/>
                      <a:pt x="188" y="306"/>
                    </a:cubicBezTo>
                    <a:cubicBezTo>
                      <a:pt x="184" y="308"/>
                      <a:pt x="170" y="314"/>
                      <a:pt x="170" y="332"/>
                    </a:cubicBezTo>
                    <a:cubicBezTo>
                      <a:pt x="171" y="350"/>
                      <a:pt x="192" y="382"/>
                      <a:pt x="192" y="395"/>
                    </a:cubicBezTo>
                    <a:cubicBezTo>
                      <a:pt x="193" y="492"/>
                      <a:pt x="236" y="499"/>
                      <a:pt x="255" y="497"/>
                    </a:cubicBezTo>
                    <a:cubicBezTo>
                      <a:pt x="275" y="496"/>
                      <a:pt x="445" y="490"/>
                      <a:pt x="515" y="483"/>
                    </a:cubicBezTo>
                    <a:cubicBezTo>
                      <a:pt x="585" y="477"/>
                      <a:pt x="538" y="458"/>
                      <a:pt x="518" y="458"/>
                    </a:cubicBezTo>
                    <a:cubicBezTo>
                      <a:pt x="467" y="458"/>
                      <a:pt x="454" y="427"/>
                      <a:pt x="454" y="427"/>
                    </a:cubicBezTo>
                    <a:cubicBezTo>
                      <a:pt x="454" y="427"/>
                      <a:pt x="453" y="405"/>
                      <a:pt x="431" y="400"/>
                    </a:cubicBezTo>
                    <a:cubicBezTo>
                      <a:pt x="376" y="385"/>
                      <a:pt x="411" y="353"/>
                      <a:pt x="425" y="345"/>
                    </a:cubicBezTo>
                    <a:cubicBezTo>
                      <a:pt x="438" y="338"/>
                      <a:pt x="430" y="335"/>
                      <a:pt x="420" y="329"/>
                    </a:cubicBezTo>
                    <a:cubicBezTo>
                      <a:pt x="398" y="316"/>
                      <a:pt x="394" y="300"/>
                      <a:pt x="396" y="270"/>
                    </a:cubicBezTo>
                    <a:cubicBezTo>
                      <a:pt x="397" y="240"/>
                      <a:pt x="416" y="249"/>
                      <a:pt x="416" y="249"/>
                    </a:cubicBezTo>
                    <a:cubicBezTo>
                      <a:pt x="416" y="249"/>
                      <a:pt x="448" y="262"/>
                      <a:pt x="460" y="256"/>
                    </a:cubicBezTo>
                    <a:cubicBezTo>
                      <a:pt x="472" y="250"/>
                      <a:pt x="467" y="239"/>
                      <a:pt x="461" y="244"/>
                    </a:cubicBezTo>
                    <a:cubicBezTo>
                      <a:pt x="455" y="248"/>
                      <a:pt x="412" y="244"/>
                      <a:pt x="407" y="223"/>
                    </a:cubicBezTo>
                    <a:cubicBezTo>
                      <a:pt x="403" y="202"/>
                      <a:pt x="418" y="213"/>
                      <a:pt x="422" y="214"/>
                    </a:cubicBezTo>
                    <a:cubicBezTo>
                      <a:pt x="427" y="216"/>
                      <a:pt x="427" y="220"/>
                      <a:pt x="439" y="226"/>
                    </a:cubicBezTo>
                    <a:cubicBezTo>
                      <a:pt x="468" y="241"/>
                      <a:pt x="454" y="224"/>
                      <a:pt x="454" y="224"/>
                    </a:cubicBezTo>
                    <a:cubicBezTo>
                      <a:pt x="454" y="224"/>
                      <a:pt x="454" y="224"/>
                      <a:pt x="438" y="209"/>
                    </a:cubicBezTo>
                    <a:cubicBezTo>
                      <a:pt x="423" y="194"/>
                      <a:pt x="406" y="199"/>
                      <a:pt x="389" y="199"/>
                    </a:cubicBezTo>
                    <a:cubicBezTo>
                      <a:pt x="373" y="199"/>
                      <a:pt x="376" y="211"/>
                      <a:pt x="376" y="211"/>
                    </a:cubicBezTo>
                    <a:cubicBezTo>
                      <a:pt x="376" y="211"/>
                      <a:pt x="373" y="242"/>
                      <a:pt x="370" y="291"/>
                    </a:cubicBezTo>
                    <a:cubicBezTo>
                      <a:pt x="368" y="341"/>
                      <a:pt x="360" y="347"/>
                      <a:pt x="357" y="343"/>
                    </a:cubicBezTo>
                    <a:cubicBezTo>
                      <a:pt x="354" y="338"/>
                      <a:pt x="350" y="313"/>
                      <a:pt x="350" y="305"/>
                    </a:cubicBezTo>
                    <a:cubicBezTo>
                      <a:pt x="350" y="298"/>
                      <a:pt x="345" y="264"/>
                      <a:pt x="347" y="230"/>
                    </a:cubicBezTo>
                    <a:cubicBezTo>
                      <a:pt x="350" y="195"/>
                      <a:pt x="356" y="210"/>
                      <a:pt x="334" y="201"/>
                    </a:cubicBezTo>
                    <a:cubicBezTo>
                      <a:pt x="311" y="192"/>
                      <a:pt x="323" y="182"/>
                      <a:pt x="331" y="182"/>
                    </a:cubicBezTo>
                    <a:cubicBezTo>
                      <a:pt x="338" y="182"/>
                      <a:pt x="350" y="189"/>
                      <a:pt x="352" y="181"/>
                    </a:cubicBezTo>
                    <a:cubicBezTo>
                      <a:pt x="356" y="160"/>
                      <a:pt x="359" y="141"/>
                      <a:pt x="347" y="136"/>
                    </a:cubicBezTo>
                    <a:cubicBezTo>
                      <a:pt x="322" y="127"/>
                      <a:pt x="332" y="121"/>
                      <a:pt x="341" y="118"/>
                    </a:cubicBezTo>
                    <a:cubicBezTo>
                      <a:pt x="350" y="115"/>
                      <a:pt x="352" y="94"/>
                      <a:pt x="339" y="99"/>
                    </a:cubicBezTo>
                    <a:cubicBezTo>
                      <a:pt x="313" y="107"/>
                      <a:pt x="316" y="85"/>
                      <a:pt x="321" y="82"/>
                    </a:cubicBezTo>
                    <a:cubicBezTo>
                      <a:pt x="325" y="79"/>
                      <a:pt x="334" y="83"/>
                      <a:pt x="331" y="62"/>
                    </a:cubicBezTo>
                    <a:cubicBezTo>
                      <a:pt x="328" y="41"/>
                      <a:pt x="347" y="34"/>
                      <a:pt x="351" y="53"/>
                    </a:cubicBezTo>
                    <a:cubicBezTo>
                      <a:pt x="354" y="73"/>
                      <a:pt x="363" y="112"/>
                      <a:pt x="369" y="103"/>
                    </a:cubicBezTo>
                    <a:cubicBezTo>
                      <a:pt x="375" y="94"/>
                      <a:pt x="385" y="57"/>
                      <a:pt x="395" y="41"/>
                    </a:cubicBezTo>
                    <a:cubicBezTo>
                      <a:pt x="406" y="24"/>
                      <a:pt x="418" y="38"/>
                      <a:pt x="415" y="47"/>
                    </a:cubicBezTo>
                    <a:cubicBezTo>
                      <a:pt x="401" y="88"/>
                      <a:pt x="426" y="90"/>
                      <a:pt x="426" y="90"/>
                    </a:cubicBezTo>
                    <a:cubicBezTo>
                      <a:pt x="426" y="90"/>
                      <a:pt x="423" y="96"/>
                      <a:pt x="409" y="95"/>
                    </a:cubicBezTo>
                    <a:cubicBezTo>
                      <a:pt x="382" y="92"/>
                      <a:pt x="393" y="110"/>
                      <a:pt x="405" y="115"/>
                    </a:cubicBezTo>
                    <a:cubicBezTo>
                      <a:pt x="431" y="124"/>
                      <a:pt x="414" y="130"/>
                      <a:pt x="401" y="130"/>
                    </a:cubicBezTo>
                    <a:cubicBezTo>
                      <a:pt x="387" y="130"/>
                      <a:pt x="381" y="134"/>
                      <a:pt x="378" y="148"/>
                    </a:cubicBezTo>
                    <a:cubicBezTo>
                      <a:pt x="369" y="191"/>
                      <a:pt x="401" y="181"/>
                      <a:pt x="401" y="181"/>
                    </a:cubicBezTo>
                    <a:cubicBezTo>
                      <a:pt x="452" y="195"/>
                      <a:pt x="528" y="188"/>
                      <a:pt x="528" y="188"/>
                    </a:cubicBezTo>
                    <a:cubicBezTo>
                      <a:pt x="543" y="192"/>
                      <a:pt x="552" y="189"/>
                      <a:pt x="558" y="181"/>
                    </a:cubicBezTo>
                    <a:lnTo>
                      <a:pt x="558" y="103"/>
                    </a:lnTo>
                    <a:cubicBezTo>
                      <a:pt x="556" y="93"/>
                      <a:pt x="555" y="84"/>
                      <a:pt x="554" y="76"/>
                    </a:cubicBezTo>
                    <a:close/>
                    <a:moveTo>
                      <a:pt x="231" y="77"/>
                    </a:moveTo>
                    <a:cubicBezTo>
                      <a:pt x="233" y="65"/>
                      <a:pt x="249" y="69"/>
                      <a:pt x="249" y="69"/>
                    </a:cubicBezTo>
                    <a:cubicBezTo>
                      <a:pt x="249" y="69"/>
                      <a:pt x="278" y="79"/>
                      <a:pt x="290" y="78"/>
                    </a:cubicBezTo>
                    <a:cubicBezTo>
                      <a:pt x="301" y="76"/>
                      <a:pt x="318" y="93"/>
                      <a:pt x="293" y="93"/>
                    </a:cubicBezTo>
                    <a:cubicBezTo>
                      <a:pt x="267" y="93"/>
                      <a:pt x="228" y="104"/>
                      <a:pt x="231" y="77"/>
                    </a:cubicBezTo>
                    <a:close/>
                    <a:moveTo>
                      <a:pt x="171" y="195"/>
                    </a:moveTo>
                    <a:cubicBezTo>
                      <a:pt x="153" y="195"/>
                      <a:pt x="46" y="237"/>
                      <a:pt x="45" y="128"/>
                    </a:cubicBezTo>
                    <a:cubicBezTo>
                      <a:pt x="45" y="104"/>
                      <a:pt x="39" y="83"/>
                      <a:pt x="69" y="98"/>
                    </a:cubicBezTo>
                    <a:cubicBezTo>
                      <a:pt x="99" y="112"/>
                      <a:pt x="72" y="111"/>
                      <a:pt x="137" y="108"/>
                    </a:cubicBezTo>
                    <a:cubicBezTo>
                      <a:pt x="137" y="108"/>
                      <a:pt x="184" y="110"/>
                      <a:pt x="191" y="106"/>
                    </a:cubicBezTo>
                    <a:cubicBezTo>
                      <a:pt x="199" y="101"/>
                      <a:pt x="192" y="91"/>
                      <a:pt x="207" y="91"/>
                    </a:cubicBezTo>
                    <a:cubicBezTo>
                      <a:pt x="222" y="90"/>
                      <a:pt x="220" y="105"/>
                      <a:pt x="220" y="105"/>
                    </a:cubicBezTo>
                    <a:cubicBezTo>
                      <a:pt x="220" y="105"/>
                      <a:pt x="207" y="124"/>
                      <a:pt x="305" y="111"/>
                    </a:cubicBezTo>
                    <a:cubicBezTo>
                      <a:pt x="317" y="109"/>
                      <a:pt x="327" y="121"/>
                      <a:pt x="302" y="121"/>
                    </a:cubicBezTo>
                    <a:cubicBezTo>
                      <a:pt x="290" y="122"/>
                      <a:pt x="272" y="128"/>
                      <a:pt x="278" y="143"/>
                    </a:cubicBezTo>
                    <a:cubicBezTo>
                      <a:pt x="284" y="158"/>
                      <a:pt x="276" y="256"/>
                      <a:pt x="276" y="256"/>
                    </a:cubicBezTo>
                    <a:cubicBezTo>
                      <a:pt x="276" y="256"/>
                      <a:pt x="271" y="274"/>
                      <a:pt x="262" y="245"/>
                    </a:cubicBezTo>
                    <a:cubicBezTo>
                      <a:pt x="259" y="235"/>
                      <a:pt x="262" y="144"/>
                      <a:pt x="260" y="137"/>
                    </a:cubicBezTo>
                    <a:cubicBezTo>
                      <a:pt x="259" y="129"/>
                      <a:pt x="217" y="122"/>
                      <a:pt x="215" y="154"/>
                    </a:cubicBezTo>
                    <a:cubicBezTo>
                      <a:pt x="214" y="185"/>
                      <a:pt x="205" y="195"/>
                      <a:pt x="171" y="195"/>
                    </a:cubicBezTo>
                    <a:close/>
                    <a:moveTo>
                      <a:pt x="237" y="231"/>
                    </a:moveTo>
                    <a:cubicBezTo>
                      <a:pt x="230" y="240"/>
                      <a:pt x="219" y="247"/>
                      <a:pt x="223" y="225"/>
                    </a:cubicBezTo>
                    <a:cubicBezTo>
                      <a:pt x="228" y="202"/>
                      <a:pt x="232" y="170"/>
                      <a:pt x="232" y="155"/>
                    </a:cubicBezTo>
                    <a:cubicBezTo>
                      <a:pt x="232" y="155"/>
                      <a:pt x="244" y="135"/>
                      <a:pt x="247" y="158"/>
                    </a:cubicBezTo>
                    <a:cubicBezTo>
                      <a:pt x="250" y="181"/>
                      <a:pt x="244" y="221"/>
                      <a:pt x="237" y="231"/>
                    </a:cubicBezTo>
                    <a:close/>
                    <a:moveTo>
                      <a:pt x="326" y="292"/>
                    </a:moveTo>
                    <a:cubicBezTo>
                      <a:pt x="327" y="320"/>
                      <a:pt x="355" y="400"/>
                      <a:pt x="286" y="399"/>
                    </a:cubicBezTo>
                    <a:cubicBezTo>
                      <a:pt x="217" y="398"/>
                      <a:pt x="214" y="409"/>
                      <a:pt x="215" y="321"/>
                    </a:cubicBezTo>
                    <a:cubicBezTo>
                      <a:pt x="216" y="236"/>
                      <a:pt x="225" y="253"/>
                      <a:pt x="230" y="264"/>
                    </a:cubicBezTo>
                    <a:cubicBezTo>
                      <a:pt x="230" y="264"/>
                      <a:pt x="253" y="318"/>
                      <a:pt x="309" y="277"/>
                    </a:cubicBezTo>
                    <a:cubicBezTo>
                      <a:pt x="319" y="269"/>
                      <a:pt x="324" y="263"/>
                      <a:pt x="326" y="292"/>
                    </a:cubicBezTo>
                    <a:close/>
                    <a:moveTo>
                      <a:pt x="318" y="133"/>
                    </a:moveTo>
                    <a:cubicBezTo>
                      <a:pt x="338" y="148"/>
                      <a:pt x="316" y="165"/>
                      <a:pt x="316" y="165"/>
                    </a:cubicBezTo>
                    <a:cubicBezTo>
                      <a:pt x="316" y="165"/>
                      <a:pt x="302" y="189"/>
                      <a:pt x="313" y="213"/>
                    </a:cubicBezTo>
                    <a:cubicBezTo>
                      <a:pt x="324" y="237"/>
                      <a:pt x="324" y="265"/>
                      <a:pt x="301" y="239"/>
                    </a:cubicBezTo>
                    <a:cubicBezTo>
                      <a:pt x="279" y="214"/>
                      <a:pt x="293" y="156"/>
                      <a:pt x="299" y="144"/>
                    </a:cubicBezTo>
                    <a:cubicBezTo>
                      <a:pt x="299" y="144"/>
                      <a:pt x="299" y="118"/>
                      <a:pt x="318" y="133"/>
                    </a:cubicBezTo>
                    <a:close/>
                    <a:moveTo>
                      <a:pt x="507" y="179"/>
                    </a:moveTo>
                    <a:cubicBezTo>
                      <a:pt x="498" y="185"/>
                      <a:pt x="507" y="179"/>
                      <a:pt x="465" y="177"/>
                    </a:cubicBezTo>
                    <a:cubicBezTo>
                      <a:pt x="423" y="176"/>
                      <a:pt x="461" y="162"/>
                      <a:pt x="461" y="162"/>
                    </a:cubicBezTo>
                    <a:cubicBezTo>
                      <a:pt x="565" y="166"/>
                      <a:pt x="516" y="173"/>
                      <a:pt x="507" y="179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77" name="任意多边形 1260"/>
              <p:cNvSpPr/>
              <p:nvPr/>
            </p:nvSpPr>
            <p:spPr>
              <a:xfrm>
                <a:off x="703" y="1269"/>
                <a:ext cx="238" cy="283"/>
              </a:xfrm>
              <a:custGeom>
                <a:rect l="0" t="0" r="0" b="0"/>
                <a:pathLst>
                  <a:path w="47" h="56">
                    <a:moveTo>
                      <a:pt x="40" y="15"/>
                    </a:moveTo>
                    <a:cubicBezTo>
                      <a:pt x="37" y="0"/>
                      <a:pt x="0" y="23"/>
                      <a:pt x="27" y="56"/>
                    </a:cubicBezTo>
                    <a:cubicBezTo>
                      <a:pt x="27" y="56"/>
                      <a:pt x="47" y="49"/>
                      <a:pt x="40" y="15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78" name="任意多边形 1261"/>
              <p:cNvSpPr/>
              <p:nvPr/>
            </p:nvSpPr>
            <p:spPr>
              <a:xfrm>
                <a:off x="485" y="1385"/>
                <a:ext cx="208" cy="379"/>
              </a:xfrm>
              <a:custGeom>
                <a:rect l="0" t="0" r="0" b="0"/>
                <a:pathLst>
                  <a:path w="41" h="75">
                    <a:moveTo>
                      <a:pt x="19" y="27"/>
                    </a:moveTo>
                    <a:cubicBezTo>
                      <a:pt x="0" y="54"/>
                      <a:pt x="6" y="63"/>
                      <a:pt x="12" y="69"/>
                    </a:cubicBezTo>
                    <a:cubicBezTo>
                      <a:pt x="18" y="75"/>
                      <a:pt x="30" y="74"/>
                      <a:pt x="40" y="45"/>
                    </a:cubicBezTo>
                    <a:cubicBezTo>
                      <a:pt x="40" y="45"/>
                      <a:pt x="32" y="31"/>
                      <a:pt x="37" y="24"/>
                    </a:cubicBezTo>
                    <a:cubicBezTo>
                      <a:pt x="41" y="16"/>
                      <a:pt x="38" y="0"/>
                      <a:pt x="19" y="27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79" name="任意多边形 1262"/>
              <p:cNvSpPr/>
              <p:nvPr/>
            </p:nvSpPr>
            <p:spPr>
              <a:xfrm>
                <a:off x="354" y="627"/>
                <a:ext cx="683" cy="318"/>
              </a:xfrm>
              <a:custGeom>
                <a:rect l="0" t="0" r="0" b="0"/>
                <a:pathLst>
                  <a:path w="135" h="62">
                    <a:moveTo>
                      <a:pt x="112" y="4"/>
                    </a:moveTo>
                    <a:cubicBezTo>
                      <a:pt x="105" y="9"/>
                      <a:pt x="24" y="4"/>
                      <a:pt x="24" y="4"/>
                    </a:cubicBezTo>
                    <a:cubicBezTo>
                      <a:pt x="15" y="4"/>
                      <a:pt x="3" y="1"/>
                      <a:pt x="2" y="25"/>
                    </a:cubicBezTo>
                    <a:cubicBezTo>
                      <a:pt x="0" y="63"/>
                      <a:pt x="48" y="58"/>
                      <a:pt x="60" y="58"/>
                    </a:cubicBezTo>
                    <a:cubicBezTo>
                      <a:pt x="72" y="58"/>
                      <a:pt x="84" y="48"/>
                      <a:pt x="96" y="54"/>
                    </a:cubicBezTo>
                    <a:cubicBezTo>
                      <a:pt x="96" y="54"/>
                      <a:pt x="107" y="63"/>
                      <a:pt x="113" y="53"/>
                    </a:cubicBezTo>
                    <a:cubicBezTo>
                      <a:pt x="135" y="13"/>
                      <a:pt x="120" y="0"/>
                      <a:pt x="112" y="4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0" name="任意多边形 1263"/>
              <p:cNvSpPr/>
              <p:nvPr/>
            </p:nvSpPr>
            <p:spPr>
              <a:xfrm>
                <a:off x="1128" y="1527"/>
                <a:ext cx="490" cy="515"/>
              </a:xfrm>
              <a:custGeom>
                <a:rect l="0" t="0" r="0" b="0"/>
                <a:pathLst>
                  <a:path w="97" h="102">
                    <a:moveTo>
                      <a:pt x="67" y="5"/>
                    </a:moveTo>
                    <a:cubicBezTo>
                      <a:pt x="55" y="10"/>
                      <a:pt x="31" y="5"/>
                      <a:pt x="31" y="5"/>
                    </a:cubicBezTo>
                    <a:cubicBezTo>
                      <a:pt x="0" y="6"/>
                      <a:pt x="16" y="39"/>
                      <a:pt x="12" y="57"/>
                    </a:cubicBezTo>
                    <a:cubicBezTo>
                      <a:pt x="8" y="76"/>
                      <a:pt x="63" y="102"/>
                      <a:pt x="79" y="62"/>
                    </a:cubicBezTo>
                    <a:cubicBezTo>
                      <a:pt x="97" y="20"/>
                      <a:pt x="79" y="0"/>
                      <a:pt x="67" y="5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1" name="任意多边形 1264"/>
              <p:cNvSpPr/>
              <p:nvPr/>
            </p:nvSpPr>
            <p:spPr>
              <a:xfrm>
                <a:off x="2255" y="1006"/>
                <a:ext cx="501" cy="96"/>
              </a:xfrm>
              <a:custGeom>
                <a:rect l="0" t="0" r="0" b="0"/>
                <a:pathLst>
                  <a:path w="99" h="19">
                    <a:moveTo>
                      <a:pt x="15" y="0"/>
                    </a:moveTo>
                    <a:cubicBezTo>
                      <a:pt x="0" y="0"/>
                      <a:pt x="19" y="19"/>
                      <a:pt x="40" y="15"/>
                    </a:cubicBezTo>
                    <a:cubicBezTo>
                      <a:pt x="99" y="1"/>
                      <a:pt x="15" y="0"/>
                      <a:pt x="15" y="0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2" name="任意多边形 1265"/>
              <p:cNvSpPr/>
              <p:nvPr/>
            </p:nvSpPr>
            <p:spPr>
              <a:xfrm>
                <a:off x="2422" y="986"/>
                <a:ext cx="385" cy="237"/>
              </a:xfrm>
              <a:custGeom>
                <a:rect l="0" t="0" r="0" b="0"/>
                <a:pathLst>
                  <a:path w="76" h="47">
                    <a:moveTo>
                      <a:pt x="21" y="37"/>
                    </a:moveTo>
                    <a:cubicBezTo>
                      <a:pt x="21" y="37"/>
                      <a:pt x="50" y="47"/>
                      <a:pt x="70" y="17"/>
                    </a:cubicBezTo>
                    <a:cubicBezTo>
                      <a:pt x="76" y="7"/>
                      <a:pt x="65" y="0"/>
                      <a:pt x="48" y="3"/>
                    </a:cubicBezTo>
                    <a:cubicBezTo>
                      <a:pt x="39" y="5"/>
                      <a:pt x="39" y="32"/>
                      <a:pt x="19" y="32"/>
                    </a:cubicBezTo>
                    <a:cubicBezTo>
                      <a:pt x="0" y="32"/>
                      <a:pt x="21" y="37"/>
                      <a:pt x="21" y="37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3" name="任意多边形 1266"/>
              <p:cNvSpPr/>
              <p:nvPr/>
            </p:nvSpPr>
            <p:spPr>
              <a:xfrm>
                <a:off x="2407" y="1183"/>
                <a:ext cx="415" cy="187"/>
              </a:xfrm>
              <a:custGeom>
                <a:rect l="0" t="0" r="0" b="0"/>
                <a:pathLst>
                  <a:path w="82" h="37">
                    <a:moveTo>
                      <a:pt x="72" y="6"/>
                    </a:moveTo>
                    <a:cubicBezTo>
                      <a:pt x="57" y="23"/>
                      <a:pt x="24" y="17"/>
                      <a:pt x="24" y="17"/>
                    </a:cubicBezTo>
                    <a:cubicBezTo>
                      <a:pt x="24" y="17"/>
                      <a:pt x="0" y="16"/>
                      <a:pt x="17" y="26"/>
                    </a:cubicBezTo>
                    <a:cubicBezTo>
                      <a:pt x="33" y="37"/>
                      <a:pt x="53" y="32"/>
                      <a:pt x="76" y="23"/>
                    </a:cubicBezTo>
                    <a:cubicBezTo>
                      <a:pt x="78" y="22"/>
                      <a:pt x="80" y="21"/>
                      <a:pt x="82" y="20"/>
                    </a:cubicBezTo>
                    <a:lnTo>
                      <a:pt x="82" y="0"/>
                    </a:lnTo>
                    <a:cubicBezTo>
                      <a:pt x="79" y="1"/>
                      <a:pt x="75" y="2"/>
                      <a:pt x="72" y="6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4" name="任意多边形 1267"/>
              <p:cNvSpPr/>
              <p:nvPr/>
            </p:nvSpPr>
            <p:spPr>
              <a:xfrm>
                <a:off x="2083" y="1360"/>
                <a:ext cx="698" cy="167"/>
              </a:xfrm>
              <a:custGeom>
                <a:rect l="0" t="0" r="0" b="0"/>
                <a:pathLst>
                  <a:path w="138" h="33">
                    <a:moveTo>
                      <a:pt x="21" y="1"/>
                    </a:moveTo>
                    <a:cubicBezTo>
                      <a:pt x="21" y="1"/>
                      <a:pt x="0" y="8"/>
                      <a:pt x="8" y="14"/>
                    </a:cubicBezTo>
                    <a:cubicBezTo>
                      <a:pt x="15" y="20"/>
                      <a:pt x="48" y="22"/>
                      <a:pt x="57" y="22"/>
                    </a:cubicBezTo>
                    <a:cubicBezTo>
                      <a:pt x="66" y="22"/>
                      <a:pt x="96" y="33"/>
                      <a:pt x="117" y="23"/>
                    </a:cubicBezTo>
                    <a:cubicBezTo>
                      <a:pt x="138" y="12"/>
                      <a:pt x="123" y="9"/>
                      <a:pt x="114" y="8"/>
                    </a:cubicBezTo>
                    <a:cubicBezTo>
                      <a:pt x="105" y="6"/>
                      <a:pt x="102" y="0"/>
                      <a:pt x="82" y="3"/>
                    </a:cubicBezTo>
                    <a:cubicBezTo>
                      <a:pt x="37" y="11"/>
                      <a:pt x="21" y="1"/>
                      <a:pt x="21" y="1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5" name="任意多边形 1268"/>
              <p:cNvSpPr/>
              <p:nvPr/>
            </p:nvSpPr>
            <p:spPr>
              <a:xfrm>
                <a:off x="2159" y="1522"/>
                <a:ext cx="567" cy="146"/>
              </a:xfrm>
              <a:custGeom>
                <a:rect l="0" t="0" r="0" b="0"/>
                <a:pathLst>
                  <a:path w="112" h="28">
                    <a:moveTo>
                      <a:pt x="98" y="19"/>
                    </a:moveTo>
                    <a:cubicBezTo>
                      <a:pt x="112" y="13"/>
                      <a:pt x="111" y="0"/>
                      <a:pt x="103" y="4"/>
                    </a:cubicBezTo>
                    <a:cubicBezTo>
                      <a:pt x="96" y="9"/>
                      <a:pt x="83" y="10"/>
                      <a:pt x="74" y="10"/>
                    </a:cubicBezTo>
                    <a:cubicBezTo>
                      <a:pt x="65" y="11"/>
                      <a:pt x="45" y="3"/>
                      <a:pt x="36" y="6"/>
                    </a:cubicBezTo>
                    <a:cubicBezTo>
                      <a:pt x="27" y="9"/>
                      <a:pt x="2" y="4"/>
                      <a:pt x="2" y="4"/>
                    </a:cubicBezTo>
                    <a:cubicBezTo>
                      <a:pt x="0" y="29"/>
                      <a:pt x="83" y="25"/>
                      <a:pt x="98" y="19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6" name="任意多边形 1269"/>
              <p:cNvSpPr/>
              <p:nvPr/>
            </p:nvSpPr>
            <p:spPr>
              <a:xfrm>
                <a:off x="2124" y="1638"/>
                <a:ext cx="581" cy="480"/>
              </a:xfrm>
              <a:custGeom>
                <a:rect l="0" t="0" r="0" b="0"/>
                <a:pathLst>
                  <a:path w="115" h="95">
                    <a:moveTo>
                      <a:pt x="3" y="53"/>
                    </a:moveTo>
                    <a:cubicBezTo>
                      <a:pt x="5" y="60"/>
                      <a:pt x="14" y="68"/>
                      <a:pt x="26" y="54"/>
                    </a:cubicBezTo>
                    <a:cubicBezTo>
                      <a:pt x="48" y="29"/>
                      <a:pt x="48" y="72"/>
                      <a:pt x="50" y="77"/>
                    </a:cubicBezTo>
                    <a:cubicBezTo>
                      <a:pt x="51" y="81"/>
                      <a:pt x="54" y="95"/>
                      <a:pt x="59" y="84"/>
                    </a:cubicBezTo>
                    <a:cubicBezTo>
                      <a:pt x="63" y="74"/>
                      <a:pt x="70" y="39"/>
                      <a:pt x="81" y="52"/>
                    </a:cubicBezTo>
                    <a:cubicBezTo>
                      <a:pt x="100" y="76"/>
                      <a:pt x="115" y="54"/>
                      <a:pt x="111" y="52"/>
                    </a:cubicBezTo>
                    <a:cubicBezTo>
                      <a:pt x="106" y="51"/>
                      <a:pt x="79" y="37"/>
                      <a:pt x="79" y="27"/>
                    </a:cubicBezTo>
                    <a:cubicBezTo>
                      <a:pt x="79" y="16"/>
                      <a:pt x="42" y="0"/>
                      <a:pt x="37" y="16"/>
                    </a:cubicBezTo>
                    <a:cubicBezTo>
                      <a:pt x="33" y="33"/>
                      <a:pt x="12" y="41"/>
                      <a:pt x="12" y="41"/>
                    </a:cubicBezTo>
                    <a:cubicBezTo>
                      <a:pt x="0" y="44"/>
                      <a:pt x="2" y="45"/>
                      <a:pt x="3" y="53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0487" name="任意多边形 1270"/>
              <p:cNvSpPr/>
              <p:nvPr/>
            </p:nvSpPr>
            <p:spPr>
              <a:xfrm>
                <a:off x="2503" y="1446"/>
                <a:ext cx="329" cy="854"/>
              </a:xfrm>
              <a:custGeom>
                <a:rect l="0" t="0" r="0" b="0"/>
                <a:pathLst>
                  <a:path w="65" h="169">
                    <a:moveTo>
                      <a:pt x="51" y="40"/>
                    </a:moveTo>
                    <a:cubicBezTo>
                      <a:pt x="44" y="46"/>
                      <a:pt x="30" y="49"/>
                      <a:pt x="22" y="49"/>
                    </a:cubicBezTo>
                    <a:cubicBezTo>
                      <a:pt x="13" y="48"/>
                      <a:pt x="14" y="56"/>
                      <a:pt x="22" y="59"/>
                    </a:cubicBezTo>
                    <a:cubicBezTo>
                      <a:pt x="30" y="62"/>
                      <a:pt x="49" y="75"/>
                      <a:pt x="50" y="90"/>
                    </a:cubicBezTo>
                    <a:cubicBezTo>
                      <a:pt x="50" y="104"/>
                      <a:pt x="51" y="115"/>
                      <a:pt x="34" y="118"/>
                    </a:cubicBezTo>
                    <a:cubicBezTo>
                      <a:pt x="18" y="122"/>
                      <a:pt x="3" y="124"/>
                      <a:pt x="0" y="148"/>
                    </a:cubicBezTo>
                    <a:cubicBezTo>
                      <a:pt x="0" y="148"/>
                      <a:pt x="10" y="154"/>
                      <a:pt x="17" y="155"/>
                    </a:cubicBezTo>
                    <a:cubicBezTo>
                      <a:pt x="23" y="155"/>
                      <a:pt x="42" y="163"/>
                      <a:pt x="47" y="166"/>
                    </a:cubicBezTo>
                    <a:cubicBezTo>
                      <a:pt x="51" y="169"/>
                      <a:pt x="58" y="167"/>
                      <a:pt x="63" y="162"/>
                    </a:cubicBezTo>
                    <a:lnTo>
                      <a:pt x="65" y="0"/>
                    </a:lnTo>
                    <a:cubicBezTo>
                      <a:pt x="64" y="8"/>
                      <a:pt x="58" y="36"/>
                      <a:pt x="51" y="40"/>
                    </a:cubicBezTo>
                    <a:close/>
                  </a:path>
                </a:pathLst>
              </a:custGeom>
              <a:solidFill>
                <a:schemeClr val="bg1"/>
              </a:solidFill>
              <a:ln w="9525">
                <a:noFill/>
              </a:ln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0488" name="标题 1271"/>
          <p:cNvSpPr>
            <a:spLocks noGrp="1" noRot="1"/>
          </p:cNvSpPr>
          <p:nvPr>
            <p:ph type="title"/>
          </p:nvPr>
        </p:nvSpPr>
        <p:spPr>
          <a:xfrm>
            <a:off x="397933" y="228600"/>
            <a:ext cx="11387667" cy="1143000"/>
          </a:xfrm>
          <a:prstGeom prst="rect">
            <a:avLst/>
          </a:prstGeom>
          <a:noFill/>
          <a:ln w="9525">
            <a:noFill/>
          </a:ln>
        </p:spPr>
        <p:txBody>
          <a:bodyPr anchor="ctr"/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" name="文本占位符 1272"/>
          <p:cNvSpPr>
            <a:spLocks noGrp="1" noRot="1"/>
          </p:cNvSpPr>
          <p:nvPr>
            <p:ph type="body" idx="5"/>
          </p:nvPr>
        </p:nvSpPr>
        <p:spPr>
          <a:xfrm>
            <a:off x="812800" y="1600200"/>
            <a:ext cx="10871200" cy="4498975"/>
          </a:xfrm>
          <a:prstGeom prst="rect">
            <a:avLst/>
          </a:prstGeom>
          <a:noFill/>
          <a:ln w="9525">
            <a:noFill/>
          </a:ln>
        </p:spPr>
        <p:txBody>
          <a:bodyPr anchor="t"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 indent="-285750"/>
            <a:r>
              <a:rPr lang="zh-CN" altLang="en-US"/>
              <a:t>第二级</a:t>
            </a:r>
            <a:endParaRPr lang="zh-CN" altLang="en-US"/>
          </a:p>
          <a:p>
            <a:pPr lvl="2" indent="-228600"/>
            <a:r>
              <a:rPr lang="zh-CN" altLang="en-US"/>
              <a:t>第三级</a:t>
            </a:r>
            <a:endParaRPr lang="zh-CN" altLang="en-US"/>
          </a:p>
          <a:p>
            <a:pPr lvl="3" indent="-228600"/>
            <a:r>
              <a:rPr lang="zh-CN" altLang="en-US"/>
              <a:t>第四级</a:t>
            </a:r>
            <a:endParaRPr lang="zh-CN" altLang="en-US"/>
          </a:p>
          <a:p>
            <a:pPr lvl="4" indent="-228600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274" name="日期占位符 1273"/>
          <p:cNvSpPr>
            <a:spLocks noGrp="1"/>
          </p:cNvSpPr>
          <p:nvPr>
            <p:ph type="dt" sz="half" idx="2"/>
          </p:nvPr>
        </p:nvSpPr>
        <p:spPr>
          <a:xfrm>
            <a:off x="397933" y="6245225"/>
            <a:ext cx="3052233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/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sp>
        <p:nvSpPr>
          <p:cNvPr id="1275" name="页脚占位符 1274"/>
          <p:cNvSpPr>
            <a:spLocks noGrp="1"/>
          </p:cNvSpPr>
          <p:nvPr>
            <p:ph type="ftr" sz="quarter" idx="3"/>
          </p:nvPr>
        </p:nvSpPr>
        <p:spPr>
          <a:xfrm>
            <a:off x="4161367" y="6245225"/>
            <a:ext cx="3860800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ctr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/>
            <a:endParaRPr lang="zh-CN" altLang="en-US" strike="noStrike" noProof="1"/>
          </a:p>
        </p:txBody>
      </p:sp>
      <p:sp>
        <p:nvSpPr>
          <p:cNvPr id="1276" name="灯片编号占位符 1275"/>
          <p:cNvSpPr>
            <a:spLocks noGrp="1"/>
          </p:cNvSpPr>
          <p:nvPr>
            <p:ph type="sldNum" sz="quarter" idx="4"/>
          </p:nvPr>
        </p:nvSpPr>
        <p:spPr>
          <a:xfrm>
            <a:off x="8733367" y="6245225"/>
            <a:ext cx="3052233" cy="476250"/>
          </a:xfrm>
          <a:prstGeom prst="rect">
            <a:avLst/>
          </a:prstGeom>
          <a:noFill/>
          <a:ln w="9525">
            <a:noFill/>
          </a:ln>
        </p:spPr>
        <p:txBody>
          <a:bodyPr/>
          <a:lstStyle>
            <a:defPPr>
              <a:defRPr lang="zh-CN"/>
            </a:defPPr>
            <a:lvl1pPr marL="0" algn="r" defTabSz="914400" rtl="0" eaLnBrk="1" latinLnBrk="0" hangingPunct="1">
              <a:defRPr sz="1400" kern="1200">
                <a:solidFill>
                  <a:schemeClr val="tx1"/>
                </a:solidFill>
                <a:latin typeface="Arial" pitchFamily="34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fontAlgn="base"/>
            <a:fld id="{9A0DB2DC-4C9A-4742-B13C-FB6460FD3503}" type="slidenum">
              <a:rPr lang="zh-CN" altLang="en-US" strike="noStrike" noProof="1">
                <a:latin typeface="Arial" pitchFamily="34" charset="0"/>
                <a:ea typeface="宋体" panose="02010600030101010101" pitchFamily="2" charset="-122"/>
                <a:cs typeface="+mn-cs"/>
              </a:rPr>
              <a:t/>
            </a:fld>
            <a:endParaRPr lang="zh-CN" altLang="en-US" strike="noStrike" noProof="1">
              <a:latin typeface="Times New Roman" panose="02020603050405020304" pitchFamily="18" charset="0"/>
            </a:endParaRPr>
          </a:p>
        </p:txBody>
      </p:sp>
      <p:pic>
        <p:nvPicPr>
          <p:cNvPr id="10490" name="图片 1073743875" descr="学科网 zxxk.com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marL="0" lvl="0" indent="0" algn="ctr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None/>
        <a:defRPr sz="4400" b="0" i="0" u="none" kern="1200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42900" lvl="0" indent="-3429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Font typeface="Wingdings" panose="05000000000000000000" pitchFamily="2" charset="2"/>
        <a:buChar char="§"/>
        <a:defRPr sz="32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lvl="1" indent="-28575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85000"/>
        <a:buFont typeface="Wingdings" panose="05000000000000000000" pitchFamily="2" charset="2"/>
        <a:buChar char="Ø"/>
        <a:defRPr sz="28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lvl="2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hlink"/>
        </a:buClr>
        <a:buSzPct val="95000"/>
        <a:buFont typeface="Wingdings" panose="05000000000000000000" pitchFamily="2" charset="2"/>
        <a:buChar char="¡"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lvl="3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SzPct val="90000"/>
        <a:buFont typeface="Wingdings" panose="05000000000000000000" pitchFamily="2" charset="2"/>
        <a:buChar char="Ø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lvl="4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lvl="5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971800" lvl="6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3429000" lvl="7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3886200" lvl="8" indent="-228600" algn="l" defTabSz="914400" eaLnBrk="1" fontAlgn="base" latinLnBrk="0" hangingPunct="1">
        <a:lnSpc>
          <a:spcPct val="100000"/>
        </a:lnSpc>
        <a:spcBef>
          <a:spcPct val="20000"/>
        </a:spcBef>
        <a:spcAft>
          <a:spcPct val="0"/>
        </a:spcAft>
        <a:buClr>
          <a:schemeClr val="tx2"/>
        </a:buClr>
        <a:buFont typeface="Wingdings 2" panose="05020102010507070707" pitchFamily="2" charset="2"/>
        <a:buChar char="¡"/>
        <a:defRPr sz="20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lvl="0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457200" lvl="1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2pPr>
      <a:lvl3pPr marL="914400" lvl="2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3pPr>
      <a:lvl4pPr marL="1371600" lvl="3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4pPr>
      <a:lvl5pPr marL="1828800" lvl="4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5pPr>
      <a:lvl6pPr marL="2286000" lvl="5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6pPr>
      <a:lvl7pPr marL="2743200" lvl="6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7pPr>
      <a:lvl8pPr marL="3200400" lvl="7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8pPr>
      <a:lvl9pPr marL="3657600" lvl="8" indent="0" algn="l" defTabSz="914400" eaLnBrk="1" fontAlgn="base" latinLnBrk="0" hangingPunct="1">
        <a:lnSpc>
          <a:spcPct val="100000"/>
        </a:lnSpc>
        <a:spcBef>
          <a:spcPct val="0"/>
        </a:spcBef>
        <a:spcAft>
          <a:spcPct val="0"/>
        </a:spcAft>
        <a:buFont typeface="Arial" pitchFamily="34" charset="0"/>
        <a:buNone/>
        <a:defRPr sz="2400" b="0" i="0" u="none" kern="1200" baseline="0">
          <a:solidFill>
            <a:schemeClr val="tx1"/>
          </a:solidFill>
          <a:latin typeface="Arial" pitchFamily="34" charset="0"/>
          <a:ea typeface="宋体" panose="02010600030101010101" pitchFamily="2" charset="-122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.xml" /><Relationship Id="rId4" Type="http://schemas.openxmlformats.org/officeDocument/2006/relationships/tags" Target="../tags/tag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.xml" /><Relationship Id="rId11" Type="http://schemas.openxmlformats.org/officeDocument/2006/relationships/tags" Target="../tags/tag11.xml" /><Relationship Id="rId12" Type="http://schemas.openxmlformats.org/officeDocument/2006/relationships/tags" Target="../tags/tag12.xml" /><Relationship Id="rId2" Type="http://schemas.openxmlformats.org/officeDocument/2006/relationships/notesSlide" Target="../notesSlides/notesSlide2.xml" /><Relationship Id="rId3" Type="http://schemas.openxmlformats.org/officeDocument/2006/relationships/tags" Target="../tags/tag3.xml" /><Relationship Id="rId4" Type="http://schemas.openxmlformats.org/officeDocument/2006/relationships/tags" Target="../tags/tag4.xml" /><Relationship Id="rId5" Type="http://schemas.openxmlformats.org/officeDocument/2006/relationships/tags" Target="../tags/tag5.xml" /><Relationship Id="rId6" Type="http://schemas.openxmlformats.org/officeDocument/2006/relationships/tags" Target="../tags/tag6.xml" /><Relationship Id="rId7" Type="http://schemas.openxmlformats.org/officeDocument/2006/relationships/tags" Target="../tags/tag7.xml" /><Relationship Id="rId8" Type="http://schemas.openxmlformats.org/officeDocument/2006/relationships/tags" Target="../tags/tag8.xml" /><Relationship Id="rId9" Type="http://schemas.openxmlformats.org/officeDocument/2006/relationships/tags" Target="../tags/tag9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2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.xml" /><Relationship Id="rId11" Type="http://schemas.openxmlformats.org/officeDocument/2006/relationships/tags" Target="../tags/tag31.xml" /><Relationship Id="rId12" Type="http://schemas.openxmlformats.org/officeDocument/2006/relationships/tags" Target="../tags/tag32.xml" /><Relationship Id="rId13" Type="http://schemas.openxmlformats.org/officeDocument/2006/relationships/tags" Target="../tags/tag33.xml" /><Relationship Id="rId14" Type="http://schemas.openxmlformats.org/officeDocument/2006/relationships/tags" Target="../tags/tag34.xml" /><Relationship Id="rId15" Type="http://schemas.openxmlformats.org/officeDocument/2006/relationships/tags" Target="../tags/tag35.xml" /><Relationship Id="rId16" Type="http://schemas.openxmlformats.org/officeDocument/2006/relationships/tags" Target="../tags/tag36.xml" /><Relationship Id="rId17" Type="http://schemas.openxmlformats.org/officeDocument/2006/relationships/tags" Target="../tags/tag37.xml" /><Relationship Id="rId18" Type="http://schemas.openxmlformats.org/officeDocument/2006/relationships/tags" Target="../tags/tag38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23.xml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tags" Target="../tags/tag29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6.xml" /><Relationship Id="rId11" Type="http://schemas.openxmlformats.org/officeDocument/2006/relationships/tags" Target="../tags/tag47.xml" /><Relationship Id="rId12" Type="http://schemas.openxmlformats.org/officeDocument/2006/relationships/tags" Target="../tags/tag48.xml" /><Relationship Id="rId13" Type="http://schemas.openxmlformats.org/officeDocument/2006/relationships/tags" Target="../tags/tag49.xml" /><Relationship Id="rId14" Type="http://schemas.openxmlformats.org/officeDocument/2006/relationships/tags" Target="../tags/tag50.xml" /><Relationship Id="rId15" Type="http://schemas.openxmlformats.org/officeDocument/2006/relationships/tags" Target="../tags/tag51.xml" /><Relationship Id="rId16" Type="http://schemas.openxmlformats.org/officeDocument/2006/relationships/tags" Target="../tags/tag52.xml" /><Relationship Id="rId17" Type="http://schemas.openxmlformats.org/officeDocument/2006/relationships/tags" Target="../tags/tag53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tags" Target="../tags/tag4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61.xml" /><Relationship Id="rId11" Type="http://schemas.openxmlformats.org/officeDocument/2006/relationships/tags" Target="../tags/tag62.xml" /><Relationship Id="rId12" Type="http://schemas.openxmlformats.org/officeDocument/2006/relationships/tags" Target="../tags/tag63.xml" /><Relationship Id="rId13" Type="http://schemas.openxmlformats.org/officeDocument/2006/relationships/tags" Target="../tags/tag64.xml" /><Relationship Id="rId14" Type="http://schemas.openxmlformats.org/officeDocument/2006/relationships/tags" Target="../tags/tag65.xml" /><Relationship Id="rId15" Type="http://schemas.openxmlformats.org/officeDocument/2006/relationships/tags" Target="../tags/tag66.xml" /><Relationship Id="rId16" Type="http://schemas.openxmlformats.org/officeDocument/2006/relationships/tags" Target="../tags/tag67.xml" /><Relationship Id="rId17" Type="http://schemas.openxmlformats.org/officeDocument/2006/relationships/tags" Target="../tags/tag68.xml" /><Relationship Id="rId2" Type="http://schemas.openxmlformats.org/officeDocument/2006/relationships/notesSlide" Target="../notesSlides/notesSlide6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tags" Target="../tags/tag57.xml" /><Relationship Id="rId7" Type="http://schemas.openxmlformats.org/officeDocument/2006/relationships/tags" Target="../tags/tag58.xml" /><Relationship Id="rId8" Type="http://schemas.openxmlformats.org/officeDocument/2006/relationships/tags" Target="../tags/tag59.xml" /><Relationship Id="rId9" Type="http://schemas.openxmlformats.org/officeDocument/2006/relationships/tags" Target="../tags/tag6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76.xml" /><Relationship Id="rId11" Type="http://schemas.openxmlformats.org/officeDocument/2006/relationships/tags" Target="../tags/tag77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2" Type="http://schemas.openxmlformats.org/officeDocument/2006/relationships/notesSlide" Target="../notesSlides/notesSlide7.xml" /><Relationship Id="rId3" Type="http://schemas.openxmlformats.org/officeDocument/2006/relationships/tags" Target="../tags/tag69.xml" /><Relationship Id="rId4" Type="http://schemas.openxmlformats.org/officeDocument/2006/relationships/tags" Target="../tags/tag70.xml" /><Relationship Id="rId5" Type="http://schemas.openxmlformats.org/officeDocument/2006/relationships/tags" Target="../tags/tag71.xml" /><Relationship Id="rId6" Type="http://schemas.openxmlformats.org/officeDocument/2006/relationships/tags" Target="../tags/tag72.xml" /><Relationship Id="rId7" Type="http://schemas.openxmlformats.org/officeDocument/2006/relationships/tags" Target="../tags/tag73.xml" /><Relationship Id="rId8" Type="http://schemas.openxmlformats.org/officeDocument/2006/relationships/tags" Target="../tags/tag74.xml" /><Relationship Id="rId9" Type="http://schemas.openxmlformats.org/officeDocument/2006/relationships/tags" Target="../tags/tag75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notesSlide" Target="../notesSlides/notesSlide8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22" Type="http://schemas.openxmlformats.org/officeDocument/2006/relationships/tags" Target="../tags/tag103.xml" /><Relationship Id="rId23" Type="http://schemas.openxmlformats.org/officeDocument/2006/relationships/tags" Target="../tags/tag104.xml" /><Relationship Id="rId24" Type="http://schemas.openxmlformats.org/officeDocument/2006/relationships/tags" Target="../tags/tag105.xml" /><Relationship Id="rId25" Type="http://schemas.openxmlformats.org/officeDocument/2006/relationships/tags" Target="../tags/tag106.xml" /><Relationship Id="rId26" Type="http://schemas.openxmlformats.org/officeDocument/2006/relationships/tags" Target="../tags/tag107.xml" /><Relationship Id="rId27" Type="http://schemas.openxmlformats.org/officeDocument/2006/relationships/tags" Target="../tags/tag108.xml" /><Relationship Id="rId28" Type="http://schemas.openxmlformats.org/officeDocument/2006/relationships/tags" Target="../tags/tag109.xml" /><Relationship Id="rId29" Type="http://schemas.openxmlformats.org/officeDocument/2006/relationships/tags" Target="../tags/tag110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8.xml" /><Relationship Id="rId11" Type="http://schemas.openxmlformats.org/officeDocument/2006/relationships/tags" Target="../tags/tag119.xml" /><Relationship Id="rId12" Type="http://schemas.openxmlformats.org/officeDocument/2006/relationships/tags" Target="../tags/tag120.xml" /><Relationship Id="rId13" Type="http://schemas.openxmlformats.org/officeDocument/2006/relationships/tags" Target="../tags/tag121.xml" /><Relationship Id="rId14" Type="http://schemas.openxmlformats.org/officeDocument/2006/relationships/tags" Target="../tags/tag122.xml" /><Relationship Id="rId15" Type="http://schemas.openxmlformats.org/officeDocument/2006/relationships/tags" Target="../tags/tag123.xml" /><Relationship Id="rId16" Type="http://schemas.openxmlformats.org/officeDocument/2006/relationships/tags" Target="../tags/tag124.xml" /><Relationship Id="rId17" Type="http://schemas.openxmlformats.org/officeDocument/2006/relationships/tags" Target="../tags/tag125.xml" /><Relationship Id="rId18" Type="http://schemas.openxmlformats.org/officeDocument/2006/relationships/tags" Target="../tags/tag126.xml" /><Relationship Id="rId19" Type="http://schemas.openxmlformats.org/officeDocument/2006/relationships/tags" Target="../tags/tag127.xml" /><Relationship Id="rId2" Type="http://schemas.openxmlformats.org/officeDocument/2006/relationships/notesSlide" Target="../notesSlides/notesSlide9.xml" /><Relationship Id="rId20" Type="http://schemas.openxmlformats.org/officeDocument/2006/relationships/tags" Target="../tags/tag128.xml" /><Relationship Id="rId21" Type="http://schemas.openxmlformats.org/officeDocument/2006/relationships/tags" Target="../tags/tag129.xml" /><Relationship Id="rId22" Type="http://schemas.openxmlformats.org/officeDocument/2006/relationships/tags" Target="../tags/tag130.xml" /><Relationship Id="rId23" Type="http://schemas.openxmlformats.org/officeDocument/2006/relationships/tags" Target="../tags/tag131.xml" /><Relationship Id="rId24" Type="http://schemas.openxmlformats.org/officeDocument/2006/relationships/tags" Target="../tags/tag132.xml" /><Relationship Id="rId25" Type="http://schemas.openxmlformats.org/officeDocument/2006/relationships/tags" Target="../tags/tag133.xml" /><Relationship Id="rId26" Type="http://schemas.openxmlformats.org/officeDocument/2006/relationships/tags" Target="../tags/tag134.xml" /><Relationship Id="rId27" Type="http://schemas.openxmlformats.org/officeDocument/2006/relationships/tags" Target="../tags/tag135.xml" /><Relationship Id="rId28" Type="http://schemas.openxmlformats.org/officeDocument/2006/relationships/tags" Target="../tags/tag136.xml" /><Relationship Id="rId29" Type="http://schemas.openxmlformats.org/officeDocument/2006/relationships/tags" Target="../tags/tag137.xml" /><Relationship Id="rId3" Type="http://schemas.openxmlformats.org/officeDocument/2006/relationships/tags" Target="../tags/tag111.xml" /><Relationship Id="rId4" Type="http://schemas.openxmlformats.org/officeDocument/2006/relationships/tags" Target="../tags/tag112.xml" /><Relationship Id="rId5" Type="http://schemas.openxmlformats.org/officeDocument/2006/relationships/tags" Target="../tags/tag113.xml" /><Relationship Id="rId6" Type="http://schemas.openxmlformats.org/officeDocument/2006/relationships/tags" Target="../tags/tag114.xml" /><Relationship Id="rId7" Type="http://schemas.openxmlformats.org/officeDocument/2006/relationships/tags" Target="../tags/tag115.xml" /><Relationship Id="rId8" Type="http://schemas.openxmlformats.org/officeDocument/2006/relationships/tags" Target="../tags/tag116.xml" /><Relationship Id="rId9" Type="http://schemas.openxmlformats.org/officeDocument/2006/relationships/tags" Target="../tags/tag1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5.xml" /><Relationship Id="rId11" Type="http://schemas.openxmlformats.org/officeDocument/2006/relationships/tags" Target="../tags/tag146.xml" /><Relationship Id="rId12" Type="http://schemas.openxmlformats.org/officeDocument/2006/relationships/tags" Target="../tags/tag147.xml" /><Relationship Id="rId13" Type="http://schemas.openxmlformats.org/officeDocument/2006/relationships/tags" Target="../tags/tag148.xml" /><Relationship Id="rId14" Type="http://schemas.openxmlformats.org/officeDocument/2006/relationships/tags" Target="../tags/tag149.xml" /><Relationship Id="rId15" Type="http://schemas.openxmlformats.org/officeDocument/2006/relationships/tags" Target="../tags/tag150.xml" /><Relationship Id="rId16" Type="http://schemas.openxmlformats.org/officeDocument/2006/relationships/tags" Target="../tags/tag151.xml" /><Relationship Id="rId17" Type="http://schemas.openxmlformats.org/officeDocument/2006/relationships/tags" Target="../tags/tag152.xml" /><Relationship Id="rId18" Type="http://schemas.openxmlformats.org/officeDocument/2006/relationships/tags" Target="../tags/tag153.xml" /><Relationship Id="rId19" Type="http://schemas.openxmlformats.org/officeDocument/2006/relationships/tags" Target="../tags/tag154.xml" /><Relationship Id="rId2" Type="http://schemas.openxmlformats.org/officeDocument/2006/relationships/notesSlide" Target="../notesSlides/notesSlide10.xml" /><Relationship Id="rId20" Type="http://schemas.openxmlformats.org/officeDocument/2006/relationships/tags" Target="../tags/tag155.xml" /><Relationship Id="rId21" Type="http://schemas.openxmlformats.org/officeDocument/2006/relationships/tags" Target="../tags/tag156.xml" /><Relationship Id="rId22" Type="http://schemas.openxmlformats.org/officeDocument/2006/relationships/tags" Target="../tags/tag157.xml" /><Relationship Id="rId23" Type="http://schemas.openxmlformats.org/officeDocument/2006/relationships/tags" Target="../tags/tag158.xml" /><Relationship Id="rId24" Type="http://schemas.openxmlformats.org/officeDocument/2006/relationships/tags" Target="../tags/tag159.xml" /><Relationship Id="rId25" Type="http://schemas.openxmlformats.org/officeDocument/2006/relationships/tags" Target="../tags/tag160.xml" /><Relationship Id="rId26" Type="http://schemas.openxmlformats.org/officeDocument/2006/relationships/tags" Target="../tags/tag161.xml" /><Relationship Id="rId27" Type="http://schemas.openxmlformats.org/officeDocument/2006/relationships/tags" Target="../tags/tag162.xml" /><Relationship Id="rId28" Type="http://schemas.openxmlformats.org/officeDocument/2006/relationships/tags" Target="../tags/tag163.xml" /><Relationship Id="rId29" Type="http://schemas.openxmlformats.org/officeDocument/2006/relationships/tags" Target="../tags/tag164.xml" /><Relationship Id="rId3" Type="http://schemas.openxmlformats.org/officeDocument/2006/relationships/tags" Target="../tags/tag138.xml" /><Relationship Id="rId4" Type="http://schemas.openxmlformats.org/officeDocument/2006/relationships/tags" Target="../tags/tag139.xml" /><Relationship Id="rId5" Type="http://schemas.openxmlformats.org/officeDocument/2006/relationships/tags" Target="../tags/tag140.xml" /><Relationship Id="rId6" Type="http://schemas.openxmlformats.org/officeDocument/2006/relationships/tags" Target="../tags/tag141.xml" /><Relationship Id="rId7" Type="http://schemas.openxmlformats.org/officeDocument/2006/relationships/tags" Target="../tags/tag142.xml" /><Relationship Id="rId8" Type="http://schemas.openxmlformats.org/officeDocument/2006/relationships/tags" Target="../tags/tag143.xml" /><Relationship Id="rId9" Type="http://schemas.openxmlformats.org/officeDocument/2006/relationships/tags" Target="../tags/tag14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2.xml" /><Relationship Id="rId11" Type="http://schemas.openxmlformats.org/officeDocument/2006/relationships/tags" Target="../tags/tag173.xml" /><Relationship Id="rId12" Type="http://schemas.openxmlformats.org/officeDocument/2006/relationships/tags" Target="../tags/tag174.xml" /><Relationship Id="rId13" Type="http://schemas.openxmlformats.org/officeDocument/2006/relationships/tags" Target="../tags/tag175.xml" /><Relationship Id="rId2" Type="http://schemas.openxmlformats.org/officeDocument/2006/relationships/notesSlide" Target="../notesSlides/notesSlide11.xml" /><Relationship Id="rId3" Type="http://schemas.openxmlformats.org/officeDocument/2006/relationships/tags" Target="../tags/tag165.xml" /><Relationship Id="rId4" Type="http://schemas.openxmlformats.org/officeDocument/2006/relationships/tags" Target="../tags/tag166.xml" /><Relationship Id="rId5" Type="http://schemas.openxmlformats.org/officeDocument/2006/relationships/tags" Target="../tags/tag167.xml" /><Relationship Id="rId6" Type="http://schemas.openxmlformats.org/officeDocument/2006/relationships/tags" Target="../tags/tag168.xml" /><Relationship Id="rId7" Type="http://schemas.openxmlformats.org/officeDocument/2006/relationships/tags" Target="../tags/tag169.xml" /><Relationship Id="rId8" Type="http://schemas.openxmlformats.org/officeDocument/2006/relationships/tags" Target="../tags/tag170.xml" /><Relationship Id="rId9" Type="http://schemas.openxmlformats.org/officeDocument/2006/relationships/tags" Target="../tags/tag171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3.xml" /><Relationship Id="rId11" Type="http://schemas.openxmlformats.org/officeDocument/2006/relationships/tags" Target="../tags/tag184.xml" /><Relationship Id="rId12" Type="http://schemas.openxmlformats.org/officeDocument/2006/relationships/tags" Target="../tags/tag185.xml" /><Relationship Id="rId13" Type="http://schemas.openxmlformats.org/officeDocument/2006/relationships/tags" Target="../tags/tag186.xml" /><Relationship Id="rId14" Type="http://schemas.openxmlformats.org/officeDocument/2006/relationships/tags" Target="../tags/tag187.xml" /><Relationship Id="rId15" Type="http://schemas.openxmlformats.org/officeDocument/2006/relationships/tags" Target="../tags/tag188.xml" /><Relationship Id="rId16" Type="http://schemas.openxmlformats.org/officeDocument/2006/relationships/tags" Target="../tags/tag189.xml" /><Relationship Id="rId17" Type="http://schemas.openxmlformats.org/officeDocument/2006/relationships/tags" Target="../tags/tag190.xml" /><Relationship Id="rId18" Type="http://schemas.openxmlformats.org/officeDocument/2006/relationships/tags" Target="../tags/tag191.xml" /><Relationship Id="rId19" Type="http://schemas.openxmlformats.org/officeDocument/2006/relationships/tags" Target="../tags/tag192.xml" /><Relationship Id="rId2" Type="http://schemas.openxmlformats.org/officeDocument/2006/relationships/notesSlide" Target="../notesSlides/notesSlide12.xml" /><Relationship Id="rId20" Type="http://schemas.openxmlformats.org/officeDocument/2006/relationships/tags" Target="../tags/tag193.xml" /><Relationship Id="rId3" Type="http://schemas.openxmlformats.org/officeDocument/2006/relationships/tags" Target="../tags/tag176.xml" /><Relationship Id="rId4" Type="http://schemas.openxmlformats.org/officeDocument/2006/relationships/tags" Target="../tags/tag177.xml" /><Relationship Id="rId5" Type="http://schemas.openxmlformats.org/officeDocument/2006/relationships/tags" Target="../tags/tag178.xml" /><Relationship Id="rId6" Type="http://schemas.openxmlformats.org/officeDocument/2006/relationships/tags" Target="../tags/tag179.xml" /><Relationship Id="rId7" Type="http://schemas.openxmlformats.org/officeDocument/2006/relationships/tags" Target="../tags/tag180.xml" /><Relationship Id="rId8" Type="http://schemas.openxmlformats.org/officeDocument/2006/relationships/tags" Target="../tags/tag181.xml" /><Relationship Id="rId9" Type="http://schemas.openxmlformats.org/officeDocument/2006/relationships/tags" Target="../tags/tag18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2" Type="http://schemas.openxmlformats.org/officeDocument/2006/relationships/notesSlide" Target="../notesSlides/notesSlide1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6.xml" /><Relationship Id="rId11" Type="http://schemas.openxmlformats.org/officeDocument/2006/relationships/tags" Target="../tags/tag217.xml" /><Relationship Id="rId12" Type="http://schemas.openxmlformats.org/officeDocument/2006/relationships/tags" Target="../tags/tag218.xml" /><Relationship Id="rId13" Type="http://schemas.openxmlformats.org/officeDocument/2006/relationships/tags" Target="../tags/tag219.xml" /><Relationship Id="rId14" Type="http://schemas.openxmlformats.org/officeDocument/2006/relationships/tags" Target="../tags/tag220.xml" /><Relationship Id="rId2" Type="http://schemas.openxmlformats.org/officeDocument/2006/relationships/notesSlide" Target="../notesSlides/notesSlide14.xml" /><Relationship Id="rId3" Type="http://schemas.openxmlformats.org/officeDocument/2006/relationships/tags" Target="../tags/tag209.xml" /><Relationship Id="rId4" Type="http://schemas.openxmlformats.org/officeDocument/2006/relationships/tags" Target="../tags/tag210.xml" /><Relationship Id="rId5" Type="http://schemas.openxmlformats.org/officeDocument/2006/relationships/tags" Target="../tags/tag211.xml" /><Relationship Id="rId6" Type="http://schemas.openxmlformats.org/officeDocument/2006/relationships/tags" Target="../tags/tag212.xml" /><Relationship Id="rId7" Type="http://schemas.openxmlformats.org/officeDocument/2006/relationships/tags" Target="../tags/tag213.xml" /><Relationship Id="rId8" Type="http://schemas.openxmlformats.org/officeDocument/2006/relationships/tags" Target="../tags/tag214.xml" /><Relationship Id="rId9" Type="http://schemas.openxmlformats.org/officeDocument/2006/relationships/tags" Target="../tags/tag215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8.xml" /><Relationship Id="rId11" Type="http://schemas.openxmlformats.org/officeDocument/2006/relationships/tags" Target="../tags/tag229.xml" /><Relationship Id="rId12" Type="http://schemas.openxmlformats.org/officeDocument/2006/relationships/tags" Target="../tags/tag230.xml" /><Relationship Id="rId13" Type="http://schemas.openxmlformats.org/officeDocument/2006/relationships/tags" Target="../tags/tag231.xml" /><Relationship Id="rId14" Type="http://schemas.openxmlformats.org/officeDocument/2006/relationships/tags" Target="../tags/tag232.xml" /><Relationship Id="rId15" Type="http://schemas.openxmlformats.org/officeDocument/2006/relationships/tags" Target="../tags/tag233.xml" /><Relationship Id="rId16" Type="http://schemas.openxmlformats.org/officeDocument/2006/relationships/tags" Target="../tags/tag234.xml" /><Relationship Id="rId17" Type="http://schemas.openxmlformats.org/officeDocument/2006/relationships/tags" Target="../tags/tag235.xml" /><Relationship Id="rId18" Type="http://schemas.openxmlformats.org/officeDocument/2006/relationships/tags" Target="../tags/tag236.xml" /><Relationship Id="rId2" Type="http://schemas.openxmlformats.org/officeDocument/2006/relationships/notesSlide" Target="../notesSlides/notesSlide15.xml" /><Relationship Id="rId3" Type="http://schemas.openxmlformats.org/officeDocument/2006/relationships/tags" Target="../tags/tag221.xml" /><Relationship Id="rId4" Type="http://schemas.openxmlformats.org/officeDocument/2006/relationships/tags" Target="../tags/tag222.xml" /><Relationship Id="rId5" Type="http://schemas.openxmlformats.org/officeDocument/2006/relationships/tags" Target="../tags/tag223.xml" /><Relationship Id="rId6" Type="http://schemas.openxmlformats.org/officeDocument/2006/relationships/tags" Target="../tags/tag224.xml" /><Relationship Id="rId7" Type="http://schemas.openxmlformats.org/officeDocument/2006/relationships/tags" Target="../tags/tag225.xml" /><Relationship Id="rId8" Type="http://schemas.openxmlformats.org/officeDocument/2006/relationships/tags" Target="../tags/tag226.xml" /><Relationship Id="rId9" Type="http://schemas.openxmlformats.org/officeDocument/2006/relationships/tags" Target="../tags/tag22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4.xml" /><Relationship Id="rId11" Type="http://schemas.openxmlformats.org/officeDocument/2006/relationships/tags" Target="../tags/tag245.xml" /><Relationship Id="rId12" Type="http://schemas.openxmlformats.org/officeDocument/2006/relationships/tags" Target="../tags/tag246.xml" /><Relationship Id="rId13" Type="http://schemas.openxmlformats.org/officeDocument/2006/relationships/tags" Target="../tags/tag247.xml" /><Relationship Id="rId14" Type="http://schemas.openxmlformats.org/officeDocument/2006/relationships/tags" Target="../tags/tag248.xml" /><Relationship Id="rId15" Type="http://schemas.openxmlformats.org/officeDocument/2006/relationships/tags" Target="../tags/tag249.xml" /><Relationship Id="rId16" Type="http://schemas.openxmlformats.org/officeDocument/2006/relationships/tags" Target="../tags/tag250.xml" /><Relationship Id="rId17" Type="http://schemas.openxmlformats.org/officeDocument/2006/relationships/tags" Target="../tags/tag251.xml" /><Relationship Id="rId18" Type="http://schemas.openxmlformats.org/officeDocument/2006/relationships/tags" Target="../tags/tag252.xml" /><Relationship Id="rId19" Type="http://schemas.openxmlformats.org/officeDocument/2006/relationships/tags" Target="../tags/tag253.xml" /><Relationship Id="rId2" Type="http://schemas.openxmlformats.org/officeDocument/2006/relationships/notesSlide" Target="../notesSlides/notesSlide16.xml" /><Relationship Id="rId20" Type="http://schemas.openxmlformats.org/officeDocument/2006/relationships/tags" Target="../tags/tag254.xml" /><Relationship Id="rId21" Type="http://schemas.openxmlformats.org/officeDocument/2006/relationships/tags" Target="../tags/tag255.xml" /><Relationship Id="rId22" Type="http://schemas.openxmlformats.org/officeDocument/2006/relationships/tags" Target="../tags/tag256.xml" /><Relationship Id="rId3" Type="http://schemas.openxmlformats.org/officeDocument/2006/relationships/tags" Target="../tags/tag237.xml" /><Relationship Id="rId4" Type="http://schemas.openxmlformats.org/officeDocument/2006/relationships/tags" Target="../tags/tag238.xml" /><Relationship Id="rId5" Type="http://schemas.openxmlformats.org/officeDocument/2006/relationships/tags" Target="../tags/tag239.xml" /><Relationship Id="rId6" Type="http://schemas.openxmlformats.org/officeDocument/2006/relationships/tags" Target="../tags/tag240.xml" /><Relationship Id="rId7" Type="http://schemas.openxmlformats.org/officeDocument/2006/relationships/tags" Target="../tags/tag241.xml" /><Relationship Id="rId8" Type="http://schemas.openxmlformats.org/officeDocument/2006/relationships/tags" Target="../tags/tag242.xml" /><Relationship Id="rId9" Type="http://schemas.openxmlformats.org/officeDocument/2006/relationships/tags" Target="../tags/tag243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64.xml" /><Relationship Id="rId11" Type="http://schemas.openxmlformats.org/officeDocument/2006/relationships/tags" Target="../tags/tag265.xml" /><Relationship Id="rId12" Type="http://schemas.openxmlformats.org/officeDocument/2006/relationships/tags" Target="../tags/tag266.xml" /><Relationship Id="rId13" Type="http://schemas.openxmlformats.org/officeDocument/2006/relationships/tags" Target="../tags/tag267.xml" /><Relationship Id="rId14" Type="http://schemas.openxmlformats.org/officeDocument/2006/relationships/tags" Target="../tags/tag268.xml" /><Relationship Id="rId15" Type="http://schemas.openxmlformats.org/officeDocument/2006/relationships/tags" Target="../tags/tag269.xml" /><Relationship Id="rId16" Type="http://schemas.openxmlformats.org/officeDocument/2006/relationships/tags" Target="../tags/tag270.xml" /><Relationship Id="rId17" Type="http://schemas.openxmlformats.org/officeDocument/2006/relationships/tags" Target="../tags/tag271.xml" /><Relationship Id="rId18" Type="http://schemas.openxmlformats.org/officeDocument/2006/relationships/tags" Target="../tags/tag272.xml" /><Relationship Id="rId19" Type="http://schemas.openxmlformats.org/officeDocument/2006/relationships/tags" Target="../tags/tag273.xml" /><Relationship Id="rId2" Type="http://schemas.openxmlformats.org/officeDocument/2006/relationships/notesSlide" Target="../notesSlides/notesSlide17.xml" /><Relationship Id="rId3" Type="http://schemas.openxmlformats.org/officeDocument/2006/relationships/tags" Target="../tags/tag257.xml" /><Relationship Id="rId4" Type="http://schemas.openxmlformats.org/officeDocument/2006/relationships/tags" Target="../tags/tag258.xml" /><Relationship Id="rId5" Type="http://schemas.openxmlformats.org/officeDocument/2006/relationships/tags" Target="../tags/tag259.xml" /><Relationship Id="rId6" Type="http://schemas.openxmlformats.org/officeDocument/2006/relationships/tags" Target="../tags/tag260.xml" /><Relationship Id="rId7" Type="http://schemas.openxmlformats.org/officeDocument/2006/relationships/tags" Target="../tags/tag261.xml" /><Relationship Id="rId8" Type="http://schemas.openxmlformats.org/officeDocument/2006/relationships/tags" Target="../tags/tag262.xml" /><Relationship Id="rId9" Type="http://schemas.openxmlformats.org/officeDocument/2006/relationships/tags" Target="../tags/tag263.xml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81.xml" /><Relationship Id="rId11" Type="http://schemas.openxmlformats.org/officeDocument/2006/relationships/tags" Target="../tags/tag282.xml" /><Relationship Id="rId12" Type="http://schemas.openxmlformats.org/officeDocument/2006/relationships/tags" Target="../tags/tag283.xml" /><Relationship Id="rId13" Type="http://schemas.openxmlformats.org/officeDocument/2006/relationships/tags" Target="../tags/tag284.xml" /><Relationship Id="rId14" Type="http://schemas.openxmlformats.org/officeDocument/2006/relationships/tags" Target="../tags/tag285.xml" /><Relationship Id="rId15" Type="http://schemas.openxmlformats.org/officeDocument/2006/relationships/tags" Target="../tags/tag286.xml" /><Relationship Id="rId16" Type="http://schemas.openxmlformats.org/officeDocument/2006/relationships/tags" Target="../tags/tag287.xml" /><Relationship Id="rId17" Type="http://schemas.openxmlformats.org/officeDocument/2006/relationships/tags" Target="../tags/tag288.xml" /><Relationship Id="rId18" Type="http://schemas.openxmlformats.org/officeDocument/2006/relationships/tags" Target="../tags/tag289.xml" /><Relationship Id="rId19" Type="http://schemas.openxmlformats.org/officeDocument/2006/relationships/tags" Target="../tags/tag290.xml" /><Relationship Id="rId2" Type="http://schemas.openxmlformats.org/officeDocument/2006/relationships/notesSlide" Target="../notesSlides/notesSlide18.xml" /><Relationship Id="rId20" Type="http://schemas.openxmlformats.org/officeDocument/2006/relationships/tags" Target="../tags/tag291.xml" /><Relationship Id="rId21" Type="http://schemas.openxmlformats.org/officeDocument/2006/relationships/tags" Target="../tags/tag292.xml" /><Relationship Id="rId3" Type="http://schemas.openxmlformats.org/officeDocument/2006/relationships/tags" Target="../tags/tag274.xml" /><Relationship Id="rId4" Type="http://schemas.openxmlformats.org/officeDocument/2006/relationships/tags" Target="../tags/tag275.xml" /><Relationship Id="rId5" Type="http://schemas.openxmlformats.org/officeDocument/2006/relationships/tags" Target="../tags/tag276.xml" /><Relationship Id="rId6" Type="http://schemas.openxmlformats.org/officeDocument/2006/relationships/tags" Target="../tags/tag277.xml" /><Relationship Id="rId7" Type="http://schemas.openxmlformats.org/officeDocument/2006/relationships/tags" Target="../tags/tag278.xml" /><Relationship Id="rId8" Type="http://schemas.openxmlformats.org/officeDocument/2006/relationships/tags" Target="../tags/tag279.xml" /><Relationship Id="rId9" Type="http://schemas.openxmlformats.org/officeDocument/2006/relationships/tags" Target="../tags/tag280.xml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00.xml" /><Relationship Id="rId11" Type="http://schemas.openxmlformats.org/officeDocument/2006/relationships/tags" Target="../tags/tag301.xml" /><Relationship Id="rId12" Type="http://schemas.openxmlformats.org/officeDocument/2006/relationships/tags" Target="../tags/tag302.xml" /><Relationship Id="rId13" Type="http://schemas.openxmlformats.org/officeDocument/2006/relationships/tags" Target="../tags/tag303.xml" /><Relationship Id="rId2" Type="http://schemas.openxmlformats.org/officeDocument/2006/relationships/notesSlide" Target="../notesSlides/notesSlide19.xml" /><Relationship Id="rId3" Type="http://schemas.openxmlformats.org/officeDocument/2006/relationships/tags" Target="../tags/tag293.xml" /><Relationship Id="rId4" Type="http://schemas.openxmlformats.org/officeDocument/2006/relationships/tags" Target="../tags/tag294.xml" /><Relationship Id="rId5" Type="http://schemas.openxmlformats.org/officeDocument/2006/relationships/tags" Target="../tags/tag295.xml" /><Relationship Id="rId6" Type="http://schemas.openxmlformats.org/officeDocument/2006/relationships/tags" Target="../tags/tag296.xml" /><Relationship Id="rId7" Type="http://schemas.openxmlformats.org/officeDocument/2006/relationships/tags" Target="../tags/tag297.xml" /><Relationship Id="rId8" Type="http://schemas.openxmlformats.org/officeDocument/2006/relationships/tags" Target="../tags/tag298.xml" /><Relationship Id="rId9" Type="http://schemas.openxmlformats.org/officeDocument/2006/relationships/tags" Target="../tags/tag299.xml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1.xml" /><Relationship Id="rId11" Type="http://schemas.openxmlformats.org/officeDocument/2006/relationships/tags" Target="../tags/tag312.xml" /><Relationship Id="rId12" Type="http://schemas.openxmlformats.org/officeDocument/2006/relationships/tags" Target="../tags/tag313.xml" /><Relationship Id="rId13" Type="http://schemas.openxmlformats.org/officeDocument/2006/relationships/tags" Target="../tags/tag314.xml" /><Relationship Id="rId14" Type="http://schemas.openxmlformats.org/officeDocument/2006/relationships/tags" Target="../tags/tag315.xml" /><Relationship Id="rId15" Type="http://schemas.openxmlformats.org/officeDocument/2006/relationships/tags" Target="../tags/tag316.xml" /><Relationship Id="rId16" Type="http://schemas.openxmlformats.org/officeDocument/2006/relationships/tags" Target="../tags/tag317.xml" /><Relationship Id="rId17" Type="http://schemas.openxmlformats.org/officeDocument/2006/relationships/tags" Target="../tags/tag318.xml" /><Relationship Id="rId18" Type="http://schemas.openxmlformats.org/officeDocument/2006/relationships/tags" Target="../tags/tag319.xml" /><Relationship Id="rId19" Type="http://schemas.openxmlformats.org/officeDocument/2006/relationships/tags" Target="../tags/tag320.xml" /><Relationship Id="rId2" Type="http://schemas.openxmlformats.org/officeDocument/2006/relationships/notesSlide" Target="../notesSlides/notesSlide20.xml" /><Relationship Id="rId20" Type="http://schemas.openxmlformats.org/officeDocument/2006/relationships/tags" Target="../tags/tag321.xml" /><Relationship Id="rId21" Type="http://schemas.openxmlformats.org/officeDocument/2006/relationships/tags" Target="../tags/tag322.xml" /><Relationship Id="rId3" Type="http://schemas.openxmlformats.org/officeDocument/2006/relationships/tags" Target="../tags/tag304.xml" /><Relationship Id="rId4" Type="http://schemas.openxmlformats.org/officeDocument/2006/relationships/tags" Target="../tags/tag305.xml" /><Relationship Id="rId5" Type="http://schemas.openxmlformats.org/officeDocument/2006/relationships/tags" Target="../tags/tag306.xml" /><Relationship Id="rId6" Type="http://schemas.openxmlformats.org/officeDocument/2006/relationships/tags" Target="../tags/tag307.xml" /><Relationship Id="rId7" Type="http://schemas.openxmlformats.org/officeDocument/2006/relationships/tags" Target="../tags/tag308.xml" /><Relationship Id="rId8" Type="http://schemas.openxmlformats.org/officeDocument/2006/relationships/tags" Target="../tags/tag309.xml" /><Relationship Id="rId9" Type="http://schemas.openxmlformats.org/officeDocument/2006/relationships/tags" Target="../tags/tag310.xml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1.xml" /><Relationship Id="rId3" Type="http://schemas.openxmlformats.org/officeDocument/2006/relationships/tags" Target="../tags/tag323.xml" /><Relationship Id="rId4" Type="http://schemas.openxmlformats.org/officeDocument/2006/relationships/tags" Target="../tags/tag324.xml" /><Relationship Id="rId5" Type="http://schemas.openxmlformats.org/officeDocument/2006/relationships/tags" Target="../tags/tag325.xml" /><Relationship Id="rId6" Type="http://schemas.openxmlformats.org/officeDocument/2006/relationships/tags" Target="../tags/tag326.xml" /><Relationship Id="rId7" Type="http://schemas.openxmlformats.org/officeDocument/2006/relationships/tags" Target="../tags/tag327.xml" /><Relationship Id="rId8" Type="http://schemas.openxmlformats.org/officeDocument/2006/relationships/tags" Target="../tags/tag328.xml" /><Relationship Id="rId9" Type="http://schemas.openxmlformats.org/officeDocument/2006/relationships/tags" Target="../tags/tag329.xml" /></Relationships>
</file>

<file path=ppt/slides/_rels/slide2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37.xml" /><Relationship Id="rId11" Type="http://schemas.openxmlformats.org/officeDocument/2006/relationships/tags" Target="../tags/tag338.xml" /><Relationship Id="rId12" Type="http://schemas.openxmlformats.org/officeDocument/2006/relationships/tags" Target="../tags/tag339.xml" /><Relationship Id="rId13" Type="http://schemas.openxmlformats.org/officeDocument/2006/relationships/tags" Target="../tags/tag340.xml" /><Relationship Id="rId14" Type="http://schemas.openxmlformats.org/officeDocument/2006/relationships/tags" Target="../tags/tag341.xml" /><Relationship Id="rId15" Type="http://schemas.openxmlformats.org/officeDocument/2006/relationships/tags" Target="../tags/tag342.xml" /><Relationship Id="rId16" Type="http://schemas.openxmlformats.org/officeDocument/2006/relationships/tags" Target="../tags/tag343.xml" /><Relationship Id="rId17" Type="http://schemas.openxmlformats.org/officeDocument/2006/relationships/tags" Target="../tags/tag344.xml" /><Relationship Id="rId18" Type="http://schemas.openxmlformats.org/officeDocument/2006/relationships/tags" Target="../tags/tag345.xml" /><Relationship Id="rId19" Type="http://schemas.openxmlformats.org/officeDocument/2006/relationships/tags" Target="../tags/tag346.xml" /><Relationship Id="rId2" Type="http://schemas.openxmlformats.org/officeDocument/2006/relationships/notesSlide" Target="../notesSlides/notesSlide22.xml" /><Relationship Id="rId20" Type="http://schemas.openxmlformats.org/officeDocument/2006/relationships/tags" Target="../tags/tag347.xml" /><Relationship Id="rId3" Type="http://schemas.openxmlformats.org/officeDocument/2006/relationships/tags" Target="../tags/tag330.xml" /><Relationship Id="rId4" Type="http://schemas.openxmlformats.org/officeDocument/2006/relationships/tags" Target="../tags/tag331.xml" /><Relationship Id="rId5" Type="http://schemas.openxmlformats.org/officeDocument/2006/relationships/tags" Target="../tags/tag332.xml" /><Relationship Id="rId6" Type="http://schemas.openxmlformats.org/officeDocument/2006/relationships/tags" Target="../tags/tag333.xml" /><Relationship Id="rId7" Type="http://schemas.openxmlformats.org/officeDocument/2006/relationships/tags" Target="../tags/tag334.xml" /><Relationship Id="rId8" Type="http://schemas.openxmlformats.org/officeDocument/2006/relationships/tags" Target="../tags/tag335.xml" /><Relationship Id="rId9" Type="http://schemas.openxmlformats.org/officeDocument/2006/relationships/tags" Target="../tags/tag336.xml" /></Relationships>
</file>

<file path=ppt/slides/_rels/slide2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3.xml" /><Relationship Id="rId3" Type="http://schemas.openxmlformats.org/officeDocument/2006/relationships/tags" Target="../tags/tag348.xml" /><Relationship Id="rId4" Type="http://schemas.openxmlformats.org/officeDocument/2006/relationships/tags" Target="../tags/tag349.xml" /><Relationship Id="rId5" Type="http://schemas.openxmlformats.org/officeDocument/2006/relationships/tags" Target="../tags/tag350.xml" /></Relationships>
</file>

<file path=ppt/slides/_rels/slide2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58.xml" /><Relationship Id="rId11" Type="http://schemas.openxmlformats.org/officeDocument/2006/relationships/tags" Target="../tags/tag359.xml" /><Relationship Id="rId12" Type="http://schemas.openxmlformats.org/officeDocument/2006/relationships/tags" Target="../tags/tag360.xml" /><Relationship Id="rId13" Type="http://schemas.openxmlformats.org/officeDocument/2006/relationships/tags" Target="../tags/tag361.xml" /><Relationship Id="rId14" Type="http://schemas.openxmlformats.org/officeDocument/2006/relationships/tags" Target="../tags/tag362.xml" /><Relationship Id="rId15" Type="http://schemas.openxmlformats.org/officeDocument/2006/relationships/tags" Target="../tags/tag363.xml" /><Relationship Id="rId16" Type="http://schemas.openxmlformats.org/officeDocument/2006/relationships/tags" Target="../tags/tag364.xml" /><Relationship Id="rId17" Type="http://schemas.openxmlformats.org/officeDocument/2006/relationships/tags" Target="../tags/tag365.xml" /><Relationship Id="rId18" Type="http://schemas.openxmlformats.org/officeDocument/2006/relationships/tags" Target="../tags/tag366.xml" /><Relationship Id="rId19" Type="http://schemas.openxmlformats.org/officeDocument/2006/relationships/tags" Target="../tags/tag367.xml" /><Relationship Id="rId2" Type="http://schemas.openxmlformats.org/officeDocument/2006/relationships/notesSlide" Target="../notesSlides/notesSlide24.xml" /><Relationship Id="rId20" Type="http://schemas.openxmlformats.org/officeDocument/2006/relationships/tags" Target="../tags/tag368.xml" /><Relationship Id="rId21" Type="http://schemas.openxmlformats.org/officeDocument/2006/relationships/tags" Target="../tags/tag369.xml" /><Relationship Id="rId22" Type="http://schemas.openxmlformats.org/officeDocument/2006/relationships/tags" Target="../tags/tag370.xml" /><Relationship Id="rId23" Type="http://schemas.openxmlformats.org/officeDocument/2006/relationships/tags" Target="../tags/tag371.xml" /><Relationship Id="rId24" Type="http://schemas.openxmlformats.org/officeDocument/2006/relationships/tags" Target="../tags/tag372.xml" /><Relationship Id="rId25" Type="http://schemas.openxmlformats.org/officeDocument/2006/relationships/tags" Target="../tags/tag373.xml" /><Relationship Id="rId3" Type="http://schemas.openxmlformats.org/officeDocument/2006/relationships/tags" Target="../tags/tag351.xml" /><Relationship Id="rId4" Type="http://schemas.openxmlformats.org/officeDocument/2006/relationships/tags" Target="../tags/tag352.xml" /><Relationship Id="rId5" Type="http://schemas.openxmlformats.org/officeDocument/2006/relationships/tags" Target="../tags/tag353.xml" /><Relationship Id="rId6" Type="http://schemas.openxmlformats.org/officeDocument/2006/relationships/tags" Target="../tags/tag354.xml" /><Relationship Id="rId7" Type="http://schemas.openxmlformats.org/officeDocument/2006/relationships/tags" Target="../tags/tag355.xml" /><Relationship Id="rId8" Type="http://schemas.openxmlformats.org/officeDocument/2006/relationships/tags" Target="../tags/tag356.xml" /><Relationship Id="rId9" Type="http://schemas.openxmlformats.org/officeDocument/2006/relationships/tags" Target="../tags/tag357.xml" /></Relationships>
</file>

<file path=ppt/slides/_rels/slide2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81.xml" /><Relationship Id="rId11" Type="http://schemas.openxmlformats.org/officeDocument/2006/relationships/tags" Target="../tags/tag382.xml" /><Relationship Id="rId12" Type="http://schemas.openxmlformats.org/officeDocument/2006/relationships/tags" Target="../tags/tag383.xml" /><Relationship Id="rId13" Type="http://schemas.openxmlformats.org/officeDocument/2006/relationships/tags" Target="../tags/tag384.xml" /><Relationship Id="rId14" Type="http://schemas.openxmlformats.org/officeDocument/2006/relationships/tags" Target="../tags/tag385.xml" /><Relationship Id="rId15" Type="http://schemas.openxmlformats.org/officeDocument/2006/relationships/tags" Target="../tags/tag386.xml" /><Relationship Id="rId16" Type="http://schemas.openxmlformats.org/officeDocument/2006/relationships/tags" Target="../tags/tag387.xml" /><Relationship Id="rId17" Type="http://schemas.openxmlformats.org/officeDocument/2006/relationships/tags" Target="../tags/tag388.xml" /><Relationship Id="rId18" Type="http://schemas.openxmlformats.org/officeDocument/2006/relationships/tags" Target="../tags/tag389.xml" /><Relationship Id="rId19" Type="http://schemas.openxmlformats.org/officeDocument/2006/relationships/tags" Target="../tags/tag390.xml" /><Relationship Id="rId2" Type="http://schemas.openxmlformats.org/officeDocument/2006/relationships/notesSlide" Target="../notesSlides/notesSlide25.xml" /><Relationship Id="rId3" Type="http://schemas.openxmlformats.org/officeDocument/2006/relationships/tags" Target="../tags/tag374.xml" /><Relationship Id="rId4" Type="http://schemas.openxmlformats.org/officeDocument/2006/relationships/tags" Target="../tags/tag375.xml" /><Relationship Id="rId5" Type="http://schemas.openxmlformats.org/officeDocument/2006/relationships/tags" Target="../tags/tag376.xml" /><Relationship Id="rId6" Type="http://schemas.openxmlformats.org/officeDocument/2006/relationships/tags" Target="../tags/tag377.xml" /><Relationship Id="rId7" Type="http://schemas.openxmlformats.org/officeDocument/2006/relationships/tags" Target="../tags/tag378.xml" /><Relationship Id="rId8" Type="http://schemas.openxmlformats.org/officeDocument/2006/relationships/tags" Target="../tags/tag379.xml" /><Relationship Id="rId9" Type="http://schemas.openxmlformats.org/officeDocument/2006/relationships/tags" Target="../tags/tag380.xml" /></Relationships>
</file>

<file path=ppt/slides/_rels/slide2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6.xml" /><Relationship Id="rId3" Type="http://schemas.openxmlformats.org/officeDocument/2006/relationships/tags" Target="../tags/tag391.xml" /><Relationship Id="rId4" Type="http://schemas.openxmlformats.org/officeDocument/2006/relationships/tags" Target="../tags/tag392.xml" /><Relationship Id="rId5" Type="http://schemas.openxmlformats.org/officeDocument/2006/relationships/tags" Target="../tags/tag393.xml" /><Relationship Id="rId6" Type="http://schemas.openxmlformats.org/officeDocument/2006/relationships/tags" Target="../tags/tag394.xml" /></Relationships>
</file>

<file path=ppt/slides/_rels/slide2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02.xml" /><Relationship Id="rId11" Type="http://schemas.openxmlformats.org/officeDocument/2006/relationships/tags" Target="../tags/tag403.xml" /><Relationship Id="rId12" Type="http://schemas.openxmlformats.org/officeDocument/2006/relationships/tags" Target="../tags/tag404.xml" /><Relationship Id="rId13" Type="http://schemas.openxmlformats.org/officeDocument/2006/relationships/tags" Target="../tags/tag405.xml" /><Relationship Id="rId14" Type="http://schemas.openxmlformats.org/officeDocument/2006/relationships/tags" Target="../tags/tag406.xml" /><Relationship Id="rId15" Type="http://schemas.openxmlformats.org/officeDocument/2006/relationships/tags" Target="../tags/tag407.xml" /><Relationship Id="rId16" Type="http://schemas.openxmlformats.org/officeDocument/2006/relationships/tags" Target="../tags/tag408.xml" /><Relationship Id="rId17" Type="http://schemas.openxmlformats.org/officeDocument/2006/relationships/tags" Target="../tags/tag409.xml" /><Relationship Id="rId18" Type="http://schemas.openxmlformats.org/officeDocument/2006/relationships/tags" Target="../tags/tag410.xml" /><Relationship Id="rId19" Type="http://schemas.openxmlformats.org/officeDocument/2006/relationships/tags" Target="../tags/tag411.xml" /><Relationship Id="rId2" Type="http://schemas.openxmlformats.org/officeDocument/2006/relationships/notesSlide" Target="../notesSlides/notesSlide27.xml" /><Relationship Id="rId3" Type="http://schemas.openxmlformats.org/officeDocument/2006/relationships/tags" Target="../tags/tag395.xml" /><Relationship Id="rId4" Type="http://schemas.openxmlformats.org/officeDocument/2006/relationships/tags" Target="../tags/tag396.xml" /><Relationship Id="rId5" Type="http://schemas.openxmlformats.org/officeDocument/2006/relationships/tags" Target="../tags/tag397.xml" /><Relationship Id="rId6" Type="http://schemas.openxmlformats.org/officeDocument/2006/relationships/tags" Target="../tags/tag398.xml" /><Relationship Id="rId7" Type="http://schemas.openxmlformats.org/officeDocument/2006/relationships/tags" Target="../tags/tag399.xml" /><Relationship Id="rId8" Type="http://schemas.openxmlformats.org/officeDocument/2006/relationships/tags" Target="../tags/tag400.xml" /><Relationship Id="rId9" Type="http://schemas.openxmlformats.org/officeDocument/2006/relationships/tags" Target="../tags/tag401.xml" /></Relationships>
</file>

<file path=ppt/slides/_rels/slide2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8.xml" /><Relationship Id="rId3" Type="http://schemas.openxmlformats.org/officeDocument/2006/relationships/tags" Target="../tags/tag412.xml" /><Relationship Id="rId4" Type="http://schemas.openxmlformats.org/officeDocument/2006/relationships/tags" Target="../tags/tag413.xml" /><Relationship Id="rId5" Type="http://schemas.openxmlformats.org/officeDocument/2006/relationships/tags" Target="../tags/tag414.xml" /><Relationship Id="rId6" Type="http://schemas.openxmlformats.org/officeDocument/2006/relationships/tags" Target="../tags/tag415.xml" /><Relationship Id="rId7" Type="http://schemas.openxmlformats.org/officeDocument/2006/relationships/tags" Target="../tags/tag416.xml" /><Relationship Id="rId8" Type="http://schemas.openxmlformats.org/officeDocument/2006/relationships/tags" Target="../tags/tag417.xml" /></Relationships>
</file>

<file path=ppt/slides/_rels/slide3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25.xml" /><Relationship Id="rId11" Type="http://schemas.openxmlformats.org/officeDocument/2006/relationships/tags" Target="../tags/tag426.xml" /><Relationship Id="rId12" Type="http://schemas.openxmlformats.org/officeDocument/2006/relationships/tags" Target="../tags/tag427.xml" /><Relationship Id="rId13" Type="http://schemas.openxmlformats.org/officeDocument/2006/relationships/tags" Target="../tags/tag428.xml" /><Relationship Id="rId14" Type="http://schemas.openxmlformats.org/officeDocument/2006/relationships/tags" Target="../tags/tag429.xml" /><Relationship Id="rId15" Type="http://schemas.openxmlformats.org/officeDocument/2006/relationships/tags" Target="../tags/tag430.xml" /><Relationship Id="rId16" Type="http://schemas.openxmlformats.org/officeDocument/2006/relationships/tags" Target="../tags/tag431.xml" /><Relationship Id="rId17" Type="http://schemas.openxmlformats.org/officeDocument/2006/relationships/tags" Target="../tags/tag432.xml" /><Relationship Id="rId2" Type="http://schemas.openxmlformats.org/officeDocument/2006/relationships/notesSlide" Target="../notesSlides/notesSlide29.xml" /><Relationship Id="rId3" Type="http://schemas.openxmlformats.org/officeDocument/2006/relationships/tags" Target="../tags/tag418.xml" /><Relationship Id="rId4" Type="http://schemas.openxmlformats.org/officeDocument/2006/relationships/tags" Target="../tags/tag419.xml" /><Relationship Id="rId5" Type="http://schemas.openxmlformats.org/officeDocument/2006/relationships/tags" Target="../tags/tag420.xml" /><Relationship Id="rId6" Type="http://schemas.openxmlformats.org/officeDocument/2006/relationships/tags" Target="../tags/tag421.xml" /><Relationship Id="rId7" Type="http://schemas.openxmlformats.org/officeDocument/2006/relationships/tags" Target="../tags/tag422.xml" /><Relationship Id="rId8" Type="http://schemas.openxmlformats.org/officeDocument/2006/relationships/tags" Target="../tags/tag423.xml" /><Relationship Id="rId9" Type="http://schemas.openxmlformats.org/officeDocument/2006/relationships/tags" Target="../tags/tag424.xml" /></Relationships>
</file>

<file path=ppt/slides/_rels/slide3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440.xml" /><Relationship Id="rId11" Type="http://schemas.openxmlformats.org/officeDocument/2006/relationships/tags" Target="../tags/tag441.xml" /><Relationship Id="rId12" Type="http://schemas.openxmlformats.org/officeDocument/2006/relationships/tags" Target="../tags/tag442.xml" /><Relationship Id="rId13" Type="http://schemas.openxmlformats.org/officeDocument/2006/relationships/tags" Target="../tags/tag443.xml" /><Relationship Id="rId14" Type="http://schemas.openxmlformats.org/officeDocument/2006/relationships/tags" Target="../tags/tag444.xml" /><Relationship Id="rId15" Type="http://schemas.openxmlformats.org/officeDocument/2006/relationships/tags" Target="../tags/tag445.xml" /><Relationship Id="rId2" Type="http://schemas.openxmlformats.org/officeDocument/2006/relationships/notesSlide" Target="../notesSlides/notesSlide30.xml" /><Relationship Id="rId3" Type="http://schemas.openxmlformats.org/officeDocument/2006/relationships/tags" Target="../tags/tag433.xml" /><Relationship Id="rId4" Type="http://schemas.openxmlformats.org/officeDocument/2006/relationships/tags" Target="../tags/tag434.xml" /><Relationship Id="rId5" Type="http://schemas.openxmlformats.org/officeDocument/2006/relationships/tags" Target="../tags/tag435.xml" /><Relationship Id="rId6" Type="http://schemas.openxmlformats.org/officeDocument/2006/relationships/tags" Target="../tags/tag436.xml" /><Relationship Id="rId7" Type="http://schemas.openxmlformats.org/officeDocument/2006/relationships/tags" Target="../tags/tag437.xml" /><Relationship Id="rId8" Type="http://schemas.openxmlformats.org/officeDocument/2006/relationships/tags" Target="../tags/tag438.xml" /><Relationship Id="rId9" Type="http://schemas.openxmlformats.org/officeDocument/2006/relationships/tags" Target="../tags/tag439.xml" /></Relationships>
</file>

<file path=ppt/slides/_rels/slide3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6801111310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ctrTitle" idx="4294967295"/>
            <p:custDataLst>
              <p:tags r:id="rId3"/>
            </p:custDataLst>
          </p:nvPr>
        </p:nvSpPr>
        <p:spPr>
          <a:xfrm>
            <a:off x="538480" y="1765300"/>
            <a:ext cx="10871200" cy="900430"/>
          </a:xfrm>
          <a:noFill/>
          <a:ln w="9525">
            <a:noFill/>
          </a:ln>
        </p:spPr>
        <p:txBody>
          <a:bodyPr wrap="none" anchor="t">
            <a:spAutoFit/>
          </a:bodyPr>
          <a:lstStyle/>
          <a:p>
            <a:pPr lvl="0" algn="l">
              <a:buClrTx/>
              <a:buSzTx/>
              <a:buFontTx/>
            </a:pPr>
            <a:r>
              <a:rPr sz="526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  <a:sym typeface="+mn-ea"/>
              </a:rPr>
              <a:t>【中职专用】中职高考语文一轮复习</a:t>
            </a:r>
            <a:endParaRPr sz="526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  <a:sym typeface="+mn-ea"/>
            </a:endParaRPr>
          </a:p>
        </p:txBody>
      </p:sp>
      <p:sp>
        <p:nvSpPr>
          <p:cNvPr id="4" name="副标题 3"/>
          <p:cNvSpPr>
            <a:spLocks noGrp="1"/>
          </p:cNvSpPr>
          <p:nvPr>
            <p:ph type="subTitle" idx="4294967295"/>
            <p:custDataLst>
              <p:tags r:id="rId4"/>
            </p:custDataLst>
          </p:nvPr>
        </p:nvSpPr>
        <p:spPr>
          <a:xfrm>
            <a:off x="2804160" y="3100705"/>
            <a:ext cx="6314549" cy="658642"/>
          </a:xfrm>
          <a:noFill/>
          <a:ln w="9525">
            <a:noFill/>
          </a:ln>
        </p:spPr>
        <p:txBody>
          <a:bodyPr wrap="none" anchor="t">
            <a:spAutoFit/>
          </a:bodyPr>
          <a:lstStyle/>
          <a:p>
            <a:pPr marL="0" lvl="0" algn="l">
              <a:buClrTx/>
              <a:buSzTx/>
              <a:buFontTx/>
              <a:buNone/>
            </a:pPr>
            <a:r>
              <a:rPr sz="3680" smtClean="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专题</a:t>
            </a:r>
            <a:r>
              <a:rPr lang="en-US" sz="3680" smtClean="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10</a:t>
            </a:r>
            <a:r>
              <a:rPr sz="3680" smtClean="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  </a:t>
            </a: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现代文阅读·</a:t>
            </a:r>
            <a:r>
              <a:rPr lang="zh-CN"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小说</a:t>
            </a: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阅读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/>
        </p:nvSpPr>
        <p:spPr>
          <a:xfrm>
            <a:off x="4173220" y="841375"/>
            <a:ext cx="237363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基础知识运用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3" name="矩形 2"/>
          <p:cNvSpPr/>
          <p:nvPr/>
        </p:nvSpPr>
        <p:spPr>
          <a:xfrm>
            <a:off x="669290" y="2701290"/>
            <a:ext cx="2827655" cy="1001395"/>
          </a:xfrm>
          <a:prstGeom prst="rect">
            <a:avLst/>
          </a:prstGeom>
          <a:noFill/>
          <a:ln w="9525">
            <a:noFill/>
          </a:ln>
        </p:spPr>
        <p:txBody>
          <a:bodyPr wrap="none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职教高考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  <a:p>
            <a:pPr lvl="0" algn="ctr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专项复习与突破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4" name="左大括号 3"/>
          <p:cNvSpPr/>
          <p:nvPr/>
        </p:nvSpPr>
        <p:spPr>
          <a:xfrm>
            <a:off x="3618230" y="1020445"/>
            <a:ext cx="328930" cy="4307840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" name="矩形 5"/>
          <p:cNvSpPr/>
          <p:nvPr>
            <p:custDataLst>
              <p:tags r:id="rId3"/>
            </p:custDataLst>
          </p:nvPr>
        </p:nvSpPr>
        <p:spPr>
          <a:xfrm>
            <a:off x="4188460" y="2938145"/>
            <a:ext cx="273875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文体阅读与鉴赏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4203700" y="5076825"/>
            <a:ext cx="273875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语言运用及写作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9" name="左大括号 8"/>
          <p:cNvSpPr/>
          <p:nvPr>
            <p:custDataLst>
              <p:tags r:id="rId5"/>
            </p:custDataLst>
          </p:nvPr>
        </p:nvSpPr>
        <p:spPr>
          <a:xfrm>
            <a:off x="7726680" y="2364740"/>
            <a:ext cx="346710" cy="1718945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</a:endParaRPr>
          </a:p>
        </p:txBody>
      </p:sp>
      <p:sp>
        <p:nvSpPr>
          <p:cNvPr id="10" name="矩形 9"/>
          <p:cNvSpPr/>
          <p:nvPr>
            <p:custDataLst>
              <p:tags r:id="rId6"/>
            </p:custDataLst>
          </p:nvPr>
        </p:nvSpPr>
        <p:spPr>
          <a:xfrm>
            <a:off x="8101330" y="2176780"/>
            <a:ext cx="200850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Arial" pitchFamily="34" charset="0"/>
                <a:ea typeface="华文隶书" panose="02010800040101010101" pitchFamily="2" charset="-122"/>
                <a:sym typeface="+mn-ea"/>
              </a:rPr>
              <a:t>现代文阅读</a:t>
            </a:r>
            <a:endParaRPr sz="368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7"/>
            </p:custDataLst>
          </p:nvPr>
        </p:nvSpPr>
        <p:spPr>
          <a:xfrm>
            <a:off x="8102600" y="2988310"/>
            <a:ext cx="200850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Arial" pitchFamily="34" charset="0"/>
                <a:ea typeface="华文隶书" panose="02010800040101010101" pitchFamily="2" charset="-122"/>
                <a:sym typeface="+mn-ea"/>
              </a:rPr>
              <a:t>文言文阅读</a:t>
            </a:r>
            <a:endParaRPr sz="368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8"/>
            </p:custDataLst>
          </p:nvPr>
        </p:nvSpPr>
        <p:spPr>
          <a:xfrm>
            <a:off x="8117840" y="3771900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Arial" pitchFamily="34" charset="0"/>
                <a:ea typeface="华文隶书" panose="02010800040101010101" pitchFamily="2" charset="-122"/>
                <a:sym typeface="+mn-ea"/>
              </a:rPr>
              <a:t>诗词鉴赏</a:t>
            </a:r>
            <a:endParaRPr sz="368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4" name="左大括号 13"/>
          <p:cNvSpPr/>
          <p:nvPr>
            <p:custDataLst>
              <p:tags r:id="rId9"/>
            </p:custDataLst>
          </p:nvPr>
        </p:nvSpPr>
        <p:spPr>
          <a:xfrm>
            <a:off x="7713980" y="4615180"/>
            <a:ext cx="346710" cy="1718945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5" name="矩形 14"/>
          <p:cNvSpPr/>
          <p:nvPr>
            <p:custDataLst>
              <p:tags r:id="rId10"/>
            </p:custDataLst>
          </p:nvPr>
        </p:nvSpPr>
        <p:spPr>
          <a:xfrm>
            <a:off x="8088630" y="4427220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语言运用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6" name="矩形 15"/>
          <p:cNvSpPr/>
          <p:nvPr>
            <p:custDataLst>
              <p:tags r:id="rId11"/>
            </p:custDataLst>
          </p:nvPr>
        </p:nvSpPr>
        <p:spPr>
          <a:xfrm>
            <a:off x="8089900" y="5238750"/>
            <a:ext cx="200850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应用文写作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7" name="矩形 16"/>
          <p:cNvSpPr/>
          <p:nvPr>
            <p:custDataLst>
              <p:tags r:id="rId12"/>
            </p:custDataLst>
          </p:nvPr>
        </p:nvSpPr>
        <p:spPr>
          <a:xfrm>
            <a:off x="8105140" y="6022340"/>
            <a:ext cx="91313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作文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6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矩形 5"/>
          <p:cNvSpPr/>
          <p:nvPr>
            <p:custDataLst>
              <p:tags r:id="rId2"/>
            </p:custDataLst>
          </p:nvPr>
        </p:nvSpPr>
        <p:spPr>
          <a:xfrm>
            <a:off x="695960" y="2938145"/>
            <a:ext cx="273875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文体阅读与鉴赏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9" name="左大括号 8"/>
          <p:cNvSpPr/>
          <p:nvPr>
            <p:custDataLst>
              <p:tags r:id="rId3"/>
            </p:custDataLst>
          </p:nvPr>
        </p:nvSpPr>
        <p:spPr>
          <a:xfrm>
            <a:off x="4234180" y="1365885"/>
            <a:ext cx="375920" cy="3702685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</a:endParaRPr>
          </a:p>
        </p:txBody>
      </p:sp>
      <p:sp>
        <p:nvSpPr>
          <p:cNvPr id="10" name="矩形 9"/>
          <p:cNvSpPr/>
          <p:nvPr>
            <p:custDataLst>
              <p:tags r:id="rId4"/>
            </p:custDataLst>
          </p:nvPr>
        </p:nvSpPr>
        <p:spPr>
          <a:xfrm>
            <a:off x="4625340" y="1235710"/>
            <a:ext cx="200850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Arial" pitchFamily="34" charset="0"/>
                <a:ea typeface="华文隶书" panose="02010800040101010101" pitchFamily="2" charset="-122"/>
                <a:sym typeface="+mn-ea"/>
              </a:rPr>
              <a:t>现代文阅读</a:t>
            </a:r>
            <a:endParaRPr sz="368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5"/>
            </p:custDataLst>
          </p:nvPr>
        </p:nvSpPr>
        <p:spPr>
          <a:xfrm>
            <a:off x="4610100" y="2988310"/>
            <a:ext cx="2008505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Arial" pitchFamily="34" charset="0"/>
                <a:ea typeface="华文隶书" panose="02010800040101010101" pitchFamily="2" charset="-122"/>
                <a:sym typeface="+mn-ea"/>
              </a:rPr>
              <a:t>文言文阅读</a:t>
            </a:r>
            <a:endParaRPr sz="368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13" name="矩形 12"/>
          <p:cNvSpPr/>
          <p:nvPr>
            <p:custDataLst>
              <p:tags r:id="rId6"/>
            </p:custDataLst>
          </p:nvPr>
        </p:nvSpPr>
        <p:spPr>
          <a:xfrm>
            <a:off x="4625340" y="4740910"/>
            <a:ext cx="1643380" cy="530860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sz="3680">
                <a:gradFill>
                  <a:gsLst>
                    <a:gs pos="0">
                      <a:srgbClr val="012D86"/>
                    </a:gs>
                    <a:gs pos="100000">
                      <a:srgbClr val="0E2557"/>
                    </a:gs>
                  </a:gsLst>
                  <a:lin scaled="0"/>
                </a:gradFill>
                <a:latin typeface="Arial" pitchFamily="34" charset="0"/>
                <a:ea typeface="华文隶书" panose="02010800040101010101" pitchFamily="2" charset="-122"/>
                <a:sym typeface="+mn-ea"/>
              </a:rPr>
              <a:t>诗词鉴赏</a:t>
            </a:r>
            <a:endParaRPr sz="3680">
              <a:gradFill>
                <a:gsLst>
                  <a:gs pos="0">
                    <a:srgbClr val="012D86"/>
                  </a:gs>
                  <a:gs pos="100000">
                    <a:srgbClr val="0E2557"/>
                  </a:gs>
                </a:gsLst>
                <a:lin scaled="0"/>
              </a:gra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4" name="左大括号 3"/>
          <p:cNvSpPr/>
          <p:nvPr>
            <p:custDataLst>
              <p:tags r:id="rId7"/>
            </p:custDataLst>
          </p:nvPr>
        </p:nvSpPr>
        <p:spPr>
          <a:xfrm>
            <a:off x="7112000" y="688340"/>
            <a:ext cx="346710" cy="1718945"/>
          </a:xfrm>
          <a:prstGeom prst="leftBrace">
            <a:avLst/>
          </a:prstGeom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rgbClr val="FF0000"/>
              </a:solidFill>
            </a:endParaRPr>
          </a:p>
        </p:txBody>
      </p:sp>
      <p:sp>
        <p:nvSpPr>
          <p:cNvPr id="5" name="矩形 4"/>
          <p:cNvSpPr/>
          <p:nvPr>
            <p:custDataLst>
              <p:tags r:id="rId8"/>
            </p:custDataLst>
          </p:nvPr>
        </p:nvSpPr>
        <p:spPr>
          <a:xfrm>
            <a:off x="7486650" y="500380"/>
            <a:ext cx="2519680" cy="65722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lang="zh-CN"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媒体</a:t>
            </a:r>
            <a:r>
              <a:rPr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文阅读</a:t>
            </a:r>
            <a:endParaRPr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7" name="矩形 6"/>
          <p:cNvSpPr/>
          <p:nvPr>
            <p:custDataLst>
              <p:tags r:id="rId9"/>
            </p:custDataLst>
          </p:nvPr>
        </p:nvSpPr>
        <p:spPr>
          <a:xfrm>
            <a:off x="7487920" y="1311910"/>
            <a:ext cx="2052320" cy="65722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lang="zh-CN"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小说阅读</a:t>
            </a:r>
            <a:endParaRPr lang="zh-CN"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10"/>
            </p:custDataLst>
          </p:nvPr>
        </p:nvSpPr>
        <p:spPr>
          <a:xfrm>
            <a:off x="7503160" y="2095500"/>
            <a:ext cx="2052320" cy="657225"/>
          </a:xfrm>
          <a:prstGeom prst="rect">
            <a:avLst/>
          </a:prstGeom>
          <a:noFill/>
          <a:ln w="9525">
            <a:noFill/>
          </a:ln>
        </p:spPr>
        <p:txBody>
          <a:bodyPr wrap="non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 fontAlgn="base">
              <a:buClrTx/>
              <a:buSzTx/>
              <a:buFontTx/>
            </a:pPr>
            <a:r>
              <a:rPr lang="zh-CN" sz="3680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sym typeface="+mn-ea"/>
              </a:rPr>
              <a:t>散文阅读</a:t>
            </a:r>
            <a:endParaRPr lang="zh-CN" sz="3680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9" grpId="0"/>
      <p:bldP spid="10" grpId="0"/>
      <p:bldP spid="12" grpId="0"/>
      <p:bldP spid="13" grpId="0"/>
      <p:bldP spid="4" grpId="0"/>
      <p:bldP spid="5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8"/>
          <p:cNvSpPr/>
          <p:nvPr>
            <p:custDataLst>
              <p:tags r:id="rId3"/>
            </p:custDataLst>
          </p:nvPr>
        </p:nvSpPr>
        <p:spPr>
          <a:xfrm>
            <a:off x="1266825" y="2458085"/>
            <a:ext cx="9746615" cy="90043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base"/>
            <a:r>
              <a:rPr sz="526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专题09  现代文阅读·</a:t>
            </a:r>
            <a:r>
              <a:rPr lang="zh-CN" sz="526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小说</a:t>
            </a:r>
            <a:r>
              <a:rPr sz="526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阅读</a:t>
            </a:r>
            <a:endParaRPr sz="526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8"/>
          <p:cNvSpPr/>
          <p:nvPr>
            <p:custDataLst>
              <p:tags r:id="rId3"/>
            </p:custDataLst>
          </p:nvPr>
        </p:nvSpPr>
        <p:spPr>
          <a:xfrm>
            <a:off x="570230" y="170815"/>
            <a:ext cx="3731260" cy="6572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3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一、考纲解读</a:t>
            </a:r>
            <a:endParaRPr lang="zh-CN" sz="3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宋体" panose="02010600030101010101" pitchFamily="2" charset="-122"/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4"/>
            </p:custDataLst>
          </p:nvPr>
        </p:nvGraphicFramePr>
        <p:xfrm>
          <a:off x="542925" y="843280"/>
          <a:ext cx="11078210" cy="5605145"/>
        </p:xfrm>
        <a:graphic>
          <a:graphicData uri="http://schemas.openxmlformats.org/drawingml/2006/table">
            <a:tbl>
              <a:tblPr/>
              <a:tblGrid>
                <a:gridCol w="4229100"/>
                <a:gridCol w="4423410"/>
                <a:gridCol w="837565"/>
                <a:gridCol w="776605"/>
                <a:gridCol w="811530"/>
              </a:tblGrid>
              <a:tr h="604520"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68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考纲内容</a:t>
                      </a:r>
                      <a:endParaRPr lang="en-US" altLang="en-US" sz="268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68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常见考点</a:t>
                      </a:r>
                      <a:endParaRPr lang="en-US" altLang="en-US" sz="268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3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68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考试层次要求</a:t>
                      </a:r>
                      <a:endParaRPr lang="en-US" altLang="en-US" sz="268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60579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6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了解</a:t>
                      </a:r>
                      <a:endParaRPr lang="en-US" altLang="en-US" sz="236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6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理解</a:t>
                      </a:r>
                      <a:endParaRPr lang="en-US" altLang="en-US" sz="236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60" b="1">
                          <a:latin typeface="隶书" panose="02010509060101010101" charset="-122"/>
                          <a:ea typeface="隶书" panose="02010509060101010101" charset="-122"/>
                          <a:cs typeface="宋体" panose="02010600030101010101" pitchFamily="2" charset="-122"/>
                        </a:rPr>
                        <a:t>掌握</a:t>
                      </a:r>
                      <a:endParaRPr lang="en-US" altLang="en-US" sz="2360" b="1">
                        <a:latin typeface="隶书" panose="02010509060101010101" charset="-122"/>
                        <a:ea typeface="隶书" panose="02010509060101010101" charset="-122"/>
                        <a:cs typeface="宋体" panose="02010600030101010101" pitchFamily="2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899160">
                <a:tc rowSpan="5"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120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13030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120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8422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120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8295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120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98195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120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120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120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2" name="文本框 1"/>
          <p:cNvSpPr txBox="1"/>
          <p:nvPr/>
        </p:nvSpPr>
        <p:spPr>
          <a:xfrm>
            <a:off x="570230" y="2081530"/>
            <a:ext cx="4191000" cy="7556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1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1.正确理解重要词语、句子在具体语言环境中的含义和作用。</a:t>
            </a:r>
            <a:endParaRPr lang="en-US" sz="21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571500" y="2837180"/>
            <a:ext cx="4189095" cy="7556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1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2.能整体把握文段的内容及作者的思想感情。</a:t>
            </a:r>
            <a:endParaRPr lang="en-US" sz="21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6"/>
            </p:custDataLst>
          </p:nvPr>
        </p:nvSpPr>
        <p:spPr>
          <a:xfrm>
            <a:off x="4804410" y="2040890"/>
            <a:ext cx="4292600" cy="823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1.概括小说的情节，分析情节的作用。</a:t>
            </a:r>
            <a:endParaRPr lang="en-US" sz="238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4805680" y="2978150"/>
            <a:ext cx="4494530" cy="11893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2.概括分析人物形象及其塑造手法，分析人物形象（物象）的作用。</a:t>
            </a:r>
            <a:endParaRPr lang="en-US" sz="238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4813300" y="4250690"/>
            <a:ext cx="438721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3.分析环境描写的手法及作用。</a:t>
            </a:r>
            <a:endParaRPr lang="en-US" sz="238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4788535" y="5033010"/>
            <a:ext cx="44183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4.赏析小说的语言。</a:t>
            </a:r>
            <a:endParaRPr lang="en-US" sz="238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0"/>
            </p:custDataLst>
          </p:nvPr>
        </p:nvSpPr>
        <p:spPr>
          <a:xfrm>
            <a:off x="4831715" y="5872480"/>
            <a:ext cx="439674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5.理解小说的主旨。</a:t>
            </a:r>
            <a:endParaRPr lang="en-US" sz="238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1"/>
            </p:custDataLst>
          </p:nvPr>
        </p:nvSpPr>
        <p:spPr>
          <a:xfrm>
            <a:off x="10924540" y="2237740"/>
            <a:ext cx="6153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2"/>
            </p:custDataLst>
          </p:nvPr>
        </p:nvSpPr>
        <p:spPr>
          <a:xfrm>
            <a:off x="10939780" y="3286760"/>
            <a:ext cx="6000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3"/>
            </p:custDataLst>
          </p:nvPr>
        </p:nvSpPr>
        <p:spPr>
          <a:xfrm>
            <a:off x="10961370" y="4279900"/>
            <a:ext cx="57785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4"/>
            </p:custDataLst>
          </p:nvPr>
        </p:nvSpPr>
        <p:spPr>
          <a:xfrm>
            <a:off x="10950575" y="4992370"/>
            <a:ext cx="7169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5"/>
            </p:custDataLst>
          </p:nvPr>
        </p:nvSpPr>
        <p:spPr>
          <a:xfrm>
            <a:off x="10972165" y="5831840"/>
            <a:ext cx="69469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6"/>
            </p:custDataLst>
          </p:nvPr>
        </p:nvSpPr>
        <p:spPr>
          <a:xfrm>
            <a:off x="571500" y="3619500"/>
            <a:ext cx="4189095" cy="1087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1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3.能理清文章的写作思路，概括文章的中心意思，划分文章的结构层次，摘取文章的要点。</a:t>
            </a:r>
            <a:endParaRPr lang="en-US" sz="21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7"/>
            </p:custDataLst>
          </p:nvPr>
        </p:nvSpPr>
        <p:spPr>
          <a:xfrm>
            <a:off x="571500" y="4709160"/>
            <a:ext cx="4189095" cy="10877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1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4.能准确区分文体，理解记叙、描写、抒情、议论、说明等表达方式在文章中的作用。</a:t>
            </a:r>
            <a:endParaRPr lang="en-US" sz="21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8"/>
            </p:custDataLst>
          </p:nvPr>
        </p:nvSpPr>
        <p:spPr>
          <a:xfrm>
            <a:off x="571500" y="5742940"/>
            <a:ext cx="4189095" cy="7556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1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5.能掌握记叙的要素、记叙方法、描写方法。</a:t>
            </a:r>
            <a:endParaRPr lang="en-US" sz="21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  <p:bldP spid="6" grpId="0"/>
      <p:bldP spid="7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1" grpId="0"/>
      <p:bldP spid="17" grpId="0"/>
      <p:bldP spid="1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8"/>
          <p:cNvSpPr/>
          <p:nvPr>
            <p:custDataLst>
              <p:tags r:id="rId3"/>
            </p:custDataLst>
          </p:nvPr>
        </p:nvSpPr>
        <p:spPr>
          <a:xfrm>
            <a:off x="570230" y="170815"/>
            <a:ext cx="3731260" cy="6572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3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二、考情分析</a:t>
            </a:r>
            <a:endParaRPr lang="zh-CN" sz="3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1" name="Rectangle 8"/>
          <p:cNvSpPr/>
          <p:nvPr>
            <p:custDataLst>
              <p:tags r:id="rId4"/>
            </p:custDataLst>
          </p:nvPr>
        </p:nvSpPr>
        <p:spPr>
          <a:xfrm>
            <a:off x="585470" y="730885"/>
            <a:ext cx="3731260" cy="5461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296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（一）单招</a:t>
            </a:r>
            <a:endParaRPr lang="zh-CN" sz="296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  <a:sym typeface="宋体" panose="02010600030101010101" pitchFamily="2" charset="-122"/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5"/>
            </p:custDataLst>
          </p:nvPr>
        </p:nvGraphicFramePr>
        <p:xfrm>
          <a:off x="267335" y="1304290"/>
          <a:ext cx="11630660" cy="4565650"/>
        </p:xfrm>
        <a:graphic>
          <a:graphicData uri="http://schemas.openxmlformats.org/drawingml/2006/table">
            <a:tbl>
              <a:tblPr/>
              <a:tblGrid>
                <a:gridCol w="1388745"/>
                <a:gridCol w="2800350"/>
                <a:gridCol w="874395"/>
                <a:gridCol w="875665"/>
                <a:gridCol w="786765"/>
                <a:gridCol w="803275"/>
                <a:gridCol w="830580"/>
                <a:gridCol w="1153160"/>
                <a:gridCol w="1061720"/>
                <a:gridCol w="1056005"/>
              </a:tblGrid>
              <a:tr h="588645"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年度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知识点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分值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4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难易程度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试题类型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9751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容易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较易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中难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较难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选择题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填空题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解答题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6120">
                <a:tc rowSpan="5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2019</a:t>
                      </a:r>
                      <a:endParaRPr 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《耳上有茧》</a:t>
                      </a:r>
                      <a:endParaRPr 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散文</a:t>
                      </a:r>
                      <a:endParaRPr 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485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6755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1097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解读分析</a:t>
                      </a:r>
                      <a:endParaRPr lang="en-US" altLang="en-US" sz="238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9"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文本框 1"/>
          <p:cNvSpPr txBox="1"/>
          <p:nvPr/>
        </p:nvSpPr>
        <p:spPr>
          <a:xfrm>
            <a:off x="1693545" y="2240280"/>
            <a:ext cx="2701925" cy="823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理解重要句子的含义。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6"/>
            </p:custDataLst>
          </p:nvPr>
        </p:nvSpPr>
        <p:spPr>
          <a:xfrm>
            <a:off x="4652010" y="2391410"/>
            <a:ext cx="5715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10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7"/>
            </p:custDataLst>
          </p:nvPr>
        </p:nvSpPr>
        <p:spPr>
          <a:xfrm>
            <a:off x="4645660" y="3091180"/>
            <a:ext cx="55054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10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8"/>
            </p:custDataLst>
          </p:nvPr>
        </p:nvSpPr>
        <p:spPr>
          <a:xfrm>
            <a:off x="4634865" y="3887470"/>
            <a:ext cx="5619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10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9"/>
            </p:custDataLst>
          </p:nvPr>
        </p:nvSpPr>
        <p:spPr>
          <a:xfrm>
            <a:off x="7066280" y="2392680"/>
            <a:ext cx="62928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0"/>
            </p:custDataLst>
          </p:nvPr>
        </p:nvSpPr>
        <p:spPr>
          <a:xfrm>
            <a:off x="6289675" y="3130550"/>
            <a:ext cx="6153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1"/>
            </p:custDataLst>
          </p:nvPr>
        </p:nvSpPr>
        <p:spPr>
          <a:xfrm>
            <a:off x="7034530" y="3887470"/>
            <a:ext cx="6000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1059160" y="2391410"/>
            <a:ext cx="577850" cy="4876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1076305" y="3092450"/>
            <a:ext cx="7169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4"/>
            </p:custDataLst>
          </p:nvPr>
        </p:nvSpPr>
        <p:spPr>
          <a:xfrm>
            <a:off x="11070590" y="3882390"/>
            <a:ext cx="69469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5"/>
            </p:custDataLst>
          </p:nvPr>
        </p:nvSpPr>
        <p:spPr>
          <a:xfrm>
            <a:off x="1765300" y="4940300"/>
            <a:ext cx="99733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近几年题型分值稳定，考查内容多为人物形象分析和情节内容的理解。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6"/>
            </p:custDataLst>
          </p:nvPr>
        </p:nvSpPr>
        <p:spPr>
          <a:xfrm>
            <a:off x="1693545" y="2952115"/>
            <a:ext cx="2701925" cy="838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分析句子修辞手法及其表达效果。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7"/>
            </p:custDataLst>
          </p:nvPr>
        </p:nvSpPr>
        <p:spPr>
          <a:xfrm>
            <a:off x="1680845" y="3708400"/>
            <a:ext cx="2701925" cy="823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分析人物品质，理解文章的主题。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8"/>
          <p:cNvSpPr/>
          <p:nvPr>
            <p:custDataLst>
              <p:tags r:id="rId3"/>
            </p:custDataLst>
          </p:nvPr>
        </p:nvSpPr>
        <p:spPr>
          <a:xfrm>
            <a:off x="570230" y="170815"/>
            <a:ext cx="3731260" cy="6572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3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二、考情分析</a:t>
            </a:r>
            <a:endParaRPr lang="zh-CN" sz="3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1" name="Rectangle 8"/>
          <p:cNvSpPr/>
          <p:nvPr>
            <p:custDataLst>
              <p:tags r:id="rId4"/>
            </p:custDataLst>
          </p:nvPr>
        </p:nvSpPr>
        <p:spPr>
          <a:xfrm>
            <a:off x="585470" y="730885"/>
            <a:ext cx="3731260" cy="5461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296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（一）单招</a:t>
            </a:r>
            <a:endParaRPr lang="zh-CN" sz="296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  <a:sym typeface="宋体" panose="02010600030101010101" pitchFamily="2" charset="-122"/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5"/>
            </p:custDataLst>
          </p:nvPr>
        </p:nvGraphicFramePr>
        <p:xfrm>
          <a:off x="267335" y="1304290"/>
          <a:ext cx="11630660" cy="4565650"/>
        </p:xfrm>
        <a:graphic>
          <a:graphicData uri="http://schemas.openxmlformats.org/drawingml/2006/table">
            <a:tbl>
              <a:tblPr/>
              <a:tblGrid>
                <a:gridCol w="1388745"/>
                <a:gridCol w="2800350"/>
                <a:gridCol w="874395"/>
                <a:gridCol w="875665"/>
                <a:gridCol w="786765"/>
                <a:gridCol w="803275"/>
                <a:gridCol w="830580"/>
                <a:gridCol w="1153160"/>
                <a:gridCol w="1061720"/>
                <a:gridCol w="1056005"/>
              </a:tblGrid>
              <a:tr h="588645"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年度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知识点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分值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4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难易程度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试题类型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9751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容易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较易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中难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较难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选择题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填空题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解答题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6120">
                <a:tc rowSpan="5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2020</a:t>
                      </a:r>
                      <a:endParaRPr 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《平凡的感动》</a:t>
                      </a:r>
                      <a:endParaRPr 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散文</a:t>
                      </a:r>
                      <a:endParaRPr 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485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6755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1097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解读分析</a:t>
                      </a:r>
                      <a:endParaRPr lang="en-US" altLang="en-US" sz="238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9"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文本框 1"/>
          <p:cNvSpPr txBox="1"/>
          <p:nvPr/>
        </p:nvSpPr>
        <p:spPr>
          <a:xfrm>
            <a:off x="1597660" y="2435860"/>
            <a:ext cx="2971165" cy="7251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理解分析题目的含义。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6"/>
            </p:custDataLst>
          </p:nvPr>
        </p:nvSpPr>
        <p:spPr>
          <a:xfrm>
            <a:off x="4652010" y="2391410"/>
            <a:ext cx="5715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10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7"/>
            </p:custDataLst>
          </p:nvPr>
        </p:nvSpPr>
        <p:spPr>
          <a:xfrm>
            <a:off x="4645660" y="3091180"/>
            <a:ext cx="55054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10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8"/>
            </p:custDataLst>
          </p:nvPr>
        </p:nvSpPr>
        <p:spPr>
          <a:xfrm>
            <a:off x="4634865" y="3887470"/>
            <a:ext cx="5619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10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9"/>
            </p:custDataLst>
          </p:nvPr>
        </p:nvSpPr>
        <p:spPr>
          <a:xfrm>
            <a:off x="7066280" y="2392680"/>
            <a:ext cx="62928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0"/>
            </p:custDataLst>
          </p:nvPr>
        </p:nvSpPr>
        <p:spPr>
          <a:xfrm>
            <a:off x="6289675" y="3130550"/>
            <a:ext cx="6153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1"/>
            </p:custDataLst>
          </p:nvPr>
        </p:nvSpPr>
        <p:spPr>
          <a:xfrm>
            <a:off x="7998460" y="3887470"/>
            <a:ext cx="6000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1059160" y="2391410"/>
            <a:ext cx="577850" cy="4876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1076305" y="3092450"/>
            <a:ext cx="7169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4"/>
            </p:custDataLst>
          </p:nvPr>
        </p:nvSpPr>
        <p:spPr>
          <a:xfrm>
            <a:off x="11070590" y="3882390"/>
            <a:ext cx="69469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5"/>
            </p:custDataLst>
          </p:nvPr>
        </p:nvSpPr>
        <p:spPr>
          <a:xfrm>
            <a:off x="1765300" y="4870450"/>
            <a:ext cx="99733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近几年题型分值稳定，考查内容多为人物形象分析和情节内容的理解。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6"/>
            </p:custDataLst>
          </p:nvPr>
        </p:nvSpPr>
        <p:spPr>
          <a:xfrm>
            <a:off x="1651635" y="3119755"/>
            <a:ext cx="2701925" cy="838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概括分析人物形象。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7"/>
            </p:custDataLst>
          </p:nvPr>
        </p:nvSpPr>
        <p:spPr>
          <a:xfrm>
            <a:off x="1638935" y="3876040"/>
            <a:ext cx="270192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塑造人物的手法。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8"/>
          <p:cNvSpPr/>
          <p:nvPr>
            <p:custDataLst>
              <p:tags r:id="rId3"/>
            </p:custDataLst>
          </p:nvPr>
        </p:nvSpPr>
        <p:spPr>
          <a:xfrm>
            <a:off x="570230" y="170815"/>
            <a:ext cx="3731260" cy="6572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3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二、考情分析</a:t>
            </a:r>
            <a:endParaRPr lang="zh-CN" sz="3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1" name="Rectangle 8"/>
          <p:cNvSpPr/>
          <p:nvPr>
            <p:custDataLst>
              <p:tags r:id="rId4"/>
            </p:custDataLst>
          </p:nvPr>
        </p:nvSpPr>
        <p:spPr>
          <a:xfrm>
            <a:off x="585470" y="730885"/>
            <a:ext cx="3731260" cy="5461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296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（一）单招</a:t>
            </a:r>
            <a:endParaRPr lang="zh-CN" sz="296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  <a:sym typeface="宋体" panose="02010600030101010101" pitchFamily="2" charset="-122"/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5"/>
            </p:custDataLst>
          </p:nvPr>
        </p:nvGraphicFramePr>
        <p:xfrm>
          <a:off x="267335" y="1304290"/>
          <a:ext cx="11630660" cy="4565650"/>
        </p:xfrm>
        <a:graphic>
          <a:graphicData uri="http://schemas.openxmlformats.org/drawingml/2006/table">
            <a:tbl>
              <a:tblPr/>
              <a:tblGrid>
                <a:gridCol w="1388745"/>
                <a:gridCol w="2800350"/>
                <a:gridCol w="874395"/>
                <a:gridCol w="875665"/>
                <a:gridCol w="786765"/>
                <a:gridCol w="803275"/>
                <a:gridCol w="830580"/>
                <a:gridCol w="1153160"/>
                <a:gridCol w="1061720"/>
                <a:gridCol w="1056005"/>
              </a:tblGrid>
              <a:tr h="588645"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年度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知识点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分值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4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难易程度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试题类型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9751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容易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较易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中难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较难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选择题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填空题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解答题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6120">
                <a:tc rowSpan="5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2021</a:t>
                      </a:r>
                      <a:endParaRPr 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《秀英“点”豆腐》</a:t>
                      </a:r>
                      <a:endParaRPr 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小说</a:t>
                      </a:r>
                      <a:endParaRPr 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485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6755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410970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解读分析</a:t>
                      </a:r>
                      <a:endParaRPr lang="en-US" altLang="en-US" sz="238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9"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文本框 1"/>
          <p:cNvSpPr txBox="1"/>
          <p:nvPr/>
        </p:nvSpPr>
        <p:spPr>
          <a:xfrm>
            <a:off x="1597660" y="2435860"/>
            <a:ext cx="2971165" cy="72517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考察小说情节的概括。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6"/>
            </p:custDataLst>
          </p:nvPr>
        </p:nvSpPr>
        <p:spPr>
          <a:xfrm>
            <a:off x="4652010" y="2391410"/>
            <a:ext cx="5715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10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7"/>
            </p:custDataLst>
          </p:nvPr>
        </p:nvSpPr>
        <p:spPr>
          <a:xfrm>
            <a:off x="4645660" y="3091180"/>
            <a:ext cx="55054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10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8"/>
            </p:custDataLst>
          </p:nvPr>
        </p:nvSpPr>
        <p:spPr>
          <a:xfrm>
            <a:off x="4634865" y="3887470"/>
            <a:ext cx="5619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10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9"/>
            </p:custDataLst>
          </p:nvPr>
        </p:nvSpPr>
        <p:spPr>
          <a:xfrm>
            <a:off x="5459095" y="2435860"/>
            <a:ext cx="62928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0"/>
            </p:custDataLst>
          </p:nvPr>
        </p:nvSpPr>
        <p:spPr>
          <a:xfrm>
            <a:off x="6289675" y="3130550"/>
            <a:ext cx="6153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1"/>
            </p:custDataLst>
          </p:nvPr>
        </p:nvSpPr>
        <p:spPr>
          <a:xfrm>
            <a:off x="7118350" y="3887470"/>
            <a:ext cx="6000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1059160" y="2391410"/>
            <a:ext cx="577850" cy="4876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1076305" y="3092450"/>
            <a:ext cx="7169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4"/>
            </p:custDataLst>
          </p:nvPr>
        </p:nvSpPr>
        <p:spPr>
          <a:xfrm>
            <a:off x="11070590" y="3882390"/>
            <a:ext cx="69469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5"/>
            </p:custDataLst>
          </p:nvPr>
        </p:nvSpPr>
        <p:spPr>
          <a:xfrm>
            <a:off x="1765300" y="4870450"/>
            <a:ext cx="99733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近几年题型分值稳定，考查内容多为人物形象分析和情节内容的理解。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6"/>
            </p:custDataLst>
          </p:nvPr>
        </p:nvSpPr>
        <p:spPr>
          <a:xfrm>
            <a:off x="1651635" y="3077845"/>
            <a:ext cx="2701925" cy="49911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概括分析人物形象。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7"/>
            </p:custDataLst>
          </p:nvPr>
        </p:nvSpPr>
        <p:spPr>
          <a:xfrm>
            <a:off x="1638935" y="3694430"/>
            <a:ext cx="2701925" cy="823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对文章重要句子的理解。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  <p:bldP spid="10" grpId="0"/>
      <p:bldP spid="12" grpId="0"/>
      <p:bldP spid="13" grpId="0"/>
      <p:bldP spid="14" grpId="0"/>
      <p:bldP spid="15" grpId="0"/>
      <p:bldP spid="16" grpId="0"/>
      <p:bldP spid="17" grpId="0"/>
      <p:bldP spid="18" grpId="0"/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8"/>
          <p:cNvSpPr/>
          <p:nvPr>
            <p:custDataLst>
              <p:tags r:id="rId3"/>
            </p:custDataLst>
          </p:nvPr>
        </p:nvSpPr>
        <p:spPr>
          <a:xfrm>
            <a:off x="570230" y="170815"/>
            <a:ext cx="3731260" cy="6572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3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二、考情分析</a:t>
            </a:r>
            <a:endParaRPr lang="zh-CN" sz="3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1" name="Rectangle 8"/>
          <p:cNvSpPr/>
          <p:nvPr>
            <p:custDataLst>
              <p:tags r:id="rId4"/>
            </p:custDataLst>
          </p:nvPr>
        </p:nvSpPr>
        <p:spPr>
          <a:xfrm>
            <a:off x="585470" y="730885"/>
            <a:ext cx="3731260" cy="5461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296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（二）统招</a:t>
            </a:r>
            <a:endParaRPr lang="zh-CN" sz="296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  <a:sym typeface="宋体" panose="02010600030101010101" pitchFamily="2" charset="-122"/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5"/>
            </p:custDataLst>
          </p:nvPr>
        </p:nvGraphicFramePr>
        <p:xfrm>
          <a:off x="267335" y="1304290"/>
          <a:ext cx="11630660" cy="5445887"/>
        </p:xfrm>
        <a:graphic>
          <a:graphicData uri="http://schemas.openxmlformats.org/drawingml/2006/table">
            <a:tbl>
              <a:tblPr/>
              <a:tblGrid>
                <a:gridCol w="1388745"/>
                <a:gridCol w="2800350"/>
                <a:gridCol w="874395"/>
                <a:gridCol w="875665"/>
                <a:gridCol w="786765"/>
                <a:gridCol w="803275"/>
                <a:gridCol w="830580"/>
                <a:gridCol w="1153160"/>
                <a:gridCol w="1061720"/>
                <a:gridCol w="1056005"/>
              </a:tblGrid>
              <a:tr h="342265"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年度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知识点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分值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4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难易程度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试题类型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9751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容易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较易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中难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较难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选择题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填空题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解答题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7350">
                <a:tc rowSpan="8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2019</a:t>
                      </a:r>
                      <a:endParaRPr 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《老街裁缝》</a:t>
                      </a:r>
                      <a:endParaRPr 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小说</a:t>
                      </a:r>
                      <a:endParaRPr 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485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6755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6755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6755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6755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564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解读分析</a:t>
                      </a:r>
                      <a:endParaRPr lang="en-US" altLang="en-US" sz="238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9"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文本框 1"/>
          <p:cNvSpPr txBox="1"/>
          <p:nvPr/>
        </p:nvSpPr>
        <p:spPr>
          <a:xfrm>
            <a:off x="1609725" y="2044700"/>
            <a:ext cx="270192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对情节的理解把握。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6"/>
            </p:custDataLst>
          </p:nvPr>
        </p:nvSpPr>
        <p:spPr>
          <a:xfrm>
            <a:off x="4749800" y="2070100"/>
            <a:ext cx="5715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6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7"/>
            </p:custDataLst>
          </p:nvPr>
        </p:nvSpPr>
        <p:spPr>
          <a:xfrm>
            <a:off x="4743450" y="2574290"/>
            <a:ext cx="5778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6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8"/>
            </p:custDataLst>
          </p:nvPr>
        </p:nvSpPr>
        <p:spPr>
          <a:xfrm>
            <a:off x="4732655" y="3300730"/>
            <a:ext cx="5619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6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9"/>
            </p:custDataLst>
          </p:nvPr>
        </p:nvSpPr>
        <p:spPr>
          <a:xfrm>
            <a:off x="6311900" y="2029460"/>
            <a:ext cx="62928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0"/>
            </p:custDataLst>
          </p:nvPr>
        </p:nvSpPr>
        <p:spPr>
          <a:xfrm>
            <a:off x="7085965" y="2613660"/>
            <a:ext cx="6153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1"/>
            </p:custDataLst>
          </p:nvPr>
        </p:nvSpPr>
        <p:spPr>
          <a:xfrm>
            <a:off x="7104380" y="3300730"/>
            <a:ext cx="6000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2"/>
            </p:custDataLst>
          </p:nvPr>
        </p:nvSpPr>
        <p:spPr>
          <a:xfrm>
            <a:off x="1765300" y="6155690"/>
            <a:ext cx="99733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分值题型比较稳定，小说多于散文，情节和人物类考查较多。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3"/>
            </p:custDataLst>
          </p:nvPr>
        </p:nvSpPr>
        <p:spPr>
          <a:xfrm>
            <a:off x="1581785" y="2588895"/>
            <a:ext cx="2979420" cy="4679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分析情节设计的作用。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4"/>
            </p:custDataLst>
          </p:nvPr>
        </p:nvSpPr>
        <p:spPr>
          <a:xfrm>
            <a:off x="1610995" y="3345180"/>
            <a:ext cx="270192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理解小说情节。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5"/>
            </p:custDataLst>
          </p:nvPr>
        </p:nvSpPr>
        <p:spPr>
          <a:xfrm>
            <a:off x="11059160" y="2038985"/>
            <a:ext cx="57785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6"/>
            </p:custDataLst>
          </p:nvPr>
        </p:nvSpPr>
        <p:spPr>
          <a:xfrm>
            <a:off x="11076305" y="2541905"/>
            <a:ext cx="7169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17"/>
            </p:custDataLst>
          </p:nvPr>
        </p:nvSpPr>
        <p:spPr>
          <a:xfrm>
            <a:off x="11070590" y="3261995"/>
            <a:ext cx="69469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8"/>
            </p:custDataLst>
          </p:nvPr>
        </p:nvSpPr>
        <p:spPr>
          <a:xfrm>
            <a:off x="1597025" y="4001770"/>
            <a:ext cx="3254375" cy="4845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理解重要句子的含义。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9"/>
            </p:custDataLst>
          </p:nvPr>
        </p:nvSpPr>
        <p:spPr>
          <a:xfrm>
            <a:off x="1597025" y="4728210"/>
            <a:ext cx="282003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概括小说情节。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20"/>
            </p:custDataLst>
          </p:nvPr>
        </p:nvSpPr>
        <p:spPr>
          <a:xfrm>
            <a:off x="1597025" y="5454650"/>
            <a:ext cx="270192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情节和叙述手法。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21"/>
            </p:custDataLst>
          </p:nvPr>
        </p:nvSpPr>
        <p:spPr>
          <a:xfrm>
            <a:off x="4719955" y="4056380"/>
            <a:ext cx="5619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6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22"/>
            </p:custDataLst>
          </p:nvPr>
        </p:nvSpPr>
        <p:spPr>
          <a:xfrm>
            <a:off x="8013700" y="4056380"/>
            <a:ext cx="6000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23"/>
            </p:custDataLst>
          </p:nvPr>
        </p:nvSpPr>
        <p:spPr>
          <a:xfrm>
            <a:off x="11057890" y="4017645"/>
            <a:ext cx="69469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7" name="文本框 26"/>
          <p:cNvSpPr txBox="1"/>
          <p:nvPr>
            <p:custDataLst>
              <p:tags r:id="rId24"/>
            </p:custDataLst>
          </p:nvPr>
        </p:nvSpPr>
        <p:spPr>
          <a:xfrm>
            <a:off x="4719955" y="4754880"/>
            <a:ext cx="5619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6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25"/>
            </p:custDataLst>
          </p:nvPr>
        </p:nvSpPr>
        <p:spPr>
          <a:xfrm>
            <a:off x="7091680" y="4754880"/>
            <a:ext cx="6000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26"/>
            </p:custDataLst>
          </p:nvPr>
        </p:nvSpPr>
        <p:spPr>
          <a:xfrm>
            <a:off x="11057890" y="4716145"/>
            <a:ext cx="69469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0" name="文本框 29"/>
          <p:cNvSpPr txBox="1"/>
          <p:nvPr>
            <p:custDataLst>
              <p:tags r:id="rId27"/>
            </p:custDataLst>
          </p:nvPr>
        </p:nvSpPr>
        <p:spPr>
          <a:xfrm>
            <a:off x="4719955" y="5411470"/>
            <a:ext cx="5619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4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1" name="文本框 30"/>
          <p:cNvSpPr txBox="1"/>
          <p:nvPr>
            <p:custDataLst>
              <p:tags r:id="rId28"/>
            </p:custDataLst>
          </p:nvPr>
        </p:nvSpPr>
        <p:spPr>
          <a:xfrm>
            <a:off x="8991600" y="5411470"/>
            <a:ext cx="6000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3" name="文本框 32"/>
          <p:cNvSpPr txBox="1"/>
          <p:nvPr>
            <p:custDataLst>
              <p:tags r:id="rId29"/>
            </p:custDataLst>
          </p:nvPr>
        </p:nvSpPr>
        <p:spPr>
          <a:xfrm>
            <a:off x="6311900" y="5454650"/>
            <a:ext cx="6000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 nodeType="clickPar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 nodeType="clickPar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  <p:bldP spid="10" grpId="0"/>
      <p:bldP spid="12" grpId="0"/>
      <p:bldP spid="13" grpId="0"/>
      <p:bldP spid="17" grpId="0"/>
      <p:bldP spid="18" grpId="0"/>
      <p:bldP spid="5" grpId="0"/>
      <p:bldP spid="6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3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8"/>
          <p:cNvSpPr/>
          <p:nvPr>
            <p:custDataLst>
              <p:tags r:id="rId3"/>
            </p:custDataLst>
          </p:nvPr>
        </p:nvSpPr>
        <p:spPr>
          <a:xfrm>
            <a:off x="570230" y="170815"/>
            <a:ext cx="3731260" cy="6572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3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二、考情分析</a:t>
            </a:r>
            <a:endParaRPr lang="zh-CN" sz="3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1" name="Rectangle 8"/>
          <p:cNvSpPr/>
          <p:nvPr>
            <p:custDataLst>
              <p:tags r:id="rId4"/>
            </p:custDataLst>
          </p:nvPr>
        </p:nvSpPr>
        <p:spPr>
          <a:xfrm>
            <a:off x="585470" y="730885"/>
            <a:ext cx="3731260" cy="5461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296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（二）统招</a:t>
            </a:r>
            <a:endParaRPr lang="zh-CN" sz="296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  <a:sym typeface="宋体" panose="02010600030101010101" pitchFamily="2" charset="-122"/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5"/>
            </p:custDataLst>
          </p:nvPr>
        </p:nvGraphicFramePr>
        <p:xfrm>
          <a:off x="267335" y="1304290"/>
          <a:ext cx="11630660" cy="5445887"/>
        </p:xfrm>
        <a:graphic>
          <a:graphicData uri="http://schemas.openxmlformats.org/drawingml/2006/table">
            <a:tbl>
              <a:tblPr/>
              <a:tblGrid>
                <a:gridCol w="1388745"/>
                <a:gridCol w="2800350"/>
                <a:gridCol w="874395"/>
                <a:gridCol w="875665"/>
                <a:gridCol w="786765"/>
                <a:gridCol w="803275"/>
                <a:gridCol w="830580"/>
                <a:gridCol w="1153160"/>
                <a:gridCol w="1061720"/>
                <a:gridCol w="1056005"/>
              </a:tblGrid>
              <a:tr h="342265"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年度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知识点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分值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4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难易程度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试题类型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9751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容易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较易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中难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较难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选择题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填空题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解答题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7350">
                <a:tc rowSpan="8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2020</a:t>
                      </a:r>
                      <a:endParaRPr 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《天边草原芍药谷》</a:t>
                      </a:r>
                      <a:endParaRPr 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散文</a:t>
                      </a:r>
                      <a:endParaRPr 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485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6755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6755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6755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6755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564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解读分析</a:t>
                      </a:r>
                      <a:endParaRPr lang="en-US" altLang="en-US" sz="238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9"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文本框 1"/>
          <p:cNvSpPr txBox="1"/>
          <p:nvPr/>
        </p:nvSpPr>
        <p:spPr>
          <a:xfrm>
            <a:off x="1609725" y="2044700"/>
            <a:ext cx="31102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理解重要句子的含义。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6"/>
            </p:custDataLst>
          </p:nvPr>
        </p:nvSpPr>
        <p:spPr>
          <a:xfrm>
            <a:off x="4749800" y="2070100"/>
            <a:ext cx="5715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6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7"/>
            </p:custDataLst>
          </p:nvPr>
        </p:nvSpPr>
        <p:spPr>
          <a:xfrm>
            <a:off x="4743450" y="2574290"/>
            <a:ext cx="5778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6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8"/>
            </p:custDataLst>
          </p:nvPr>
        </p:nvSpPr>
        <p:spPr>
          <a:xfrm>
            <a:off x="4732655" y="3300730"/>
            <a:ext cx="5619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6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9"/>
            </p:custDataLst>
          </p:nvPr>
        </p:nvSpPr>
        <p:spPr>
          <a:xfrm>
            <a:off x="6311900" y="2071370"/>
            <a:ext cx="62928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0"/>
            </p:custDataLst>
          </p:nvPr>
        </p:nvSpPr>
        <p:spPr>
          <a:xfrm>
            <a:off x="6331585" y="2613660"/>
            <a:ext cx="6153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1"/>
            </p:custDataLst>
          </p:nvPr>
        </p:nvSpPr>
        <p:spPr>
          <a:xfrm>
            <a:off x="6308090" y="3300730"/>
            <a:ext cx="6000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2"/>
            </p:custDataLst>
          </p:nvPr>
        </p:nvSpPr>
        <p:spPr>
          <a:xfrm>
            <a:off x="1765300" y="6155690"/>
            <a:ext cx="99733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分值题型比较稳定，小说多于散文，情节和人物类考查较多。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3"/>
            </p:custDataLst>
          </p:nvPr>
        </p:nvSpPr>
        <p:spPr>
          <a:xfrm>
            <a:off x="1581785" y="2630805"/>
            <a:ext cx="2941320" cy="5175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对文章内容的理解。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4"/>
            </p:custDataLst>
          </p:nvPr>
        </p:nvSpPr>
        <p:spPr>
          <a:xfrm>
            <a:off x="1610995" y="3107690"/>
            <a:ext cx="2701925" cy="823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修辞手法及其表达效果。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5"/>
            </p:custDataLst>
          </p:nvPr>
        </p:nvSpPr>
        <p:spPr>
          <a:xfrm>
            <a:off x="11059160" y="2038985"/>
            <a:ext cx="57785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6"/>
            </p:custDataLst>
          </p:nvPr>
        </p:nvSpPr>
        <p:spPr>
          <a:xfrm>
            <a:off x="11076305" y="2541905"/>
            <a:ext cx="7169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17"/>
            </p:custDataLst>
          </p:nvPr>
        </p:nvSpPr>
        <p:spPr>
          <a:xfrm>
            <a:off x="11070590" y="3261995"/>
            <a:ext cx="69469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8"/>
            </p:custDataLst>
          </p:nvPr>
        </p:nvSpPr>
        <p:spPr>
          <a:xfrm>
            <a:off x="1597025" y="4001770"/>
            <a:ext cx="2820035" cy="5054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概括归纳文章内容。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9"/>
            </p:custDataLst>
          </p:nvPr>
        </p:nvSpPr>
        <p:spPr>
          <a:xfrm>
            <a:off x="1597025" y="4728210"/>
            <a:ext cx="282003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理解文章主旨。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20"/>
            </p:custDataLst>
          </p:nvPr>
        </p:nvSpPr>
        <p:spPr>
          <a:xfrm>
            <a:off x="1597025" y="5454650"/>
            <a:ext cx="270192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主题、语言、情节。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21"/>
            </p:custDataLst>
          </p:nvPr>
        </p:nvSpPr>
        <p:spPr>
          <a:xfrm>
            <a:off x="4719955" y="4056380"/>
            <a:ext cx="5619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6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22"/>
            </p:custDataLst>
          </p:nvPr>
        </p:nvSpPr>
        <p:spPr>
          <a:xfrm>
            <a:off x="6295390" y="4056380"/>
            <a:ext cx="6000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23"/>
            </p:custDataLst>
          </p:nvPr>
        </p:nvSpPr>
        <p:spPr>
          <a:xfrm>
            <a:off x="11057890" y="4017645"/>
            <a:ext cx="69469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7" name="文本框 26"/>
          <p:cNvSpPr txBox="1"/>
          <p:nvPr>
            <p:custDataLst>
              <p:tags r:id="rId24"/>
            </p:custDataLst>
          </p:nvPr>
        </p:nvSpPr>
        <p:spPr>
          <a:xfrm>
            <a:off x="4719955" y="4754880"/>
            <a:ext cx="5619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6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25"/>
            </p:custDataLst>
          </p:nvPr>
        </p:nvSpPr>
        <p:spPr>
          <a:xfrm>
            <a:off x="7091680" y="4754880"/>
            <a:ext cx="6000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26"/>
            </p:custDataLst>
          </p:nvPr>
        </p:nvSpPr>
        <p:spPr>
          <a:xfrm>
            <a:off x="11057890" y="4716145"/>
            <a:ext cx="69469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0" name="文本框 29"/>
          <p:cNvSpPr txBox="1"/>
          <p:nvPr>
            <p:custDataLst>
              <p:tags r:id="rId27"/>
            </p:custDataLst>
          </p:nvPr>
        </p:nvSpPr>
        <p:spPr>
          <a:xfrm>
            <a:off x="4719955" y="5411470"/>
            <a:ext cx="5619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4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1" name="文本框 30"/>
          <p:cNvSpPr txBox="1"/>
          <p:nvPr>
            <p:custDataLst>
              <p:tags r:id="rId28"/>
            </p:custDataLst>
          </p:nvPr>
        </p:nvSpPr>
        <p:spPr>
          <a:xfrm>
            <a:off x="8991600" y="5411470"/>
            <a:ext cx="6000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29"/>
            </p:custDataLst>
          </p:nvPr>
        </p:nvSpPr>
        <p:spPr>
          <a:xfrm>
            <a:off x="6245860" y="5415280"/>
            <a:ext cx="6000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 nodeType="clickPar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 nodeType="clickPar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  <p:bldP spid="10" grpId="0"/>
      <p:bldP spid="12" grpId="0"/>
      <p:bldP spid="13" grpId="0"/>
      <p:bldP spid="17" grpId="0"/>
      <p:bldP spid="18" grpId="0"/>
      <p:bldP spid="5" grpId="0"/>
      <p:bldP spid="6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14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8"/>
          <p:cNvSpPr/>
          <p:nvPr>
            <p:custDataLst>
              <p:tags r:id="rId3"/>
            </p:custDataLst>
          </p:nvPr>
        </p:nvSpPr>
        <p:spPr>
          <a:xfrm>
            <a:off x="570230" y="170815"/>
            <a:ext cx="3731260" cy="6572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3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二、考情分析</a:t>
            </a:r>
            <a:endParaRPr lang="zh-CN" sz="3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11" name="Rectangle 8"/>
          <p:cNvSpPr/>
          <p:nvPr>
            <p:custDataLst>
              <p:tags r:id="rId4"/>
            </p:custDataLst>
          </p:nvPr>
        </p:nvSpPr>
        <p:spPr>
          <a:xfrm>
            <a:off x="585470" y="730885"/>
            <a:ext cx="3731260" cy="5461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296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（二）统招</a:t>
            </a:r>
            <a:endParaRPr lang="zh-CN" sz="296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  <a:sym typeface="宋体" panose="02010600030101010101" pitchFamily="2" charset="-122"/>
            </a:endParaRPr>
          </a:p>
        </p:txBody>
      </p:sp>
      <p:graphicFrame>
        <p:nvGraphicFramePr>
          <p:cNvPr id="4" name="表格 3"/>
          <p:cNvGraphicFramePr>
            <a:graphicFrameLocks noGrp="1"/>
          </p:cNvGraphicFramePr>
          <p:nvPr>
            <p:custDataLst>
              <p:tags r:id="rId5"/>
            </p:custDataLst>
          </p:nvPr>
        </p:nvGraphicFramePr>
        <p:xfrm>
          <a:off x="267335" y="1304290"/>
          <a:ext cx="11630660" cy="5397500"/>
        </p:xfrm>
        <a:graphic>
          <a:graphicData uri="http://schemas.openxmlformats.org/drawingml/2006/table">
            <a:tbl>
              <a:tblPr/>
              <a:tblGrid>
                <a:gridCol w="1388745"/>
                <a:gridCol w="2800350"/>
                <a:gridCol w="874395"/>
                <a:gridCol w="875665"/>
                <a:gridCol w="786765"/>
                <a:gridCol w="803275"/>
                <a:gridCol w="830580"/>
                <a:gridCol w="1153160"/>
                <a:gridCol w="1061720"/>
                <a:gridCol w="1056005"/>
              </a:tblGrid>
              <a:tr h="342265"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年度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知识点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分值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4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难易程度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gridSpan="3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试题类型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  <a:tr h="397510"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容易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较易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中难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较难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选择题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填空题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隶书" panose="02010509060101010101" charset="-122"/>
                          <a:ea typeface="隶书" panose="02010509060101010101" charset="-122"/>
                          <a:cs typeface="等线" panose="02010600030101010101" charset="-122"/>
                        </a:rPr>
                        <a:t>解答题</a:t>
                      </a:r>
                      <a:endParaRPr lang="en-US" altLang="en-US" sz="2380" b="1">
                        <a:latin typeface="隶书" panose="02010509060101010101" charset="-122"/>
                        <a:ea typeface="隶书" panose="02010509060101010101" charset="-122"/>
                        <a:cs typeface="等线" panose="02010600030101010101" charset="-122"/>
                      </a:endParaRPr>
                    </a:p>
                  </a:txBody>
                  <a:tcPr marL="68580" marR="68580" marT="0" marB="0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87350">
                <a:tc rowSpan="8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2021</a:t>
                      </a:r>
                      <a:endParaRPr 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《看菜》</a:t>
                      </a:r>
                      <a:endParaRPr 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小说</a:t>
                      </a:r>
                      <a:endParaRPr 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485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0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rowSpan="2"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 </a:t>
                      </a: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6755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6755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6755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06755">
                <a:tc vMerge="1">
                  <a:txBody>
                    <a:bodyPr vert="horz" wrap="square"/>
                    <a:lstStyle/>
                    <a:p/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 b="1">
                        <a:latin typeface="Arial" pitchFamily="34" charset="0"/>
                        <a:ea typeface="Arial" pitchFamily="34" charset="0"/>
                        <a:cs typeface="Arial" pitchFamily="34" charset="0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715645">
                <a:tc>
                  <a:txBody>
                    <a:bodyPr vert="horz" wrap="square"/>
                    <a:lstStyle/>
                    <a:p>
                      <a:pPr algn="ctr">
                        <a:buNone/>
                      </a:pPr>
                      <a:r>
                        <a:rPr lang="en-US" sz="2380" b="1">
                          <a:latin typeface="楷体" panose="02010609060101010101" charset="-122"/>
                          <a:ea typeface="楷体" panose="02010609060101010101" charset="-122"/>
                          <a:cs typeface="楷体" panose="02010609060101010101" charset="-122"/>
                        </a:rPr>
                        <a:t>解读分析</a:t>
                      </a:r>
                      <a:endParaRPr lang="en-US" altLang="en-US" sz="2380" b="1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gridSpan="9">
                  <a:txBody>
                    <a:bodyPr vert="horz" wrap="square"/>
                    <a:lstStyle/>
                    <a:p>
                      <a:pPr>
                        <a:buNone/>
                      </a:pPr>
                      <a:endParaRPr lang="en-US" altLang="en-US" sz="2380">
                        <a:latin typeface="楷体" panose="02010609060101010101" charset="-122"/>
                        <a:ea typeface="楷体" panose="02010609060101010101" charset="-122"/>
                        <a:cs typeface="楷体" panose="02010609060101010101" charset="-122"/>
                      </a:endParaRPr>
                    </a:p>
                  </a:txBody>
                  <a:tcPr marL="68580" marR="68580" marT="0" marB="0" anchor="ctr">
                    <a:lnL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L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 vert="horz" wrap="square"/>
                    <a:lstStyle/>
                    <a:p/>
                  </a:txBody>
                  <a:tcPr>
                    <a:lnR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R>
                    <a:lnT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T>
                    <a:lnB w="12700" cap="flat" cmpd="sng">
                      <a:solidFill>
                        <a:srgbClr val="080000"/>
                      </a:solidFill>
                      <a:prstDash val="solid"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sp>
        <p:nvSpPr>
          <p:cNvPr id="2" name="文本框 1"/>
          <p:cNvSpPr txBox="1"/>
          <p:nvPr/>
        </p:nvSpPr>
        <p:spPr>
          <a:xfrm>
            <a:off x="1609725" y="2044700"/>
            <a:ext cx="31102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概括分析人物形象。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6"/>
            </p:custDataLst>
          </p:nvPr>
        </p:nvSpPr>
        <p:spPr>
          <a:xfrm>
            <a:off x="4749800" y="2070100"/>
            <a:ext cx="5715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6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7"/>
            </p:custDataLst>
          </p:nvPr>
        </p:nvSpPr>
        <p:spPr>
          <a:xfrm>
            <a:off x="4743450" y="2574290"/>
            <a:ext cx="5778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6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8"/>
            </p:custDataLst>
          </p:nvPr>
        </p:nvSpPr>
        <p:spPr>
          <a:xfrm>
            <a:off x="4732655" y="3300730"/>
            <a:ext cx="5619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6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9"/>
            </p:custDataLst>
          </p:nvPr>
        </p:nvSpPr>
        <p:spPr>
          <a:xfrm>
            <a:off x="7108190" y="2071370"/>
            <a:ext cx="62928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0"/>
            </p:custDataLst>
          </p:nvPr>
        </p:nvSpPr>
        <p:spPr>
          <a:xfrm>
            <a:off x="7924165" y="2613660"/>
            <a:ext cx="6153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1"/>
            </p:custDataLst>
          </p:nvPr>
        </p:nvSpPr>
        <p:spPr>
          <a:xfrm>
            <a:off x="6308090" y="3300730"/>
            <a:ext cx="6000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2"/>
            </p:custDataLst>
          </p:nvPr>
        </p:nvSpPr>
        <p:spPr>
          <a:xfrm>
            <a:off x="1765300" y="6155690"/>
            <a:ext cx="99733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分值题型比较稳定，小说多于散文，情节和人物类考查较多。</a:t>
            </a:r>
            <a:endParaRPr 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3"/>
            </p:custDataLst>
          </p:nvPr>
        </p:nvSpPr>
        <p:spPr>
          <a:xfrm>
            <a:off x="1581785" y="2407285"/>
            <a:ext cx="2941320" cy="7175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考查次要人物在小说中的作用。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4"/>
            </p:custDataLst>
          </p:nvPr>
        </p:nvSpPr>
        <p:spPr>
          <a:xfrm>
            <a:off x="1610995" y="3275330"/>
            <a:ext cx="270192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概括小说情节。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5"/>
            </p:custDataLst>
          </p:nvPr>
        </p:nvSpPr>
        <p:spPr>
          <a:xfrm>
            <a:off x="11059160" y="2038985"/>
            <a:ext cx="57785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6"/>
            </p:custDataLst>
          </p:nvPr>
        </p:nvSpPr>
        <p:spPr>
          <a:xfrm>
            <a:off x="11076305" y="2541905"/>
            <a:ext cx="71691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17"/>
            </p:custDataLst>
          </p:nvPr>
        </p:nvSpPr>
        <p:spPr>
          <a:xfrm>
            <a:off x="11070590" y="3261995"/>
            <a:ext cx="69469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8"/>
            </p:custDataLst>
          </p:nvPr>
        </p:nvSpPr>
        <p:spPr>
          <a:xfrm>
            <a:off x="1597025" y="4001770"/>
            <a:ext cx="2820035" cy="50546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考查小说的情节。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9"/>
            </p:custDataLst>
          </p:nvPr>
        </p:nvSpPr>
        <p:spPr>
          <a:xfrm>
            <a:off x="1597025" y="4728210"/>
            <a:ext cx="282003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理解小说主题。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20"/>
            </p:custDataLst>
          </p:nvPr>
        </p:nvSpPr>
        <p:spPr>
          <a:xfrm>
            <a:off x="1597025" y="5259070"/>
            <a:ext cx="2820670" cy="823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情节、人物形象、主旨。</a:t>
            </a:r>
            <a:endParaRPr lang="zh-CN" altLang="en-US" sz="238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21"/>
            </p:custDataLst>
          </p:nvPr>
        </p:nvSpPr>
        <p:spPr>
          <a:xfrm>
            <a:off x="4719955" y="4056380"/>
            <a:ext cx="5619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6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22"/>
            </p:custDataLst>
          </p:nvPr>
        </p:nvSpPr>
        <p:spPr>
          <a:xfrm>
            <a:off x="7077710" y="4056380"/>
            <a:ext cx="6000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23"/>
            </p:custDataLst>
          </p:nvPr>
        </p:nvSpPr>
        <p:spPr>
          <a:xfrm>
            <a:off x="11057890" y="4017645"/>
            <a:ext cx="69469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7" name="文本框 26"/>
          <p:cNvSpPr txBox="1"/>
          <p:nvPr>
            <p:custDataLst>
              <p:tags r:id="rId24"/>
            </p:custDataLst>
          </p:nvPr>
        </p:nvSpPr>
        <p:spPr>
          <a:xfrm>
            <a:off x="4719955" y="4754880"/>
            <a:ext cx="5619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6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25"/>
            </p:custDataLst>
          </p:nvPr>
        </p:nvSpPr>
        <p:spPr>
          <a:xfrm>
            <a:off x="7971790" y="4754880"/>
            <a:ext cx="6000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26"/>
            </p:custDataLst>
          </p:nvPr>
        </p:nvSpPr>
        <p:spPr>
          <a:xfrm>
            <a:off x="11057890" y="4716145"/>
            <a:ext cx="69469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0" name="文本框 29"/>
          <p:cNvSpPr txBox="1"/>
          <p:nvPr>
            <p:custDataLst>
              <p:tags r:id="rId27"/>
            </p:custDataLst>
          </p:nvPr>
        </p:nvSpPr>
        <p:spPr>
          <a:xfrm>
            <a:off x="4719955" y="5411470"/>
            <a:ext cx="5619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4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1" name="文本框 30"/>
          <p:cNvSpPr txBox="1"/>
          <p:nvPr>
            <p:custDataLst>
              <p:tags r:id="rId28"/>
            </p:custDataLst>
          </p:nvPr>
        </p:nvSpPr>
        <p:spPr>
          <a:xfrm>
            <a:off x="8991600" y="5411470"/>
            <a:ext cx="6000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29"/>
            </p:custDataLst>
          </p:nvPr>
        </p:nvSpPr>
        <p:spPr>
          <a:xfrm>
            <a:off x="6245860" y="5415280"/>
            <a:ext cx="60007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√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1" fill="hold" nodeType="clickPar">
                      <p:stCondLst>
                        <p:cond delay="indefinite"/>
                      </p:stCondLst>
                      <p:childTnLst>
                        <p:par>
                          <p:cTn id="142" fill="hold">
                            <p:stCondLst>
                              <p:cond delay="0"/>
                            </p:stCondLst>
                            <p:childTnLst>
                              <p:par>
                                <p:cTn id="14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6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7" fill="hold" nodeType="clickPar">
                      <p:stCondLst>
                        <p:cond delay="indefinite"/>
                      </p:stCondLst>
                      <p:childTnLst>
                        <p:par>
                          <p:cTn id="148" fill="hold">
                            <p:stCondLst>
                              <p:cond delay="0"/>
                            </p:stCondLst>
                            <p:childTnLst>
                              <p:par>
                                <p:cTn id="14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7" grpId="0"/>
      <p:bldP spid="8" grpId="0"/>
      <p:bldP spid="9" grpId="0"/>
      <p:bldP spid="10" grpId="0"/>
      <p:bldP spid="12" grpId="0"/>
      <p:bldP spid="13" grpId="0"/>
      <p:bldP spid="17" grpId="0"/>
      <p:bldP spid="18" grpId="0"/>
      <p:bldP spid="5" grpId="0"/>
      <p:bldP spid="6" grpId="0"/>
      <p:bldP spid="19" grpId="0"/>
      <p:bldP spid="20" grpId="0"/>
      <p:bldP spid="21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  <p:bldP spid="31" grpId="0"/>
      <p:bldP spid="14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Rectangle 8"/>
          <p:cNvSpPr/>
          <p:nvPr>
            <p:custDataLst>
              <p:tags r:id="rId3"/>
            </p:custDataLst>
          </p:nvPr>
        </p:nvSpPr>
        <p:spPr>
          <a:xfrm>
            <a:off x="863600" y="170815"/>
            <a:ext cx="3731260" cy="65722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3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三、方法指导</a:t>
            </a:r>
            <a:endParaRPr lang="zh-CN" sz="3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sym typeface="宋体" panose="02010600030101010101" pitchFamily="2" charset="-122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161290" y="1578610"/>
            <a:ext cx="1187005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小说阅读，其设题的角度基本从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、主旨等几个方面入手。常见题型如下：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Rectangle 8"/>
          <p:cNvSpPr/>
          <p:nvPr/>
        </p:nvSpPr>
        <p:spPr>
          <a:xfrm>
            <a:off x="850265" y="968375"/>
            <a:ext cx="11132820" cy="5035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2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小说阅读题型及解题技巧</a:t>
            </a:r>
            <a:endParaRPr lang="zh-CN" sz="2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</a:endParaRPr>
          </a:p>
        </p:txBody>
      </p:sp>
      <p:sp>
        <p:nvSpPr>
          <p:cNvPr id="17" name="文本框 16"/>
          <p:cNvSpPr txBox="1"/>
          <p:nvPr>
            <p:custDataLst>
              <p:tags r:id="rId4"/>
            </p:custDataLst>
          </p:nvPr>
        </p:nvSpPr>
        <p:spPr>
          <a:xfrm>
            <a:off x="5602605" y="1765300"/>
            <a:ext cx="9474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情节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5"/>
            </p:custDataLst>
          </p:nvPr>
        </p:nvSpPr>
        <p:spPr>
          <a:xfrm>
            <a:off x="7080885" y="1744980"/>
            <a:ext cx="9474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人物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6"/>
            </p:custDataLst>
          </p:nvPr>
        </p:nvSpPr>
        <p:spPr>
          <a:xfrm>
            <a:off x="8629015" y="1741805"/>
            <a:ext cx="106362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环境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7"/>
            </p:custDataLst>
          </p:nvPr>
        </p:nvSpPr>
        <p:spPr>
          <a:xfrm>
            <a:off x="10293350" y="1765300"/>
            <a:ext cx="9474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语言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8"/>
            </p:custDataLst>
          </p:nvPr>
        </p:nvSpPr>
        <p:spPr>
          <a:xfrm>
            <a:off x="160655" y="287337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情节题：①情节概括；②情节手法；③情节作用；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9"/>
            </p:custDataLst>
          </p:nvPr>
        </p:nvSpPr>
        <p:spPr>
          <a:xfrm>
            <a:off x="160655" y="347408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环境题：④环境描写手法；⑤环境特点概括；⑥环境描写作用；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0"/>
            </p:custDataLst>
          </p:nvPr>
        </p:nvSpPr>
        <p:spPr>
          <a:xfrm>
            <a:off x="160655" y="404685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形象题：⑦形象塑造手法；⑧形象概括分析；⑨形象作用；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1"/>
            </p:custDataLst>
          </p:nvPr>
        </p:nvSpPr>
        <p:spPr>
          <a:xfrm>
            <a:off x="160655" y="461962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语言题：⑩理解重要语句含意；⑪品味语言艺术；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60655" y="520636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主题题：⑫把握小说的主旨；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60655" y="5793105"/>
            <a:ext cx="1173924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标题题：⑬理解标题意蕴；⑭分析标题作用。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11" grpId="0"/>
      <p:bldP spid="17" grpId="0"/>
      <p:bldP spid="18" grpId="0"/>
      <p:bldP spid="19" grpId="0"/>
      <p:bldP spid="20" grpId="0"/>
      <p:bldP spid="4" grpId="0"/>
      <p:bldP spid="6" grpId="0"/>
      <p:bldP spid="12" grpId="0"/>
      <p:bldP spid="13" grpId="0"/>
      <p:bldP spid="14" grpId="0"/>
      <p:bldP spid="1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66675" y="2794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华文隶书" panose="02010800040101010101" pitchFamily="2" charset="-122"/>
                <a:ea typeface="华文隶书" panose="02010800040101010101" pitchFamily="2" charset="-122"/>
                <a:sym typeface="+mn-ea"/>
              </a:rPr>
              <a:t>（一）情节</a:t>
            </a:r>
            <a:endParaRPr lang="en-US" sz="2560" b="1">
              <a:solidFill>
                <a:schemeClr val="tx2"/>
              </a:solidFill>
              <a:latin typeface="华文隶书" panose="02010800040101010101" pitchFamily="2" charset="-122"/>
              <a:ea typeface="华文隶书" panose="02010800040101010101" pitchFamily="2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情节是小说的框架和脉络，把握好故事情节，是欣赏小说的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。高考考查情节的题型有3种：情节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、情节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、情节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53975" y="261366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这种试题分为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型（题干直接明确概括情节或梳理情节、脉络）和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型（题干要求概括人物的心理变化、态度变化、情感变化等）两种。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66675" y="189992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题型一  情节概括题</a:t>
            </a:r>
            <a:endParaRPr lang="en-US"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8599805" y="1327785"/>
            <a:ext cx="1457960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作用题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6"/>
            </p:custDataLst>
          </p:nvPr>
        </p:nvSpPr>
        <p:spPr>
          <a:xfrm>
            <a:off x="9509125" y="767715"/>
            <a:ext cx="159829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基础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7"/>
            </p:custDataLst>
          </p:nvPr>
        </p:nvSpPr>
        <p:spPr>
          <a:xfrm>
            <a:off x="3934460" y="1356360"/>
            <a:ext cx="14401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概括题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8"/>
            </p:custDataLst>
          </p:nvPr>
        </p:nvSpPr>
        <p:spPr>
          <a:xfrm>
            <a:off x="6218555" y="1370330"/>
            <a:ext cx="14255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手法题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9"/>
            </p:custDataLst>
          </p:nvPr>
        </p:nvSpPr>
        <p:spPr>
          <a:xfrm>
            <a:off x="2692400" y="2760980"/>
            <a:ext cx="92583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明考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579735" y="2760980"/>
            <a:ext cx="118300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暗考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1"/>
            </p:custDataLst>
          </p:nvPr>
        </p:nvSpPr>
        <p:spPr>
          <a:xfrm>
            <a:off x="53975" y="399669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小说情节的基本结构模式：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2"/>
            </p:custDataLst>
          </p:nvPr>
        </p:nvSpPr>
        <p:spPr>
          <a:xfrm>
            <a:off x="53975" y="466725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【答题技巧】厘清小说的结构层次，按小说的叙述顺序、情节发展中“开端、发展、高潮、结局”的结构脉络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关键词句，并进行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，形成规范文字。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3"/>
            </p:custDataLst>
          </p:nvPr>
        </p:nvSpPr>
        <p:spPr>
          <a:xfrm>
            <a:off x="7250430" y="4156075"/>
            <a:ext cx="1023620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高潮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4"/>
            </p:custDataLst>
          </p:nvPr>
        </p:nvSpPr>
        <p:spPr>
          <a:xfrm>
            <a:off x="4745990" y="4165600"/>
            <a:ext cx="94869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开端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5"/>
            </p:custDataLst>
          </p:nvPr>
        </p:nvSpPr>
        <p:spPr>
          <a:xfrm>
            <a:off x="6012815" y="4179570"/>
            <a:ext cx="14255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发展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6"/>
            </p:custDataLst>
          </p:nvPr>
        </p:nvSpPr>
        <p:spPr>
          <a:xfrm>
            <a:off x="8543925" y="4193540"/>
            <a:ext cx="118300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结局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7"/>
            </p:custDataLst>
          </p:nvPr>
        </p:nvSpPr>
        <p:spPr>
          <a:xfrm>
            <a:off x="9359265" y="5386705"/>
            <a:ext cx="1023620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提炼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8"/>
            </p:custDataLst>
          </p:nvPr>
        </p:nvSpPr>
        <p:spPr>
          <a:xfrm>
            <a:off x="4704080" y="5415280"/>
            <a:ext cx="94869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梳理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9"/>
            </p:custDataLst>
          </p:nvPr>
        </p:nvSpPr>
        <p:spPr>
          <a:xfrm>
            <a:off x="5876290" y="5429250"/>
            <a:ext cx="110744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勾画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20"/>
            </p:custDataLst>
          </p:nvPr>
        </p:nvSpPr>
        <p:spPr>
          <a:xfrm>
            <a:off x="10719435" y="5401310"/>
            <a:ext cx="118300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概括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2" grpId="0"/>
      <p:bldP spid="17" grpId="0"/>
      <p:bldP spid="18" grpId="0"/>
      <p:bldP spid="19" grpId="0"/>
      <p:bldP spid="5" grpId="0"/>
      <p:bldP spid="8" grpId="0"/>
      <p:bldP spid="7" grpId="0"/>
      <p:bldP spid="9" grpId="0"/>
      <p:bldP spid="10" grpId="0"/>
      <p:bldP spid="11" grpId="0"/>
      <p:bldP spid="12" grpId="0"/>
      <p:bldP spid="13" grpId="0"/>
      <p:bldP spid="14" grpId="0"/>
      <p:bldP spid="15" grpId="0"/>
      <p:bldP spid="16" grpId="0"/>
      <p:bldP spid="22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542290" y="237490"/>
            <a:ext cx="1115504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</a:t>
            </a:r>
            <a:r>
              <a:rPr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题型二  情节手法题</a:t>
            </a:r>
            <a:endParaRPr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66675" y="810260"/>
            <a:ext cx="11833225" cy="30441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“情节手法”是指能使小说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而运用的各种艺术技巧，具体包含情节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手法和情节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手法。情节叙述手法指作者叙述故事的技巧，包含叙述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和叙述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；情节结构手法是指作者在安排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过程中运用的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串联、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设置、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照应等技巧。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4"/>
            </p:custDataLst>
          </p:nvPr>
        </p:nvSpPr>
        <p:spPr>
          <a:xfrm>
            <a:off x="4899025" y="979805"/>
            <a:ext cx="160274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情节连贯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5"/>
            </p:custDataLst>
          </p:nvPr>
        </p:nvSpPr>
        <p:spPr>
          <a:xfrm>
            <a:off x="6798945" y="991870"/>
            <a:ext cx="19748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脉络清晰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4290060" y="2143125"/>
            <a:ext cx="11353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方式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7"/>
            </p:custDataLst>
          </p:nvPr>
        </p:nvSpPr>
        <p:spPr>
          <a:xfrm>
            <a:off x="8778875" y="989965"/>
            <a:ext cx="187388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结构紧凑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8"/>
            </p:custDataLst>
          </p:nvPr>
        </p:nvSpPr>
        <p:spPr>
          <a:xfrm>
            <a:off x="4580890" y="1540510"/>
            <a:ext cx="9182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叙述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9"/>
            </p:custDataLst>
          </p:nvPr>
        </p:nvSpPr>
        <p:spPr>
          <a:xfrm>
            <a:off x="7089775" y="1567815"/>
            <a:ext cx="84645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结构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0"/>
            </p:custDataLst>
          </p:nvPr>
        </p:nvSpPr>
        <p:spPr>
          <a:xfrm>
            <a:off x="6501765" y="2125980"/>
            <a:ext cx="93853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人称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1"/>
            </p:custDataLst>
          </p:nvPr>
        </p:nvSpPr>
        <p:spPr>
          <a:xfrm>
            <a:off x="3418840" y="2731770"/>
            <a:ext cx="1023620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高潮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2"/>
            </p:custDataLst>
          </p:nvPr>
        </p:nvSpPr>
        <p:spPr>
          <a:xfrm>
            <a:off x="542290" y="2743835"/>
            <a:ext cx="94869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开端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3"/>
            </p:custDataLst>
          </p:nvPr>
        </p:nvSpPr>
        <p:spPr>
          <a:xfrm>
            <a:off x="1901190" y="2743835"/>
            <a:ext cx="99123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发展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4"/>
            </p:custDataLst>
          </p:nvPr>
        </p:nvSpPr>
        <p:spPr>
          <a:xfrm>
            <a:off x="4923155" y="2731770"/>
            <a:ext cx="118300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结局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5"/>
            </p:custDataLst>
          </p:nvPr>
        </p:nvSpPr>
        <p:spPr>
          <a:xfrm>
            <a:off x="905510" y="3317875"/>
            <a:ext cx="1023620" cy="52260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伏笔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6"/>
            </p:custDataLst>
          </p:nvPr>
        </p:nvSpPr>
        <p:spPr>
          <a:xfrm>
            <a:off x="8047355" y="2731770"/>
            <a:ext cx="94869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线索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7"/>
            </p:custDataLst>
          </p:nvPr>
        </p:nvSpPr>
        <p:spPr>
          <a:xfrm>
            <a:off x="10271760" y="2731770"/>
            <a:ext cx="14255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悬念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0" grpId="0"/>
      <p:bldP spid="21" grpId="0"/>
      <p:bldP spid="3" grpId="0"/>
      <p:bldP spid="5" grpId="0"/>
      <p:bldP spid="7" grpId="0"/>
      <p:bldP spid="8" grpId="0"/>
      <p:bldP spid="9" grpId="0"/>
      <p:bldP spid="11" grpId="0"/>
      <p:bldP spid="12" grpId="0"/>
      <p:bldP spid="13" grpId="0"/>
      <p:bldP spid="14" grpId="0"/>
      <p:bldP spid="15" grpId="0"/>
      <p:bldP spid="16" grpId="0"/>
      <p:bldP spid="2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文本框 13"/>
          <p:cNvSpPr txBox="1"/>
          <p:nvPr>
            <p:custDataLst>
              <p:tags r:id="rId3"/>
            </p:custDataLst>
          </p:nvPr>
        </p:nvSpPr>
        <p:spPr>
          <a:xfrm>
            <a:off x="66675" y="444246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第三人称：不受叙述者的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的约束，相对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4"/>
            </p:custDataLst>
          </p:nvPr>
        </p:nvSpPr>
        <p:spPr>
          <a:xfrm>
            <a:off x="66675" y="298958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第二人称：拉近了叙述者与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之间的距离，增强了文章的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和亲切感，便于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66675" y="163449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第一人称：使小说显得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，拉近与读者的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，同时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感情。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542290" y="237490"/>
            <a:ext cx="1115504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</a:t>
            </a:r>
            <a:r>
              <a:rPr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1.小说情节叙述手法</a:t>
            </a:r>
            <a:endParaRPr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6"/>
            </p:custDataLst>
          </p:nvPr>
        </p:nvSpPr>
        <p:spPr>
          <a:xfrm>
            <a:off x="66675" y="81026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（1）叙述人称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7"/>
            </p:custDataLst>
          </p:nvPr>
        </p:nvSpPr>
        <p:spPr>
          <a:xfrm>
            <a:off x="4976495" y="3177540"/>
            <a:ext cx="1029970" cy="4749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人物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8"/>
            </p:custDataLst>
          </p:nvPr>
        </p:nvSpPr>
        <p:spPr>
          <a:xfrm>
            <a:off x="4268470" y="1783715"/>
            <a:ext cx="195453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真实亲切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9"/>
            </p:custDataLst>
          </p:nvPr>
        </p:nvSpPr>
        <p:spPr>
          <a:xfrm>
            <a:off x="8171180" y="1785620"/>
            <a:ext cx="9182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距离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0136505" y="1785620"/>
            <a:ext cx="145605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便于抒发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9916795" y="3164205"/>
            <a:ext cx="1134745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抒情性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2"/>
            </p:custDataLst>
          </p:nvPr>
        </p:nvSpPr>
        <p:spPr>
          <a:xfrm>
            <a:off x="1882140" y="3733165"/>
            <a:ext cx="238061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感情交流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4461510" y="4603750"/>
            <a:ext cx="2115820" cy="4749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见闻和感觉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4"/>
            </p:custDataLst>
          </p:nvPr>
        </p:nvSpPr>
        <p:spPr>
          <a:xfrm>
            <a:off x="8388985" y="4618355"/>
            <a:ext cx="937260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自由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3" grpId="0"/>
      <p:bldP spid="4" grpId="0"/>
      <p:bldP spid="6" grpId="0"/>
      <p:bldP spid="3" grpId="0"/>
      <p:bldP spid="5" grpId="0"/>
      <p:bldP spid="7" grpId="0"/>
      <p:bldP spid="8" grpId="0"/>
      <p:bldP spid="9" grpId="0"/>
      <p:bldP spid="10" grpId="0"/>
      <p:bldP spid="11" grpId="0"/>
      <p:bldP spid="12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文本框 13"/>
          <p:cNvSpPr txBox="1"/>
          <p:nvPr>
            <p:custDataLst>
              <p:tags r:id="rId3"/>
            </p:custDataLst>
          </p:nvPr>
        </p:nvSpPr>
        <p:spPr>
          <a:xfrm>
            <a:off x="66675" y="360426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插叙：在叙述主要事件的过程中，暂时中断主线而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另外一些与中心事件有关的内容的叙述，叙述完插</a:t>
            </a:r>
            <a:r>
              <a:rPr lang="zh-CN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入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的事件后再接上原来的事件写。使情节更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，结构更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，内容更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4"/>
            </p:custDataLst>
          </p:nvPr>
        </p:nvSpPr>
        <p:spPr>
          <a:xfrm>
            <a:off x="66675" y="229108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倒叙：把某些发生在后面的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先行提出，然后再按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叙述下去。可以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，引人入胜。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66675" y="153670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顺叙：按照事件发生、发展的</a:t>
            </a:r>
            <a:r>
              <a:rPr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顺序来写。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542290" y="237490"/>
            <a:ext cx="1115504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</a:t>
            </a:r>
            <a:r>
              <a:rPr sz="256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1.小说情节叙述手法</a:t>
            </a:r>
            <a:endParaRPr sz="256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6"/>
            </p:custDataLst>
          </p:nvPr>
        </p:nvSpPr>
        <p:spPr>
          <a:xfrm>
            <a:off x="66675" y="75438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（2）叙述方式。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7"/>
            </p:custDataLst>
          </p:nvPr>
        </p:nvSpPr>
        <p:spPr>
          <a:xfrm>
            <a:off x="4794885" y="2465070"/>
            <a:ext cx="1823720" cy="4749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情节或结局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8"/>
            </p:custDataLst>
          </p:nvPr>
        </p:nvSpPr>
        <p:spPr>
          <a:xfrm>
            <a:off x="5061585" y="1715135"/>
            <a:ext cx="102870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先后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9768840" y="2464435"/>
            <a:ext cx="1134745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顺序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0"/>
            </p:custDataLst>
          </p:nvPr>
        </p:nvSpPr>
        <p:spPr>
          <a:xfrm>
            <a:off x="1578610" y="3035935"/>
            <a:ext cx="161353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制造悬念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1"/>
            </p:custDataLst>
          </p:nvPr>
        </p:nvSpPr>
        <p:spPr>
          <a:xfrm>
            <a:off x="8150225" y="3780790"/>
            <a:ext cx="986790" cy="4749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插入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2"/>
            </p:custDataLst>
          </p:nvPr>
        </p:nvSpPr>
        <p:spPr>
          <a:xfrm>
            <a:off x="10843895" y="4376420"/>
            <a:ext cx="937260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完整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224915" y="4950460"/>
            <a:ext cx="986790" cy="4749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严密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4"/>
            </p:custDataLst>
          </p:nvPr>
        </p:nvSpPr>
        <p:spPr>
          <a:xfrm>
            <a:off x="3587750" y="4950460"/>
            <a:ext cx="937260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充实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5"/>
            </p:custDataLst>
          </p:nvPr>
        </p:nvSpPr>
        <p:spPr>
          <a:xfrm>
            <a:off x="66675" y="544830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补叙：也叫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，在行文中用两三句话或一小段话对前边说的人或事做一些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的交代，补充另一件与之有关的事件，使事件的整个过程更加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6"/>
            </p:custDataLst>
          </p:nvPr>
        </p:nvSpPr>
        <p:spPr>
          <a:xfrm>
            <a:off x="2552700" y="5634990"/>
            <a:ext cx="103505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追叙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7"/>
            </p:custDataLst>
          </p:nvPr>
        </p:nvSpPr>
        <p:spPr>
          <a:xfrm>
            <a:off x="508000" y="6188710"/>
            <a:ext cx="986790" cy="47498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补充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18"/>
            </p:custDataLst>
          </p:nvPr>
        </p:nvSpPr>
        <p:spPr>
          <a:xfrm>
            <a:off x="10145395" y="6221730"/>
            <a:ext cx="1762760" cy="46037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清晰完整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0"/>
      <p:bldP spid="13" grpId="0"/>
      <p:bldP spid="4" grpId="0"/>
      <p:bldP spid="6" grpId="0"/>
      <p:bldP spid="3" grpId="0"/>
      <p:bldP spid="5" grpId="0"/>
      <p:bldP spid="9" grpId="0"/>
      <p:bldP spid="10" grpId="0"/>
      <p:bldP spid="11" grpId="0"/>
      <p:bldP spid="12" grpId="0"/>
      <p:bldP spid="15" grpId="0"/>
      <p:bldP spid="16" grpId="0"/>
      <p:bldP spid="17" grpId="0"/>
      <p:bldP spid="18" grpId="0"/>
      <p:bldP spid="19" grpId="0"/>
      <p:bldP spid="20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66675" y="157861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（2）抑扬：对写作对象或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或欲抑先扬，然后陡然一转，出乎读者所料，从而使文势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，使文章产生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的效果，增强作品的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性。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542290" y="307340"/>
            <a:ext cx="1115504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</a:t>
            </a:r>
            <a:r>
              <a:rPr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2.小说情节结构手法</a:t>
            </a:r>
            <a:endParaRPr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66675" y="81026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（1）悬念：主要作用是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5"/>
            </p:custDataLst>
          </p:nvPr>
        </p:nvSpPr>
        <p:spPr>
          <a:xfrm>
            <a:off x="4274820" y="981710"/>
            <a:ext cx="19316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吸引读者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6"/>
            </p:custDataLst>
          </p:nvPr>
        </p:nvSpPr>
        <p:spPr>
          <a:xfrm>
            <a:off x="6426200" y="975995"/>
            <a:ext cx="185991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引人人胜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7"/>
            </p:custDataLst>
          </p:nvPr>
        </p:nvSpPr>
        <p:spPr>
          <a:xfrm>
            <a:off x="4617085" y="1736725"/>
            <a:ext cx="20396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欲扬先抑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8"/>
            </p:custDataLst>
          </p:nvPr>
        </p:nvSpPr>
        <p:spPr>
          <a:xfrm>
            <a:off x="3051175" y="2328545"/>
            <a:ext cx="156591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曲折多变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9"/>
            </p:custDataLst>
          </p:nvPr>
        </p:nvSpPr>
        <p:spPr>
          <a:xfrm>
            <a:off x="6740525" y="2342515"/>
            <a:ext cx="198945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峰回路转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0"/>
            </p:custDataLst>
          </p:nvPr>
        </p:nvSpPr>
        <p:spPr>
          <a:xfrm>
            <a:off x="66675" y="338074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（3）照应：又叫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，是篇章间的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。照应能使情节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，脉络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，结构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1"/>
            </p:custDataLst>
          </p:nvPr>
        </p:nvSpPr>
        <p:spPr>
          <a:xfrm>
            <a:off x="66675" y="474980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（4）伏笔：指作者对将要在作品中出现的人物或事件，预先作的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。伏笔用得好，可使全文前后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，结构更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，情节发展更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，前因后果更分明。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8570595" y="2327910"/>
            <a:ext cx="14859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跌宕起伏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588135" y="2927350"/>
            <a:ext cx="129476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可读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4"/>
            </p:custDataLst>
          </p:nvPr>
        </p:nvSpPr>
        <p:spPr>
          <a:xfrm>
            <a:off x="10673715" y="3528060"/>
            <a:ext cx="11353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连贯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15"/>
            </p:custDataLst>
          </p:nvPr>
        </p:nvSpPr>
        <p:spPr>
          <a:xfrm>
            <a:off x="3356610" y="3563620"/>
            <a:ext cx="9182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呼应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6"/>
            </p:custDataLst>
          </p:nvPr>
        </p:nvSpPr>
        <p:spPr>
          <a:xfrm>
            <a:off x="6426200" y="3527425"/>
            <a:ext cx="18453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伏笔照应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7"/>
            </p:custDataLst>
          </p:nvPr>
        </p:nvSpPr>
        <p:spPr>
          <a:xfrm>
            <a:off x="1025525" y="4154805"/>
            <a:ext cx="106045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清晰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18"/>
            </p:custDataLst>
          </p:nvPr>
        </p:nvSpPr>
        <p:spPr>
          <a:xfrm>
            <a:off x="6518910" y="5508625"/>
            <a:ext cx="11588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严谨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7" name="文本框 26"/>
          <p:cNvSpPr txBox="1"/>
          <p:nvPr>
            <p:custDataLst>
              <p:tags r:id="rId19"/>
            </p:custDataLst>
          </p:nvPr>
        </p:nvSpPr>
        <p:spPr>
          <a:xfrm>
            <a:off x="10101580" y="4916170"/>
            <a:ext cx="20904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提示或暗示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20"/>
            </p:custDataLst>
          </p:nvPr>
        </p:nvSpPr>
        <p:spPr>
          <a:xfrm>
            <a:off x="4167505" y="5508625"/>
            <a:ext cx="129476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呼应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21"/>
            </p:custDataLst>
          </p:nvPr>
        </p:nvSpPr>
        <p:spPr>
          <a:xfrm>
            <a:off x="9383395" y="5508625"/>
            <a:ext cx="142494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合理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0" name="文本框 29"/>
          <p:cNvSpPr txBox="1"/>
          <p:nvPr>
            <p:custDataLst>
              <p:tags r:id="rId22"/>
            </p:custDataLst>
          </p:nvPr>
        </p:nvSpPr>
        <p:spPr>
          <a:xfrm>
            <a:off x="3051175" y="4152900"/>
            <a:ext cx="106045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紧凑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/>
      <p:bldP spid="20" grpId="0"/>
      <p:bldP spid="21" grpId="0"/>
      <p:bldP spid="3" grpId="0"/>
      <p:bldP spid="9" grpId="0"/>
      <p:bldP spid="10" grpId="0"/>
      <p:bldP spid="11" grpId="0"/>
      <p:bldP spid="12" grpId="0"/>
      <p:bldP spid="14" grpId="0"/>
      <p:bldP spid="15" grpId="0"/>
      <p:bldP spid="22" grpId="0"/>
      <p:bldP spid="23" grpId="0"/>
      <p:bldP spid="24" grpId="0"/>
      <p:bldP spid="25" grpId="0"/>
      <p:bldP spid="26" grpId="0"/>
      <p:bldP spid="27" grpId="0"/>
      <p:bldP spid="28" grpId="0"/>
      <p:bldP spid="29" grpId="0"/>
      <p:bldP spid="30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" name="文本框 16"/>
          <p:cNvSpPr txBox="1"/>
          <p:nvPr>
            <p:custDataLst>
              <p:tags r:id="rId3"/>
            </p:custDataLst>
          </p:nvPr>
        </p:nvSpPr>
        <p:spPr>
          <a:xfrm>
            <a:off x="66675" y="354838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（7）铺垫：也称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，它是为了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主要人物或事物而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另外的人物或事物。运用铺垫写法是为了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，突出文章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542290" y="237490"/>
            <a:ext cx="1115504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</a:t>
            </a:r>
            <a:r>
              <a:rPr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2.小说情节结构手法</a:t>
            </a:r>
            <a:endParaRPr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66675" y="72644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（5）对比：把两种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的事物或者同一事物的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方面，放在一起相互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。对比的作用一般是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、表现人物或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5"/>
            </p:custDataLst>
          </p:nvPr>
        </p:nvSpPr>
        <p:spPr>
          <a:xfrm>
            <a:off x="3767455" y="907415"/>
            <a:ext cx="12560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对立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6"/>
            </p:custDataLst>
          </p:nvPr>
        </p:nvSpPr>
        <p:spPr>
          <a:xfrm>
            <a:off x="7888605" y="883285"/>
            <a:ext cx="144208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两个不同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7"/>
            </p:custDataLst>
          </p:nvPr>
        </p:nvSpPr>
        <p:spPr>
          <a:xfrm>
            <a:off x="4929505" y="1477010"/>
            <a:ext cx="155765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渲染气氛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8"/>
            </p:custDataLst>
          </p:nvPr>
        </p:nvSpPr>
        <p:spPr>
          <a:xfrm>
            <a:off x="909320" y="1477010"/>
            <a:ext cx="10591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比较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399780" y="1448435"/>
            <a:ext cx="158305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突出主题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0"/>
            </p:custDataLst>
          </p:nvPr>
        </p:nvSpPr>
        <p:spPr>
          <a:xfrm>
            <a:off x="66675" y="201168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（6）衬托：指描绘某一事物来表现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的艺术手法，它分为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和反衬两种。衬托可以使文章更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，人物、事物形象更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，主题更鲜明。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1"/>
            </p:custDataLst>
          </p:nvPr>
        </p:nvSpPr>
        <p:spPr>
          <a:xfrm>
            <a:off x="4416425" y="2771140"/>
            <a:ext cx="8331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生动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12"/>
            </p:custDataLst>
          </p:nvPr>
        </p:nvSpPr>
        <p:spPr>
          <a:xfrm>
            <a:off x="6085840" y="2180590"/>
            <a:ext cx="185864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另一事物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3"/>
            </p:custDataLst>
          </p:nvPr>
        </p:nvSpPr>
        <p:spPr>
          <a:xfrm>
            <a:off x="10605135" y="2180590"/>
            <a:ext cx="129476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正衬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4"/>
            </p:custDataLst>
          </p:nvPr>
        </p:nvSpPr>
        <p:spPr>
          <a:xfrm>
            <a:off x="8221345" y="2771775"/>
            <a:ext cx="88011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突出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15"/>
            </p:custDataLst>
          </p:nvPr>
        </p:nvSpPr>
        <p:spPr>
          <a:xfrm>
            <a:off x="3413125" y="3702050"/>
            <a:ext cx="17526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铺叙衬垫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16"/>
            </p:custDataLst>
          </p:nvPr>
        </p:nvSpPr>
        <p:spPr>
          <a:xfrm>
            <a:off x="6863715" y="3716020"/>
            <a:ext cx="11061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衬托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17"/>
            </p:custDataLst>
          </p:nvPr>
        </p:nvSpPr>
        <p:spPr>
          <a:xfrm>
            <a:off x="10474960" y="3730625"/>
            <a:ext cx="142494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铺叙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18"/>
            </p:custDataLst>
          </p:nvPr>
        </p:nvSpPr>
        <p:spPr>
          <a:xfrm>
            <a:off x="5814060" y="4310380"/>
            <a:ext cx="17526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蓄积气势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9"/>
            </p:custDataLst>
          </p:nvPr>
        </p:nvSpPr>
        <p:spPr>
          <a:xfrm>
            <a:off x="8876665" y="4310380"/>
            <a:ext cx="11061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主旨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/>
      <p:bldP spid="6" grpId="0"/>
      <p:bldP spid="20" grpId="0"/>
      <p:bldP spid="21" grpId="0"/>
      <p:bldP spid="3" grpId="0"/>
      <p:bldP spid="7" grpId="0"/>
      <p:bldP spid="9" grpId="0"/>
      <p:bldP spid="11" grpId="0"/>
      <p:bldP spid="22" grpId="0"/>
      <p:bldP spid="23" grpId="0"/>
      <p:bldP spid="24" grpId="0"/>
      <p:bldP spid="25" grpId="0"/>
      <p:bldP spid="26" grpId="0"/>
      <p:bldP spid="28" grpId="0"/>
      <p:bldP spid="29" grpId="0"/>
      <p:bldP spid="4" grpId="0"/>
      <p:bldP spid="5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542290" y="237490"/>
            <a:ext cx="1115504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</a:t>
            </a:r>
            <a:r>
              <a:rPr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2.小说情节结构手法</a:t>
            </a:r>
            <a:endParaRPr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66675" y="726440"/>
            <a:ext cx="11833225" cy="24536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（8）突转：在小说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部分，作者常常采用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的方法形成情节的某种“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”，某种意料之外的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，或者是形成人物性格的“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”。这种突转常收到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之外、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之中的效果，对表现小说主旨起到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的作用。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4"/>
            </p:custDataLst>
          </p:nvPr>
        </p:nvSpPr>
        <p:spPr>
          <a:xfrm>
            <a:off x="3659505" y="907415"/>
            <a:ext cx="12560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结尾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5"/>
            </p:custDataLst>
          </p:nvPr>
        </p:nvSpPr>
        <p:spPr>
          <a:xfrm>
            <a:off x="7700010" y="903605"/>
            <a:ext cx="105664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突转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5165725" y="1473835"/>
            <a:ext cx="117030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反转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1097280" y="1477010"/>
            <a:ext cx="10591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巧合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8"/>
            </p:custDataLst>
          </p:nvPr>
        </p:nvSpPr>
        <p:spPr>
          <a:xfrm>
            <a:off x="10044430" y="1454785"/>
            <a:ext cx="158305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急剧改变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9"/>
            </p:custDataLst>
          </p:nvPr>
        </p:nvSpPr>
        <p:spPr>
          <a:xfrm>
            <a:off x="66675" y="3213100"/>
            <a:ext cx="11833225" cy="30441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（9）线索：线索是贯串整个作品情节发展的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，它可以是小说中的某个人物、某个事物，也可以是作者的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、小说的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，还可以是故事中的空间、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。阅读小说，抓住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是把握小说故事发展的关键。线索一般有单线和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两种。寻找线索时，主要借助小说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、小说中的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（体现“人物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、时空变化、事件演变”的词语）等。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0"/>
            </p:custDataLst>
          </p:nvPr>
        </p:nvSpPr>
        <p:spPr>
          <a:xfrm>
            <a:off x="10079990" y="2060575"/>
            <a:ext cx="16802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画龙点睛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11"/>
            </p:custDataLst>
          </p:nvPr>
        </p:nvSpPr>
        <p:spPr>
          <a:xfrm>
            <a:off x="2449830" y="2060575"/>
            <a:ext cx="116776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意料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2"/>
            </p:custDataLst>
          </p:nvPr>
        </p:nvSpPr>
        <p:spPr>
          <a:xfrm>
            <a:off x="4239895" y="2060575"/>
            <a:ext cx="129476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情理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13"/>
            </p:custDataLst>
          </p:nvPr>
        </p:nvSpPr>
        <p:spPr>
          <a:xfrm>
            <a:off x="7291705" y="3385185"/>
            <a:ext cx="17526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脉络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14"/>
            </p:custDataLst>
          </p:nvPr>
        </p:nvSpPr>
        <p:spPr>
          <a:xfrm>
            <a:off x="5165725" y="3961765"/>
            <a:ext cx="11061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情感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9" name="文本框 28"/>
          <p:cNvSpPr txBox="1"/>
          <p:nvPr>
            <p:custDataLst>
              <p:tags r:id="rId15"/>
            </p:custDataLst>
          </p:nvPr>
        </p:nvSpPr>
        <p:spPr>
          <a:xfrm>
            <a:off x="7443470" y="3961765"/>
            <a:ext cx="142494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事件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16"/>
            </p:custDataLst>
          </p:nvPr>
        </p:nvSpPr>
        <p:spPr>
          <a:xfrm>
            <a:off x="876300" y="4559300"/>
            <a:ext cx="17526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时间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7"/>
            </p:custDataLst>
          </p:nvPr>
        </p:nvSpPr>
        <p:spPr>
          <a:xfrm>
            <a:off x="4735830" y="4559300"/>
            <a:ext cx="11061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线索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8"/>
            </p:custDataLst>
          </p:nvPr>
        </p:nvSpPr>
        <p:spPr>
          <a:xfrm>
            <a:off x="1195070" y="5146040"/>
            <a:ext cx="11061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双线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19"/>
            </p:custDataLst>
          </p:nvPr>
        </p:nvSpPr>
        <p:spPr>
          <a:xfrm>
            <a:off x="7105650" y="5109845"/>
            <a:ext cx="142494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标题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20"/>
            </p:custDataLst>
          </p:nvPr>
        </p:nvSpPr>
        <p:spPr>
          <a:xfrm>
            <a:off x="9681210" y="5146040"/>
            <a:ext cx="17526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关键词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21"/>
            </p:custDataLst>
          </p:nvPr>
        </p:nvSpPr>
        <p:spPr>
          <a:xfrm>
            <a:off x="1749425" y="5744210"/>
            <a:ext cx="11061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出场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0" grpId="0"/>
      <p:bldP spid="21" grpId="0"/>
      <p:bldP spid="3" grpId="0"/>
      <p:bldP spid="7" grpId="0"/>
      <p:bldP spid="9" grpId="0"/>
      <p:bldP spid="11" grpId="0"/>
      <p:bldP spid="22" grpId="0"/>
      <p:bldP spid="23" grpId="0"/>
      <p:bldP spid="24" grpId="0"/>
      <p:bldP spid="26" grpId="0"/>
      <p:bldP spid="28" grpId="0"/>
      <p:bldP spid="29" grpId="0"/>
      <p:bldP spid="4" grpId="0"/>
      <p:bldP spid="5" grpId="0"/>
      <p:bldP spid="8" grpId="0"/>
      <p:bldP spid="10" grpId="0"/>
      <p:bldP spid="12" grpId="0"/>
      <p:bldP spid="13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542290" y="237490"/>
            <a:ext cx="1115504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</a:t>
            </a:r>
            <a:r>
              <a:rPr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题型三  情节作用题</a:t>
            </a:r>
            <a:endParaRPr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66675" y="726440"/>
            <a:ext cx="11833225" cy="24536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分析小说中不同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情节的作用、分析小说中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细节或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情节的作用。小说情节主要有两个方面的作用：一是内容上为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、表现主题服务，交代或突出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，给读者以某种感受；二是结构上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标题、设置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、照应文段、埋下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、为后面情节做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、推动情节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等。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4"/>
            </p:custDataLst>
          </p:nvPr>
        </p:nvSpPr>
        <p:spPr>
          <a:xfrm>
            <a:off x="3200400" y="865505"/>
            <a:ext cx="19608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位置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5"/>
            </p:custDataLst>
          </p:nvPr>
        </p:nvSpPr>
        <p:spPr>
          <a:xfrm>
            <a:off x="7842250" y="878205"/>
            <a:ext cx="9175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典型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6"/>
            </p:custDataLst>
          </p:nvPr>
        </p:nvSpPr>
        <p:spPr>
          <a:xfrm>
            <a:off x="9753600" y="868045"/>
            <a:ext cx="15113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反复出现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7"/>
            </p:custDataLst>
          </p:nvPr>
        </p:nvSpPr>
        <p:spPr>
          <a:xfrm>
            <a:off x="8731885" y="1484630"/>
            <a:ext cx="15786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塑造人物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8"/>
            </p:custDataLst>
          </p:nvPr>
        </p:nvSpPr>
        <p:spPr>
          <a:xfrm>
            <a:off x="10904220" y="2070735"/>
            <a:ext cx="13855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悬念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9"/>
            </p:custDataLst>
          </p:nvPr>
        </p:nvSpPr>
        <p:spPr>
          <a:xfrm>
            <a:off x="2781935" y="2084705"/>
            <a:ext cx="102044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环境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0"/>
            </p:custDataLst>
          </p:nvPr>
        </p:nvSpPr>
        <p:spPr>
          <a:xfrm>
            <a:off x="8480425" y="2087245"/>
            <a:ext cx="12052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呼应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1"/>
            </p:custDataLst>
          </p:nvPr>
        </p:nvSpPr>
        <p:spPr>
          <a:xfrm>
            <a:off x="2454275" y="2656205"/>
            <a:ext cx="100965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伏笔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12"/>
            </p:custDataLst>
          </p:nvPr>
        </p:nvSpPr>
        <p:spPr>
          <a:xfrm>
            <a:off x="5644515" y="2655570"/>
            <a:ext cx="97091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铺垫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13"/>
            </p:custDataLst>
          </p:nvPr>
        </p:nvSpPr>
        <p:spPr>
          <a:xfrm>
            <a:off x="8235315" y="2646045"/>
            <a:ext cx="9906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发展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20" grpId="0"/>
      <p:bldP spid="21" grpId="0"/>
      <p:bldP spid="7" grpId="0"/>
      <p:bldP spid="8" grpId="0"/>
      <p:bldP spid="22" grpId="0"/>
      <p:bldP spid="23" grpId="0"/>
      <p:bldP spid="24" grpId="0"/>
      <p:bldP spid="25" grpId="0"/>
      <p:bldP spid="26" grpId="0"/>
      <p:bldP spid="28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文本框 6"/>
          <p:cNvSpPr txBox="1"/>
          <p:nvPr>
            <p:custDataLst>
              <p:tags r:id="rId3"/>
            </p:custDataLst>
          </p:nvPr>
        </p:nvSpPr>
        <p:spPr>
          <a:xfrm>
            <a:off x="66675" y="5236210"/>
            <a:ext cx="11833225" cy="8064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3.结尾情节的作用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4"/>
            </p:custDataLst>
          </p:nvPr>
        </p:nvSpPr>
        <p:spPr>
          <a:xfrm>
            <a:off x="66675" y="3978910"/>
            <a:ext cx="11833225" cy="124904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②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：为下文写……埋下伏笔，为下文写……张本，为……进行了铺垫，呼应下文……，奠定了文章的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5"/>
            </p:custDataLst>
          </p:nvPr>
        </p:nvSpPr>
        <p:spPr>
          <a:xfrm>
            <a:off x="66675" y="2663190"/>
            <a:ext cx="11833225" cy="12636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①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：既承接了上文……，又引起了下文……， 由……过渡到……（物人，景情,事理），……转而写到……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6"/>
            </p:custDataLst>
          </p:nvPr>
        </p:nvSpPr>
        <p:spPr>
          <a:xfrm>
            <a:off x="66675" y="203962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2.中间情节的作用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7"/>
            </p:custDataLst>
          </p:nvPr>
        </p:nvSpPr>
        <p:spPr>
          <a:xfrm>
            <a:off x="66675" y="1323340"/>
            <a:ext cx="11833225" cy="8128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全文，提纲挈领，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下文，为后文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，埋下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374650" y="167640"/>
            <a:ext cx="11155045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</a:t>
            </a:r>
            <a:r>
              <a:rPr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【答题技巧】</a:t>
            </a:r>
            <a:endParaRPr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8"/>
            </p:custDataLst>
          </p:nvPr>
        </p:nvSpPr>
        <p:spPr>
          <a:xfrm>
            <a:off x="66675" y="62865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1.开头情节的作用</a:t>
            </a:r>
            <a:endParaRPr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9"/>
            </p:custDataLst>
          </p:nvPr>
        </p:nvSpPr>
        <p:spPr>
          <a:xfrm>
            <a:off x="7500620" y="1508760"/>
            <a:ext cx="10572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铺垫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10"/>
            </p:custDataLst>
          </p:nvPr>
        </p:nvSpPr>
        <p:spPr>
          <a:xfrm>
            <a:off x="1024255" y="1471930"/>
            <a:ext cx="8750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统领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1"/>
            </p:custDataLst>
          </p:nvPr>
        </p:nvSpPr>
        <p:spPr>
          <a:xfrm>
            <a:off x="4721860" y="1477645"/>
            <a:ext cx="11353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引出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2"/>
            </p:custDataLst>
          </p:nvPr>
        </p:nvSpPr>
        <p:spPr>
          <a:xfrm>
            <a:off x="9463405" y="1509395"/>
            <a:ext cx="94043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伏笔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13"/>
            </p:custDataLst>
          </p:nvPr>
        </p:nvSpPr>
        <p:spPr>
          <a:xfrm>
            <a:off x="1234440" y="2796540"/>
            <a:ext cx="16179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承上启下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4"/>
            </p:custDataLst>
          </p:nvPr>
        </p:nvSpPr>
        <p:spPr>
          <a:xfrm>
            <a:off x="5166995" y="4725035"/>
            <a:ext cx="165989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承上启下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5"/>
            </p:custDataLst>
          </p:nvPr>
        </p:nvSpPr>
        <p:spPr>
          <a:xfrm>
            <a:off x="1191260" y="4122420"/>
            <a:ext cx="164719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引起下文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6"/>
            </p:custDataLst>
          </p:nvPr>
        </p:nvSpPr>
        <p:spPr>
          <a:xfrm>
            <a:off x="66675" y="5850890"/>
            <a:ext cx="11833225" cy="80645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全文，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主题，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上文，前后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，言有尽而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17"/>
            </p:custDataLst>
          </p:nvPr>
        </p:nvSpPr>
        <p:spPr>
          <a:xfrm>
            <a:off x="4813935" y="6036945"/>
            <a:ext cx="105727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照应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8"/>
            </p:custDataLst>
          </p:nvPr>
        </p:nvSpPr>
        <p:spPr>
          <a:xfrm>
            <a:off x="969645" y="6027420"/>
            <a:ext cx="8750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总结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9"/>
            </p:custDataLst>
          </p:nvPr>
        </p:nvSpPr>
        <p:spPr>
          <a:xfrm>
            <a:off x="2848610" y="6017260"/>
            <a:ext cx="113538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深化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7" name="文本框 26"/>
          <p:cNvSpPr txBox="1"/>
          <p:nvPr>
            <p:custDataLst>
              <p:tags r:id="rId20"/>
            </p:custDataLst>
          </p:nvPr>
        </p:nvSpPr>
        <p:spPr>
          <a:xfrm>
            <a:off x="7459345" y="6019165"/>
            <a:ext cx="94043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呼应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0" name="文本框 29"/>
          <p:cNvSpPr txBox="1"/>
          <p:nvPr>
            <p:custDataLst>
              <p:tags r:id="rId21"/>
            </p:custDataLst>
          </p:nvPr>
        </p:nvSpPr>
        <p:spPr>
          <a:xfrm>
            <a:off x="10009505" y="6009005"/>
            <a:ext cx="134556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意无穷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/>
      <p:bldP spid="14" grpId="0"/>
      <p:bldP spid="4" grpId="0"/>
      <p:bldP spid="17" grpId="0"/>
      <p:bldP spid="11" grpId="0"/>
      <p:bldP spid="6" grpId="0"/>
      <p:bldP spid="22" grpId="0"/>
      <p:bldP spid="23" grpId="0"/>
      <p:bldP spid="24" grpId="0"/>
      <p:bldP spid="25" grpId="0"/>
      <p:bldP spid="26" grpId="0"/>
      <p:bldP spid="5" grpId="0"/>
      <p:bldP spid="16" grpId="0"/>
      <p:bldP spid="15" grpId="0"/>
      <p:bldP spid="18" grpId="0"/>
      <p:bldP spid="19" grpId="0"/>
      <p:bldP spid="21" grpId="0"/>
      <p:bldP spid="27" grpId="0"/>
      <p:bldP spid="30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文本框 3"/>
          <p:cNvSpPr txBox="1"/>
          <p:nvPr>
            <p:custDataLst>
              <p:tags r:id="rId3"/>
            </p:custDataLst>
          </p:nvPr>
        </p:nvSpPr>
        <p:spPr>
          <a:xfrm>
            <a:off x="133985" y="1002665"/>
            <a:ext cx="1173924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考查环境描写的命题角度有三个：环境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的概括、环境描写的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、环境描写的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4"/>
            </p:custDataLst>
          </p:nvPr>
        </p:nvSpPr>
        <p:spPr>
          <a:xfrm>
            <a:off x="160655" y="2510155"/>
            <a:ext cx="1173924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这三个命题角度往往呈现两种形式：一是环境描写手法和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相结合，二是环境特点和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相结合。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Rectangle 8"/>
          <p:cNvSpPr/>
          <p:nvPr/>
        </p:nvSpPr>
        <p:spPr>
          <a:xfrm>
            <a:off x="682625" y="297815"/>
            <a:ext cx="11132820" cy="50355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base"/>
            <a:r>
              <a:rPr lang="zh-CN" sz="2680" strike="noStrike" noProof="1">
                <a:solidFill>
                  <a:srgbClr val="FF0000"/>
                </a:solidFill>
                <a:latin typeface="Arial" pitchFamily="34" charset="0"/>
                <a:ea typeface="华文隶书" panose="02010800040101010101" pitchFamily="2" charset="-122"/>
                <a:cs typeface="+mn-cs"/>
              </a:rPr>
              <a:t>（二）环境</a:t>
            </a:r>
            <a:endParaRPr lang="zh-CN" sz="2680" strike="noStrike" noProof="1">
              <a:solidFill>
                <a:srgbClr val="FF0000"/>
              </a:solidFill>
              <a:latin typeface="Arial" pitchFamily="34" charset="0"/>
              <a:ea typeface="华文隶书" panose="02010800040101010101" pitchFamily="2" charset="-122"/>
              <a:cs typeface="+mn-cs"/>
            </a:endParaRPr>
          </a:p>
        </p:txBody>
      </p:sp>
      <p:sp>
        <p:nvSpPr>
          <p:cNvPr id="17" name="文本框 16"/>
          <p:cNvSpPr txBox="1"/>
          <p:nvPr>
            <p:custDataLst>
              <p:tags r:id="rId5"/>
            </p:custDataLst>
          </p:nvPr>
        </p:nvSpPr>
        <p:spPr>
          <a:xfrm>
            <a:off x="6547485" y="1154430"/>
            <a:ext cx="106299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特点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6"/>
            </p:custDataLst>
          </p:nvPr>
        </p:nvSpPr>
        <p:spPr>
          <a:xfrm>
            <a:off x="10481945" y="1170305"/>
            <a:ext cx="94742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手法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7"/>
            </p:custDataLst>
          </p:nvPr>
        </p:nvSpPr>
        <p:spPr>
          <a:xfrm>
            <a:off x="1920875" y="1748155"/>
            <a:ext cx="9271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作用</a:t>
            </a:r>
            <a:endParaRPr lang="zh-CN" alt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8"/>
            </p:custDataLst>
          </p:nvPr>
        </p:nvSpPr>
        <p:spPr>
          <a:xfrm>
            <a:off x="9149715" y="2655570"/>
            <a:ext cx="117856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作用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9"/>
            </p:custDataLst>
          </p:nvPr>
        </p:nvSpPr>
        <p:spPr>
          <a:xfrm>
            <a:off x="2294255" y="3256915"/>
            <a:ext cx="158369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作用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7" grpId="0"/>
      <p:bldP spid="17" grpId="0"/>
      <p:bldP spid="5" grpId="0"/>
      <p:bldP spid="8" grpId="0"/>
      <p:bldP spid="10" grpId="0"/>
      <p:bldP spid="12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19"/>
          <p:cNvSpPr txBox="1"/>
          <p:nvPr>
            <p:custDataLst>
              <p:tags r:id="rId3"/>
            </p:custDataLst>
          </p:nvPr>
        </p:nvSpPr>
        <p:spPr>
          <a:xfrm>
            <a:off x="56515" y="2183130"/>
            <a:ext cx="119348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①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描写、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（粗笔勾勒、突出特征）与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（精雕细刻、浓墨重彩，也称工笔）；②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结合、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结合、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结合、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结合；③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、映衬、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等；④借助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手法来描写。</a:t>
            </a:r>
            <a:endParaRPr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4"/>
            </p:custDataLst>
          </p:nvPr>
        </p:nvSpPr>
        <p:spPr>
          <a:xfrm>
            <a:off x="67945" y="144018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（1）描写技巧</a:t>
            </a:r>
            <a:endParaRPr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44220" y="293370"/>
            <a:ext cx="957834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【答题技巧】</a:t>
            </a:r>
            <a:endParaRPr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66675" y="72644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1.环境描写的常用手法</a:t>
            </a:r>
            <a:endParaRPr lang="en-US"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6"/>
            </p:custDataLst>
          </p:nvPr>
        </p:nvSpPr>
        <p:spPr>
          <a:xfrm>
            <a:off x="1306195" y="2345055"/>
            <a:ext cx="137033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场面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7"/>
            </p:custDataLst>
          </p:nvPr>
        </p:nvSpPr>
        <p:spPr>
          <a:xfrm>
            <a:off x="3255010" y="2344420"/>
            <a:ext cx="9893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白描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8"/>
            </p:custDataLst>
          </p:nvPr>
        </p:nvSpPr>
        <p:spPr>
          <a:xfrm>
            <a:off x="8320405" y="2344420"/>
            <a:ext cx="97980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细描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9"/>
            </p:custDataLst>
          </p:nvPr>
        </p:nvSpPr>
        <p:spPr>
          <a:xfrm>
            <a:off x="5864860" y="2931795"/>
            <a:ext cx="132270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虚实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0"/>
            </p:custDataLst>
          </p:nvPr>
        </p:nvSpPr>
        <p:spPr>
          <a:xfrm>
            <a:off x="3968750" y="2931795"/>
            <a:ext cx="124015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动静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1"/>
            </p:custDataLst>
          </p:nvPr>
        </p:nvSpPr>
        <p:spPr>
          <a:xfrm>
            <a:off x="7843520" y="2939415"/>
            <a:ext cx="137033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正侧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2"/>
            </p:custDataLst>
          </p:nvPr>
        </p:nvSpPr>
        <p:spPr>
          <a:xfrm>
            <a:off x="9785985" y="2938780"/>
            <a:ext cx="91694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点面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3022600" y="3525520"/>
            <a:ext cx="9461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象征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4"/>
            </p:custDataLst>
          </p:nvPr>
        </p:nvSpPr>
        <p:spPr>
          <a:xfrm>
            <a:off x="602615" y="3525520"/>
            <a:ext cx="124015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烘托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5"/>
            </p:custDataLst>
          </p:nvPr>
        </p:nvSpPr>
        <p:spPr>
          <a:xfrm>
            <a:off x="5594350" y="3512185"/>
            <a:ext cx="137033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修辞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6"/>
            </p:custDataLst>
          </p:nvPr>
        </p:nvSpPr>
        <p:spPr>
          <a:xfrm>
            <a:off x="56515" y="4194810"/>
            <a:ext cx="119348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（2）描写角度</a:t>
            </a:r>
            <a:endParaRPr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7"/>
            </p:custDataLst>
          </p:nvPr>
        </p:nvSpPr>
        <p:spPr>
          <a:xfrm>
            <a:off x="56515" y="4935220"/>
            <a:ext cx="119348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①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角度——视觉、听觉、味觉、嗅觉等；（绘形绘声绘色）；②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角度——定点观察、移步换景；③写景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——远近结合、高低结合、内外结合等。</a:t>
            </a:r>
            <a:endParaRPr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8"/>
            </p:custDataLst>
          </p:nvPr>
        </p:nvSpPr>
        <p:spPr>
          <a:xfrm>
            <a:off x="10702925" y="5113020"/>
            <a:ext cx="9461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观察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19"/>
            </p:custDataLst>
          </p:nvPr>
        </p:nvSpPr>
        <p:spPr>
          <a:xfrm>
            <a:off x="1135380" y="5113020"/>
            <a:ext cx="79502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感觉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20"/>
            </p:custDataLst>
          </p:nvPr>
        </p:nvSpPr>
        <p:spPr>
          <a:xfrm>
            <a:off x="5339080" y="5683250"/>
            <a:ext cx="137033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顺序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/>
      <p:bldP spid="18" grpId="0"/>
      <p:bldP spid="6" grpId="0"/>
      <p:bldP spid="3" grpId="0"/>
      <p:bldP spid="8" grpId="0"/>
      <p:bldP spid="10" grpId="0"/>
      <p:bldP spid="12" grpId="0"/>
      <p:bldP spid="15" grpId="0"/>
      <p:bldP spid="16" grpId="0"/>
      <p:bldP spid="21" grpId="0"/>
      <p:bldP spid="9" grpId="0"/>
      <p:bldP spid="11" grpId="0"/>
      <p:bldP spid="13" grpId="0"/>
      <p:bldP spid="14" grpId="0"/>
      <p:bldP spid="19" grpId="0"/>
      <p:bldP spid="22" grpId="0"/>
      <p:bldP spid="23" grpId="0"/>
      <p:bldP spid="24" grpId="0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744220" y="293370"/>
            <a:ext cx="957834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2.环境描写的作用</a:t>
            </a:r>
            <a:endParaRPr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66675" y="72644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环境分为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环境和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环境。答题首先要明确环境描写大致具有哪些方面的作用，具体包括：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4"/>
            </p:custDataLst>
          </p:nvPr>
        </p:nvSpPr>
        <p:spPr>
          <a:xfrm>
            <a:off x="2162175" y="895985"/>
            <a:ext cx="90678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自然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5"/>
            </p:custDataLst>
          </p:nvPr>
        </p:nvSpPr>
        <p:spPr>
          <a:xfrm>
            <a:off x="4298950" y="875665"/>
            <a:ext cx="80010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社会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4" grpId="0"/>
      <p:bldP spid="7" grpId="0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文本框 18"/>
          <p:cNvSpPr txBox="1"/>
          <p:nvPr>
            <p:custDataLst>
              <p:tags r:id="rId3"/>
            </p:custDataLst>
          </p:nvPr>
        </p:nvSpPr>
        <p:spPr>
          <a:xfrm>
            <a:off x="56515" y="5466080"/>
            <a:ext cx="119348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主题方面：①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主题；②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主旨。</a:t>
            </a:r>
            <a:endParaRPr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4"/>
            </p:custDataLst>
          </p:nvPr>
        </p:nvSpPr>
        <p:spPr>
          <a:xfrm>
            <a:off x="56515" y="2895600"/>
            <a:ext cx="11934825" cy="24536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情节方面：①暗示或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情节的发展；②为后文情节的发展做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或制造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；③作为情节发展的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；④与标题相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，诠释标题的内涵；⑤开头的环境描写，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下文xx内容（为下文xx做铺垫），与结尾相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；⑥结尾的环境描写，与上文xx内容相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，结构完整。</a:t>
            </a:r>
            <a:endParaRPr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5"/>
            </p:custDataLst>
          </p:nvPr>
        </p:nvSpPr>
        <p:spPr>
          <a:xfrm>
            <a:off x="56515" y="2127250"/>
            <a:ext cx="119348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人物方面：①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心情；②体现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、地位、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等；③暗示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6"/>
            </p:custDataLst>
          </p:nvPr>
        </p:nvSpPr>
        <p:spPr>
          <a:xfrm>
            <a:off x="67945" y="81153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环境方面：①交代故事发生的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或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；②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社会环境，如背景、习俗、思想观念以及人与人之间的关系等；③渲染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，奠定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44220" y="293370"/>
            <a:ext cx="957834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（1）自然环境描写的作用分析“四角度”</a:t>
            </a:r>
            <a:endParaRPr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7"/>
            </p:custDataLst>
          </p:nvPr>
        </p:nvSpPr>
        <p:spPr>
          <a:xfrm>
            <a:off x="5139690" y="956945"/>
            <a:ext cx="95631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时间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6396355" y="984250"/>
            <a:ext cx="9893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地点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9"/>
            </p:custDataLst>
          </p:nvPr>
        </p:nvSpPr>
        <p:spPr>
          <a:xfrm>
            <a:off x="8027670" y="971550"/>
            <a:ext cx="97980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暗示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0"/>
            </p:custDataLst>
          </p:nvPr>
        </p:nvSpPr>
        <p:spPr>
          <a:xfrm>
            <a:off x="9133205" y="1563370"/>
            <a:ext cx="132270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基调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1"/>
            </p:custDataLst>
          </p:nvPr>
        </p:nvSpPr>
        <p:spPr>
          <a:xfrm>
            <a:off x="7357745" y="1577340"/>
            <a:ext cx="124015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气氛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2"/>
            </p:custDataLst>
          </p:nvPr>
        </p:nvSpPr>
        <p:spPr>
          <a:xfrm>
            <a:off x="2852420" y="2292985"/>
            <a:ext cx="137033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烘托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3"/>
            </p:custDataLst>
          </p:nvPr>
        </p:nvSpPr>
        <p:spPr>
          <a:xfrm>
            <a:off x="7802245" y="2313940"/>
            <a:ext cx="91694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性格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4"/>
            </p:custDataLst>
          </p:nvPr>
        </p:nvSpPr>
        <p:spPr>
          <a:xfrm>
            <a:off x="10469880" y="2292985"/>
            <a:ext cx="9461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命运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5"/>
            </p:custDataLst>
          </p:nvPr>
        </p:nvSpPr>
        <p:spPr>
          <a:xfrm>
            <a:off x="5724525" y="2306320"/>
            <a:ext cx="124015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身份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6"/>
            </p:custDataLst>
          </p:nvPr>
        </p:nvSpPr>
        <p:spPr>
          <a:xfrm>
            <a:off x="3978910" y="3069590"/>
            <a:ext cx="137033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推动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7"/>
            </p:custDataLst>
          </p:nvPr>
        </p:nvSpPr>
        <p:spPr>
          <a:xfrm>
            <a:off x="552450" y="3636010"/>
            <a:ext cx="9461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悬念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18"/>
            </p:custDataLst>
          </p:nvPr>
        </p:nvSpPr>
        <p:spPr>
          <a:xfrm>
            <a:off x="10198100" y="3056255"/>
            <a:ext cx="79502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铺垫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9"/>
            </p:custDataLst>
          </p:nvPr>
        </p:nvSpPr>
        <p:spPr>
          <a:xfrm>
            <a:off x="4455795" y="3655695"/>
            <a:ext cx="137033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线索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20"/>
            </p:custDataLst>
          </p:nvPr>
        </p:nvSpPr>
        <p:spPr>
          <a:xfrm>
            <a:off x="7404735" y="3646170"/>
            <a:ext cx="137033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呼应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21"/>
            </p:custDataLst>
          </p:nvPr>
        </p:nvSpPr>
        <p:spPr>
          <a:xfrm>
            <a:off x="10280650" y="4239895"/>
            <a:ext cx="9461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呼应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22"/>
            </p:custDataLst>
          </p:nvPr>
        </p:nvSpPr>
        <p:spPr>
          <a:xfrm>
            <a:off x="2955925" y="4250055"/>
            <a:ext cx="79502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引出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23"/>
            </p:custDataLst>
          </p:nvPr>
        </p:nvSpPr>
        <p:spPr>
          <a:xfrm>
            <a:off x="5580380" y="4811395"/>
            <a:ext cx="137033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呼应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24"/>
            </p:custDataLst>
          </p:nvPr>
        </p:nvSpPr>
        <p:spPr>
          <a:xfrm>
            <a:off x="2936240" y="5664200"/>
            <a:ext cx="9461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揭示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25"/>
            </p:custDataLst>
          </p:nvPr>
        </p:nvSpPr>
        <p:spPr>
          <a:xfrm>
            <a:off x="5234940" y="5634990"/>
            <a:ext cx="99695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深化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 nodeType="clickPar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1" fill="hold" nodeType="clickPar">
                      <p:stCondLst>
                        <p:cond delay="indefinite"/>
                      </p:stCondLst>
                      <p:childTnLst>
                        <p:par>
                          <p:cTn id="112" fill="hold">
                            <p:stCondLst>
                              <p:cond delay="0"/>
                            </p:stCondLst>
                            <p:childTnLst>
                              <p:par>
                                <p:cTn id="11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7" fill="hold" nodeType="clickPar">
                      <p:stCondLst>
                        <p:cond delay="indefinite"/>
                      </p:stCondLst>
                      <p:childTnLst>
                        <p:par>
                          <p:cTn id="118" fill="hold">
                            <p:stCondLst>
                              <p:cond delay="0"/>
                            </p:stCondLst>
                            <p:childTnLst>
                              <p:par>
                                <p:cTn id="11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3" fill="hold" nodeType="clickPar">
                      <p:stCondLst>
                        <p:cond delay="indefinite"/>
                      </p:stCondLst>
                      <p:childTnLst>
                        <p:par>
                          <p:cTn id="124" fill="hold">
                            <p:stCondLst>
                              <p:cond delay="0"/>
                            </p:stCondLst>
                            <p:childTnLst>
                              <p:par>
                                <p:cTn id="12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 nodeType="clickPar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5" fill="hold" nodeType="clickPar">
                      <p:stCondLst>
                        <p:cond delay="indefinite"/>
                      </p:stCondLst>
                      <p:childTnLst>
                        <p:par>
                          <p:cTn id="136" fill="hold">
                            <p:stCondLst>
                              <p:cond delay="0"/>
                            </p:stCondLst>
                            <p:childTnLst>
                              <p:par>
                                <p:cTn id="13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14" grpId="0"/>
      <p:bldP spid="20" grpId="0"/>
      <p:bldP spid="18" grpId="0"/>
      <p:bldP spid="3" grpId="0"/>
      <p:bldP spid="8" grpId="0"/>
      <p:bldP spid="10" grpId="0"/>
      <p:bldP spid="12" grpId="0"/>
      <p:bldP spid="15" grpId="0"/>
      <p:bldP spid="16" grpId="0"/>
      <p:bldP spid="21" grpId="0"/>
      <p:bldP spid="9" grpId="0"/>
      <p:bldP spid="11" grpId="0"/>
      <p:bldP spid="13" grpId="0"/>
      <p:bldP spid="22" grpId="0"/>
      <p:bldP spid="23" grpId="0"/>
      <p:bldP spid="24" grpId="0"/>
      <p:bldP spid="4" grpId="0"/>
      <p:bldP spid="5" grpId="0"/>
      <p:bldP spid="7" grpId="0"/>
      <p:bldP spid="17" grpId="0"/>
      <p:bldP spid="25" grpId="0"/>
      <p:bldP spid="26" grpId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" name="文本框 18"/>
          <p:cNvSpPr txBox="1"/>
          <p:nvPr>
            <p:custDataLst>
              <p:tags r:id="rId3"/>
            </p:custDataLst>
          </p:nvPr>
        </p:nvSpPr>
        <p:spPr>
          <a:xfrm>
            <a:off x="56515" y="4404360"/>
            <a:ext cx="119348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主题方面：揭示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，凸显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4"/>
            </p:custDataLst>
          </p:nvPr>
        </p:nvSpPr>
        <p:spPr>
          <a:xfrm>
            <a:off x="56515" y="3524250"/>
            <a:ext cx="119348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情节方面：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故事情节的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5"/>
            </p:custDataLst>
          </p:nvPr>
        </p:nvSpPr>
        <p:spPr>
          <a:xfrm>
            <a:off x="56515" y="2127250"/>
            <a:ext cx="119348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人物方面：①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人物出场；②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人物身份；③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人物心境；④表现人物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。</a:t>
            </a:r>
            <a:endParaRPr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6"/>
            </p:custDataLst>
          </p:nvPr>
        </p:nvSpPr>
        <p:spPr>
          <a:xfrm>
            <a:off x="67945" y="81153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环境方面：①交代故事发生的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；②交代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，揭示社会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特定氛围。</a:t>
            </a:r>
            <a:endParaRPr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44220" y="293370"/>
            <a:ext cx="957834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（2）社会环境描写的作用分析“四角度”</a:t>
            </a:r>
            <a:endParaRPr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7"/>
            </p:custDataLst>
          </p:nvPr>
        </p:nvSpPr>
        <p:spPr>
          <a:xfrm>
            <a:off x="5151120" y="975995"/>
            <a:ext cx="95631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时间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6329680" y="998220"/>
            <a:ext cx="98933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地点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9"/>
            </p:custDataLst>
          </p:nvPr>
        </p:nvSpPr>
        <p:spPr>
          <a:xfrm>
            <a:off x="8830945" y="977900"/>
            <a:ext cx="186245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时代背景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0"/>
            </p:custDataLst>
          </p:nvPr>
        </p:nvSpPr>
        <p:spPr>
          <a:xfrm>
            <a:off x="2058035" y="1543685"/>
            <a:ext cx="132270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渲染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1"/>
            </p:custDataLst>
          </p:nvPr>
        </p:nvSpPr>
        <p:spPr>
          <a:xfrm>
            <a:off x="552450" y="1533525"/>
            <a:ext cx="124015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关系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2"/>
            </p:custDataLst>
          </p:nvPr>
        </p:nvSpPr>
        <p:spPr>
          <a:xfrm>
            <a:off x="2922270" y="2279015"/>
            <a:ext cx="137033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引导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3"/>
            </p:custDataLst>
          </p:nvPr>
        </p:nvSpPr>
        <p:spPr>
          <a:xfrm>
            <a:off x="8879205" y="2307590"/>
            <a:ext cx="91694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揭示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4"/>
            </p:custDataLst>
          </p:nvPr>
        </p:nvSpPr>
        <p:spPr>
          <a:xfrm>
            <a:off x="5854065" y="2282825"/>
            <a:ext cx="124015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交代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5"/>
            </p:custDataLst>
          </p:nvPr>
        </p:nvSpPr>
        <p:spPr>
          <a:xfrm>
            <a:off x="1539875" y="2872740"/>
            <a:ext cx="137033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性格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6"/>
            </p:custDataLst>
          </p:nvPr>
        </p:nvSpPr>
        <p:spPr>
          <a:xfrm>
            <a:off x="2512060" y="3693795"/>
            <a:ext cx="137033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推动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17"/>
            </p:custDataLst>
          </p:nvPr>
        </p:nvSpPr>
        <p:spPr>
          <a:xfrm>
            <a:off x="5215890" y="3679825"/>
            <a:ext cx="137033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发展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8"/>
            </p:custDataLst>
          </p:nvPr>
        </p:nvSpPr>
        <p:spPr>
          <a:xfrm>
            <a:off x="3380740" y="4556760"/>
            <a:ext cx="227901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社会本质特征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19"/>
            </p:custDataLst>
          </p:nvPr>
        </p:nvSpPr>
        <p:spPr>
          <a:xfrm>
            <a:off x="6785610" y="4584700"/>
            <a:ext cx="99695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主题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14" grpId="0"/>
      <p:bldP spid="20" grpId="0"/>
      <p:bldP spid="18" grpId="0"/>
      <p:bldP spid="3" grpId="0"/>
      <p:bldP spid="8" grpId="0"/>
      <p:bldP spid="10" grpId="0"/>
      <p:bldP spid="12" grpId="0"/>
      <p:bldP spid="15" grpId="0"/>
      <p:bldP spid="16" grpId="0"/>
      <p:bldP spid="21" grpId="0"/>
      <p:bldP spid="11" grpId="0"/>
      <p:bldP spid="13" grpId="0"/>
      <p:bldP spid="24" grpId="0"/>
      <p:bldP spid="4" grpId="0"/>
      <p:bldP spid="25" grpId="0"/>
      <p:bldP spid="26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文本框 2"/>
          <p:cNvSpPr txBox="1"/>
          <p:nvPr>
            <p:custDataLst>
              <p:tags r:id="rId3"/>
            </p:custDataLst>
          </p:nvPr>
        </p:nvSpPr>
        <p:spPr>
          <a:xfrm>
            <a:off x="66675" y="1355090"/>
            <a:ext cx="118332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人物形象的概括与分析，是小说阅读中的必考题，这部分常常有两种命题形式：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44220" y="293370"/>
            <a:ext cx="957834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560" b="1">
                <a:solidFill>
                  <a:srgbClr val="FF0000"/>
                </a:solidFill>
                <a:latin typeface="华文隶书" panose="02010800040101010101" pitchFamily="2" charset="-122"/>
                <a:ea typeface="华文隶书" panose="02010800040101010101" pitchFamily="2" charset="-122"/>
                <a:sym typeface="+mn-ea"/>
              </a:rPr>
              <a:t>（三）形象</a:t>
            </a:r>
            <a:endParaRPr sz="2560" b="1">
              <a:solidFill>
                <a:srgbClr val="FF0000"/>
              </a:solidFill>
              <a:latin typeface="华文隶书" panose="02010800040101010101" pitchFamily="2" charset="-122"/>
              <a:ea typeface="华文隶书" panose="02010800040101010101" pitchFamily="2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4"/>
            </p:custDataLst>
          </p:nvPr>
        </p:nvSpPr>
        <p:spPr>
          <a:xfrm>
            <a:off x="66675" y="72644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题型一  人物形象的概括与分析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5"/>
            </p:custDataLst>
          </p:nvPr>
        </p:nvSpPr>
        <p:spPr>
          <a:xfrm>
            <a:off x="53975" y="261366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①指定语段分析人物的心理或性格特点；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6"/>
            </p:custDataLst>
          </p:nvPr>
        </p:nvSpPr>
        <p:spPr>
          <a:xfrm>
            <a:off x="55245" y="342519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②整体概括与分析人物形象特点。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6" grpId="0"/>
      <p:bldP spid="5" grpId="0"/>
      <p:bldP spid="7" grpId="0"/>
    </p:bldLst>
  </p:timing>
</p:sld>
</file>

<file path=ppt/slides/slide2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文本框 12"/>
          <p:cNvSpPr txBox="1"/>
          <p:nvPr>
            <p:custDataLst>
              <p:tags r:id="rId3"/>
            </p:custDataLst>
          </p:nvPr>
        </p:nvSpPr>
        <p:spPr>
          <a:xfrm>
            <a:off x="56515" y="4110990"/>
            <a:ext cx="119348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还需要注意，如果要求分析“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”，那么除了人物的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外，还要考虑概括出与人物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等相关的要点。</a:t>
            </a:r>
            <a:endParaRPr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4"/>
            </p:custDataLst>
          </p:nvPr>
        </p:nvSpPr>
        <p:spPr>
          <a:xfrm>
            <a:off x="56515" y="2630170"/>
            <a:ext cx="119348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如果题干还有“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”的要求，在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之后，还应从文中找到相关的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来作印证，每点按“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+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+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”的形式作答。</a:t>
            </a:r>
            <a:endParaRPr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44220" y="293370"/>
            <a:ext cx="957834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【答题技巧】</a:t>
            </a:r>
            <a:endParaRPr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5"/>
            </p:custDataLst>
          </p:nvPr>
        </p:nvSpPr>
        <p:spPr>
          <a:xfrm>
            <a:off x="66675" y="726440"/>
            <a:ext cx="118332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如果只要求“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”，则可直接用表示人物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的形容词短语（如“善良真诚”）、动词短语（如“有责任感”“热爱生活” ）及主谓短语，从不同的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与角度进行概括。可结合该题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lang="en-US"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的多少确定要点的数量。</a:t>
            </a:r>
            <a:endParaRPr lang="en-US"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7683500" y="875665"/>
            <a:ext cx="153162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性格特点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7"/>
            </p:custDataLst>
          </p:nvPr>
        </p:nvSpPr>
        <p:spPr>
          <a:xfrm>
            <a:off x="5921375" y="2072640"/>
            <a:ext cx="166370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分值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8"/>
            </p:custDataLst>
          </p:nvPr>
        </p:nvSpPr>
        <p:spPr>
          <a:xfrm>
            <a:off x="817245" y="2084705"/>
            <a:ext cx="112331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层面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0" name="文本框 9"/>
          <p:cNvSpPr txBox="1"/>
          <p:nvPr>
            <p:custDataLst>
              <p:tags r:id="rId9"/>
            </p:custDataLst>
          </p:nvPr>
        </p:nvSpPr>
        <p:spPr>
          <a:xfrm>
            <a:off x="3305810" y="2794635"/>
            <a:ext cx="104648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分析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2" name="文本框 11"/>
          <p:cNvSpPr txBox="1"/>
          <p:nvPr>
            <p:custDataLst>
              <p:tags r:id="rId10"/>
            </p:custDataLst>
          </p:nvPr>
        </p:nvSpPr>
        <p:spPr>
          <a:xfrm>
            <a:off x="6779895" y="2780030"/>
            <a:ext cx="132270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概括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1"/>
            </p:custDataLst>
          </p:nvPr>
        </p:nvSpPr>
        <p:spPr>
          <a:xfrm>
            <a:off x="702310" y="3413125"/>
            <a:ext cx="96456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例子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2"/>
            </p:custDataLst>
          </p:nvPr>
        </p:nvSpPr>
        <p:spPr>
          <a:xfrm>
            <a:off x="2887345" y="875665"/>
            <a:ext cx="143129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概括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13"/>
            </p:custDataLst>
          </p:nvPr>
        </p:nvSpPr>
        <p:spPr>
          <a:xfrm>
            <a:off x="4662170" y="3385820"/>
            <a:ext cx="1613535" cy="45593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性格特点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14"/>
            </p:custDataLst>
          </p:nvPr>
        </p:nvSpPr>
        <p:spPr>
          <a:xfrm>
            <a:off x="6541770" y="3404870"/>
            <a:ext cx="84391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例子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5"/>
            </p:custDataLst>
          </p:nvPr>
        </p:nvSpPr>
        <p:spPr>
          <a:xfrm>
            <a:off x="7967345" y="3378200"/>
            <a:ext cx="879475" cy="45593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分析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6"/>
            </p:custDataLst>
          </p:nvPr>
        </p:nvSpPr>
        <p:spPr>
          <a:xfrm>
            <a:off x="5125720" y="4235450"/>
            <a:ext cx="210439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人物形象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17"/>
            </p:custDataLst>
          </p:nvPr>
        </p:nvSpPr>
        <p:spPr>
          <a:xfrm>
            <a:off x="9719945" y="4250055"/>
            <a:ext cx="164655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性格特点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18"/>
            </p:custDataLst>
          </p:nvPr>
        </p:nvSpPr>
        <p:spPr>
          <a:xfrm>
            <a:off x="3556000" y="4860290"/>
            <a:ext cx="1779270" cy="45593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地位身份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19"/>
            </p:custDataLst>
          </p:nvPr>
        </p:nvSpPr>
        <p:spPr>
          <a:xfrm>
            <a:off x="5638800" y="4871720"/>
            <a:ext cx="1774825" cy="45593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状态特征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 nodeType="clickPar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 nodeType="clickPar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/>
      <p:bldP spid="20" grpId="0"/>
      <p:bldP spid="6" grpId="0"/>
      <p:bldP spid="4" grpId="0"/>
      <p:bldP spid="5" grpId="0"/>
      <p:bldP spid="3" grpId="0"/>
      <p:bldP spid="10" grpId="0"/>
      <p:bldP spid="12" grpId="0"/>
      <p:bldP spid="15" grpId="0"/>
      <p:bldP spid="17" grpId="0"/>
      <p:bldP spid="16" grpId="0"/>
      <p:bldP spid="21" grpId="0"/>
      <p:bldP spid="9" grpId="0"/>
      <p:bldP spid="14" grpId="0"/>
      <p:bldP spid="19" grpId="0"/>
      <p:bldP spid="22" grpId="0"/>
      <p:bldP spid="23" grpId="0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框 1"/>
          <p:cNvSpPr txBox="1"/>
          <p:nvPr/>
        </p:nvSpPr>
        <p:spPr>
          <a:xfrm>
            <a:off x="744220" y="293370"/>
            <a:ext cx="957834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题型二  人物形象的塑造手法</a:t>
            </a:r>
            <a:endParaRPr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66675" y="72644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常见题目“请问小说运用什么手法来塑造主人公的?”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66675" y="1494790"/>
            <a:ext cx="11833225" cy="30441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【答题技巧】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小说塑造人物形象是多方位的，它凭借各种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既对人物形象进行直接描写（如肖像描写、语言描写、行为描写、心理描写等）更好地展现人物的内心及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，又对其进行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（如侧面衬托），借助其</a:t>
            </a:r>
            <a:r>
              <a:rPr lang="en-US" sz="2560" b="1" u="sng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sz="2560" b="1">
                <a:solidFill>
                  <a:schemeClr val="tx1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对比衬托，含蓄曲折地表现人物形象。</a:t>
            </a:r>
            <a:endParaRPr sz="2560" b="1">
              <a:solidFill>
                <a:schemeClr val="tx1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5"/>
            </p:custDataLst>
          </p:nvPr>
        </p:nvSpPr>
        <p:spPr>
          <a:xfrm>
            <a:off x="7258685" y="2240915"/>
            <a:ext cx="176022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艺术手段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6" name="文本框 15"/>
          <p:cNvSpPr txBox="1"/>
          <p:nvPr>
            <p:custDataLst>
              <p:tags r:id="rId6"/>
            </p:custDataLst>
          </p:nvPr>
        </p:nvSpPr>
        <p:spPr>
          <a:xfrm>
            <a:off x="1187450" y="3406140"/>
            <a:ext cx="1613535" cy="45593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性格特征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7"/>
            </p:custDataLst>
          </p:nvPr>
        </p:nvSpPr>
        <p:spPr>
          <a:xfrm>
            <a:off x="4749165" y="3404870"/>
            <a:ext cx="17843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间接描写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8"/>
            </p:custDataLst>
          </p:nvPr>
        </p:nvSpPr>
        <p:spPr>
          <a:xfrm>
            <a:off x="9805035" y="3418840"/>
            <a:ext cx="1921510" cy="45593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他人和物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3" grpId="0"/>
      <p:bldP spid="15" grpId="0"/>
      <p:bldP spid="16" grpId="0"/>
      <p:bldP spid="21" grpId="0"/>
      <p:bldP spid="9" grpId="0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56515" y="4879340"/>
            <a:ext cx="119348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三思考对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的作用。也就是分析人物形象的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意义，结合社会现实深切理解作品中的人物对当代社会的思想产生的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，体会人物形象的艺术价值给人们带来的某种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，这是作品的真正写作意图。</a:t>
            </a:r>
            <a:endParaRPr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4"/>
            </p:custDataLst>
          </p:nvPr>
        </p:nvSpPr>
        <p:spPr>
          <a:xfrm>
            <a:off x="56515" y="3649980"/>
            <a:ext cx="119348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二思考对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的作用。小说的目的就是通过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（尤其是主要人物形象）表现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，这是作者塑造人物的最根本用意。</a:t>
            </a:r>
            <a:endParaRPr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5"/>
            </p:custDataLst>
          </p:nvPr>
        </p:nvSpPr>
        <p:spPr>
          <a:xfrm>
            <a:off x="56515" y="2491105"/>
            <a:ext cx="11934825" cy="131381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一思考对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的作用。人物形象的塑造和性格的完成，都与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密切相关，人物的一言一行，都在对情节产生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作用。</a:t>
            </a:r>
            <a:endParaRPr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6"/>
            </p:custDataLst>
          </p:nvPr>
        </p:nvSpPr>
        <p:spPr>
          <a:xfrm>
            <a:off x="56515" y="1330960"/>
            <a:ext cx="11934825" cy="12725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【答题技巧】</a:t>
            </a:r>
            <a:endParaRPr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解答小说主要人物作用题“三思考”：</a:t>
            </a:r>
            <a:endParaRPr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7"/>
            </p:custDataLst>
          </p:nvPr>
        </p:nvSpPr>
        <p:spPr>
          <a:xfrm>
            <a:off x="67945" y="71374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1.主要人物形象的作用</a:t>
            </a:r>
            <a:endParaRPr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44220" y="293370"/>
            <a:ext cx="957834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题型三  人物形象的作用</a:t>
            </a:r>
            <a:endParaRPr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8"/>
            </p:custDataLst>
          </p:nvPr>
        </p:nvSpPr>
        <p:spPr>
          <a:xfrm>
            <a:off x="2307590" y="2654935"/>
            <a:ext cx="137033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情节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9"/>
            </p:custDataLst>
          </p:nvPr>
        </p:nvSpPr>
        <p:spPr>
          <a:xfrm>
            <a:off x="6142355" y="3244215"/>
            <a:ext cx="9461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推进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10"/>
            </p:custDataLst>
          </p:nvPr>
        </p:nvSpPr>
        <p:spPr>
          <a:xfrm>
            <a:off x="9946640" y="2651125"/>
            <a:ext cx="79502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情节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1"/>
            </p:custDataLst>
          </p:nvPr>
        </p:nvSpPr>
        <p:spPr>
          <a:xfrm>
            <a:off x="2252980" y="3821430"/>
            <a:ext cx="137033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主题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12"/>
            </p:custDataLst>
          </p:nvPr>
        </p:nvSpPr>
        <p:spPr>
          <a:xfrm>
            <a:off x="7552690" y="3803650"/>
            <a:ext cx="222440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塑造人物形象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3"/>
            </p:custDataLst>
          </p:nvPr>
        </p:nvSpPr>
        <p:spPr>
          <a:xfrm>
            <a:off x="2223770" y="5050790"/>
            <a:ext cx="94615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社会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4"/>
            </p:custDataLst>
          </p:nvPr>
        </p:nvSpPr>
        <p:spPr>
          <a:xfrm>
            <a:off x="2251710" y="4384675"/>
            <a:ext cx="79502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主题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5"/>
            </p:custDataLst>
          </p:nvPr>
        </p:nvSpPr>
        <p:spPr>
          <a:xfrm>
            <a:off x="7750175" y="5050790"/>
            <a:ext cx="137033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社会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6"/>
            </p:custDataLst>
          </p:nvPr>
        </p:nvSpPr>
        <p:spPr>
          <a:xfrm>
            <a:off x="7172325" y="5636895"/>
            <a:ext cx="239331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影响或作用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17"/>
            </p:custDataLst>
          </p:nvPr>
        </p:nvSpPr>
        <p:spPr>
          <a:xfrm>
            <a:off x="4169410" y="6229985"/>
            <a:ext cx="99695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启示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 nodeType="clickPar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 nodeType="clickPar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9" grpId="0"/>
      <p:bldP spid="14" grpId="0"/>
      <p:bldP spid="20" grpId="0"/>
      <p:bldP spid="18" grpId="0"/>
      <p:bldP spid="13" grpId="0"/>
      <p:bldP spid="22" grpId="0"/>
      <p:bldP spid="23" grpId="0"/>
      <p:bldP spid="24" grpId="0"/>
      <p:bldP spid="4" grpId="0"/>
      <p:bldP spid="5" grpId="0"/>
      <p:bldP spid="7" grpId="0"/>
      <p:bldP spid="17" grpId="0"/>
      <p:bldP spid="25" grpId="0"/>
      <p:bldP spid="26" grpId="0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文本框 5"/>
          <p:cNvSpPr txBox="1"/>
          <p:nvPr>
            <p:custDataLst>
              <p:tags r:id="rId3"/>
            </p:custDataLst>
          </p:nvPr>
        </p:nvSpPr>
        <p:spPr>
          <a:xfrm>
            <a:off x="56515" y="4138930"/>
            <a:ext cx="119348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（1）情节结构上：是中心情节的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，串起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或人物关系，起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作用；推动情节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，如果没有次要人物的出现，情节的发展就显得不合常理。</a:t>
            </a:r>
            <a:endParaRPr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9" name="文本框 18"/>
          <p:cNvSpPr txBox="1"/>
          <p:nvPr>
            <p:custDataLst>
              <p:tags r:id="rId4"/>
            </p:custDataLst>
          </p:nvPr>
        </p:nvSpPr>
        <p:spPr>
          <a:xfrm>
            <a:off x="56515" y="3272790"/>
            <a:ext cx="119348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其经典问法是“某某人（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）在文中起什么作用?请简要分析”。</a:t>
            </a:r>
            <a:endParaRPr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0" name="文本框 19"/>
          <p:cNvSpPr txBox="1"/>
          <p:nvPr>
            <p:custDataLst>
              <p:tags r:id="rId5"/>
            </p:custDataLst>
          </p:nvPr>
        </p:nvSpPr>
        <p:spPr>
          <a:xfrm>
            <a:off x="56515" y="1330960"/>
            <a:ext cx="11934825" cy="18630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【答题技巧】</a:t>
            </a:r>
            <a:endParaRPr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  <a:p>
            <a:pPr indent="650240" fontAlgn="auto">
              <a:lnSpc>
                <a:spcPct val="150000"/>
              </a:lnSpc>
            </a:pP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小说虽然以塑造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形象为主，但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在情节发展、</a:t>
            </a:r>
            <a:r>
              <a:rPr lang="en-US" sz="2560" b="1" u="sng">
                <a:latin typeface="楷体" panose="02010609060101010101" charset="-122"/>
                <a:ea typeface="楷体" panose="02010609060101010101" charset="-122"/>
                <a:sym typeface="+mn-ea"/>
              </a:rPr>
              <a:t>        </a:t>
            </a:r>
            <a:r>
              <a:rPr sz="2560" b="1">
                <a:latin typeface="楷体" panose="02010609060101010101" charset="-122"/>
                <a:ea typeface="楷体" panose="02010609060101010101" charset="-122"/>
                <a:sym typeface="+mn-ea"/>
              </a:rPr>
              <a:t>、揭示主旨方面也有不可忽视的作用。</a:t>
            </a:r>
            <a:endParaRPr sz="2560" b="1"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8" name="文本框 17"/>
          <p:cNvSpPr txBox="1"/>
          <p:nvPr>
            <p:custDataLst>
              <p:tags r:id="rId6"/>
            </p:custDataLst>
          </p:nvPr>
        </p:nvSpPr>
        <p:spPr>
          <a:xfrm>
            <a:off x="67945" y="713740"/>
            <a:ext cx="11833225" cy="68199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650240" fontAlgn="auto">
              <a:lnSpc>
                <a:spcPct val="150000"/>
              </a:lnSpc>
            </a:pPr>
            <a:r>
              <a:rPr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2.次要人物形象的作用</a:t>
            </a:r>
            <a:endParaRPr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" name="文本框 1"/>
          <p:cNvSpPr txBox="1"/>
          <p:nvPr/>
        </p:nvSpPr>
        <p:spPr>
          <a:xfrm>
            <a:off x="744220" y="293370"/>
            <a:ext cx="9578340" cy="48514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sz="2560" b="1">
                <a:solidFill>
                  <a:srgbClr val="FF0000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题型三  人物形象的作用</a:t>
            </a:r>
            <a:endParaRPr sz="2560" b="1">
              <a:solidFill>
                <a:srgbClr val="FF0000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7"/>
            </p:custDataLst>
          </p:nvPr>
        </p:nvSpPr>
        <p:spPr>
          <a:xfrm>
            <a:off x="3155950" y="2074545"/>
            <a:ext cx="223901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主要人物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2" name="文本框 21"/>
          <p:cNvSpPr txBox="1"/>
          <p:nvPr>
            <p:custDataLst>
              <p:tags r:id="rId8"/>
            </p:custDataLst>
          </p:nvPr>
        </p:nvSpPr>
        <p:spPr>
          <a:xfrm>
            <a:off x="10119360" y="2071370"/>
            <a:ext cx="185801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人物塑造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3" name="文本框 22"/>
          <p:cNvSpPr txBox="1"/>
          <p:nvPr>
            <p:custDataLst>
              <p:tags r:id="rId9"/>
            </p:custDataLst>
          </p:nvPr>
        </p:nvSpPr>
        <p:spPr>
          <a:xfrm>
            <a:off x="6672580" y="2071370"/>
            <a:ext cx="196786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次要人物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4" name="文本框 23"/>
          <p:cNvSpPr txBox="1"/>
          <p:nvPr>
            <p:custDataLst>
              <p:tags r:id="rId10"/>
            </p:custDataLst>
          </p:nvPr>
        </p:nvSpPr>
        <p:spPr>
          <a:xfrm>
            <a:off x="4517390" y="3420745"/>
            <a:ext cx="215265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次要人物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5" name="文本框 4"/>
          <p:cNvSpPr txBox="1"/>
          <p:nvPr>
            <p:custDataLst>
              <p:tags r:id="rId11"/>
            </p:custDataLst>
          </p:nvPr>
        </p:nvSpPr>
        <p:spPr>
          <a:xfrm>
            <a:off x="7098665" y="4300855"/>
            <a:ext cx="1423670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经历者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12"/>
            </p:custDataLst>
          </p:nvPr>
        </p:nvSpPr>
        <p:spPr>
          <a:xfrm>
            <a:off x="5539105" y="4300855"/>
            <a:ext cx="113284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见证者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17" name="文本框 16"/>
          <p:cNvSpPr txBox="1"/>
          <p:nvPr>
            <p:custDataLst>
              <p:tags r:id="rId13"/>
            </p:custDataLst>
          </p:nvPr>
        </p:nvSpPr>
        <p:spPr>
          <a:xfrm>
            <a:off x="9471660" y="4295775"/>
            <a:ext cx="1815465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故事情节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5" name="文本框 24"/>
          <p:cNvSpPr txBox="1"/>
          <p:nvPr>
            <p:custDataLst>
              <p:tags r:id="rId14"/>
            </p:custDataLst>
          </p:nvPr>
        </p:nvSpPr>
        <p:spPr>
          <a:xfrm>
            <a:off x="1857375" y="4883785"/>
            <a:ext cx="1090295" cy="457200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线索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  <p:sp>
        <p:nvSpPr>
          <p:cNvPr id="26" name="文本框 25"/>
          <p:cNvSpPr txBox="1"/>
          <p:nvPr>
            <p:custDataLst>
              <p:tags r:id="rId15"/>
            </p:custDataLst>
          </p:nvPr>
        </p:nvSpPr>
        <p:spPr>
          <a:xfrm>
            <a:off x="5216525" y="4870450"/>
            <a:ext cx="996950" cy="442595"/>
          </a:xfrm>
          <a:prstGeom prst="rect">
            <a:avLst/>
          </a:prstGeom>
          <a:noFill/>
          <a:ln w="9525">
            <a:noFill/>
          </a:ln>
        </p:spPr>
        <p:txBody>
          <a:bodyPr wrap="square" anchor="t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sz="2380" b="1">
                <a:solidFill>
                  <a:schemeClr val="tx2"/>
                </a:solidFill>
                <a:latin typeface="楷体" panose="02010609060101010101" charset="-122"/>
                <a:ea typeface="楷体" panose="02010609060101010101" charset="-122"/>
                <a:sym typeface="+mn-ea"/>
              </a:rPr>
              <a:t>发展</a:t>
            </a:r>
            <a:endParaRPr lang="en-US" sz="2380" b="1">
              <a:solidFill>
                <a:schemeClr val="tx2"/>
              </a:solidFill>
              <a:latin typeface="楷体" panose="02010609060101010101" charset="-122"/>
              <a:ea typeface="楷体" panose="02010609060101010101" charset="-122"/>
              <a:sym typeface="+mn-ea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 nodeType="clickPar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 nodeType="clickPar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2" presetClass="entr" presetSubtype="4" dur="5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19" grpId="0"/>
      <p:bldP spid="20" grpId="0"/>
      <p:bldP spid="18" grpId="0"/>
      <p:bldP spid="13" grpId="0"/>
      <p:bldP spid="22" grpId="0"/>
      <p:bldP spid="23" grpId="0"/>
      <p:bldP spid="24" grpId="0"/>
      <p:bldP spid="5" grpId="0"/>
      <p:bldP spid="7" grpId="0"/>
      <p:bldP spid="17" grpId="0"/>
      <p:bldP spid="25" grpId="0"/>
      <p:bldP spid="26" grpId="0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https://d.book118.com/368011113101006033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"/>
</p:tagLst>
</file>

<file path=ppt/tags/tag2.xml><?xml version="1.0" encoding="utf-8"?>
<p:tagLst xmlns:p="http://schemas.openxmlformats.org/presentationml/2006/main">
  <p:tag name="KSO_WM_BEAUTIFY_FLAG" val=""/>
</p:tagLst>
</file>

<file path=ppt/tags/tag3.xml><?xml version="1.0" encoding="utf-8"?>
<p:tagLst xmlns:p="http://schemas.openxmlformats.org/presentationml/2006/main">
  <p:tag name="KSO_WM_BEAUTIFY_FLAG" val=""/>
</p:tagLst>
</file>

<file path=ppt/tags/tag4.xml><?xml version="1.0" encoding="utf-8"?>
<p:tagLst xmlns:p="http://schemas.openxmlformats.org/presentationml/2006/main">
  <p:tag name="KSO_WM_BEAUTIFY_FLAG" val=""/>
</p:tagLst>
</file>

<file path=ppt/tags/tag5.xml><?xml version="1.0" encoding="utf-8"?>
<p:tagLst xmlns:p="http://schemas.openxmlformats.org/presentationml/2006/main">
  <p:tag name="KSO_WM_BEAUTIFY_FLAG" val=""/>
</p:tagLst>
</file>

<file path=ppt/tags/tag6.xml><?xml version="1.0" encoding="utf-8"?>
<p:tagLst xmlns:p="http://schemas.openxmlformats.org/presentationml/2006/main">
  <p:tag name="KSO_WM_BEAUTIFY_FLAG" val=""/>
</p:tagLst>
</file>

<file path=ppt/tags/tag7.xml><?xml version="1.0" encoding="utf-8"?>
<p:tagLst xmlns:p="http://schemas.openxmlformats.org/presentationml/2006/main">
  <p:tag name="KSO_WM_BEAUTIFY_FLAG" val=""/>
</p:tagLst>
</file>

<file path=ppt/tags/tag8.xml><?xml version="1.0" encoding="utf-8"?>
<p:tagLst xmlns:p="http://schemas.openxmlformats.org/presentationml/2006/main">
  <p:tag name="KSO_WM_BEAUTIFY_FLAG" val=""/>
</p:tagLst>
</file>

<file path=ppt/tags/tag9.xml><?xml version="1.0" encoding="utf-8"?>
<p:tagLst xmlns:p="http://schemas.openxmlformats.org/presentationml/2006/main">
  <p:tag name="KSO_WM_BEAUTIFY_FLAG" val=""/>
</p:tagLst>
</file>

<file path=ppt/tags/tag10.xml><?xml version="1.0" encoding="utf-8"?>
<p:tagLst xmlns:p="http://schemas.openxmlformats.org/presentationml/2006/main">
  <p:tag name="KSO_WM_BEAUTIFY_FLAG" val=""/>
</p:tagLst>
</file>

<file path=ppt/tags/tag11.xml><?xml version="1.0" encoding="utf-8"?>
<p:tagLst xmlns:p="http://schemas.openxmlformats.org/presentationml/2006/main">
  <p:tag name="KSO_WM_BEAUTIFY_FLAG" val=""/>
</p:tagLst>
</file>

<file path=ppt/tags/tag12.xml><?xml version="1.0" encoding="utf-8"?>
<p:tagLst xmlns:p="http://schemas.openxmlformats.org/presentationml/2006/main">
  <p:tag name="KSO_WM_BEAUTIFY_FLAG" val=""/>
</p:tagLst>
</file>

<file path=ppt/tags/tag13.xml><?xml version="1.0" encoding="utf-8"?>
<p:tagLst xmlns:p="http://schemas.openxmlformats.org/presentationml/2006/main">
  <p:tag name="KSO_WM_BEAUTIFY_FLAG" val=""/>
</p:tagLst>
</file>

<file path=ppt/tags/tag14.xml><?xml version="1.0" encoding="utf-8"?>
<p:tagLst xmlns:p="http://schemas.openxmlformats.org/presentationml/2006/main">
  <p:tag name="KSO_WM_BEAUTIFY_FLAG" val=""/>
</p:tagLst>
</file>

<file path=ppt/tags/tag15.xml><?xml version="1.0" encoding="utf-8"?>
<p:tagLst xmlns:p="http://schemas.openxmlformats.org/presentationml/2006/main">
  <p:tag name="KSO_WM_BEAUTIFY_FLAG" val=""/>
</p:tagLst>
</file>

<file path=ppt/tags/tag16.xml><?xml version="1.0" encoding="utf-8"?>
<p:tagLst xmlns:p="http://schemas.openxmlformats.org/presentationml/2006/main">
  <p:tag name="KSO_WM_BEAUTIFY_FLAG" val=""/>
</p:tagLst>
</file>

<file path=ppt/tags/tag17.xml><?xml version="1.0" encoding="utf-8"?>
<p:tagLst xmlns:p="http://schemas.openxmlformats.org/presentationml/2006/main">
  <p:tag name="KSO_WM_BEAUTIFY_FLAG" val=""/>
</p:tagLst>
</file>

<file path=ppt/tags/tag18.xml><?xml version="1.0" encoding="utf-8"?>
<p:tagLst xmlns:p="http://schemas.openxmlformats.org/presentationml/2006/main">
  <p:tag name="KSO_WM_BEAUTIFY_FLAG" val=""/>
</p:tagLst>
</file>

<file path=ppt/tags/tag19.xml><?xml version="1.0" encoding="utf-8"?>
<p:tagLst xmlns:p="http://schemas.openxmlformats.org/presentationml/2006/main">
  <p:tag name="KSO_WM_BEAUTIFY_FLAG" val=""/>
</p:tagLst>
</file>

<file path=ppt/tags/tag20.xml><?xml version="1.0" encoding="utf-8"?>
<p:tagLst xmlns:p="http://schemas.openxmlformats.org/presentationml/2006/main">
  <p:tag name="KSO_WM_BEAUTIFY_FLAG" val=""/>
</p:tagLst>
</file>

<file path=ppt/tags/tag21.xml><?xml version="1.0" encoding="utf-8"?>
<p:tagLst xmlns:p="http://schemas.openxmlformats.org/presentationml/2006/main">
  <p:tag name="KSO_WM_BEAUTIFY_FLAG" val=""/>
</p:tagLst>
</file>

<file path=ppt/tags/tag22.xml><?xml version="1.0" encoding="utf-8"?>
<p:tagLst xmlns:p="http://schemas.openxmlformats.org/presentationml/2006/main">
  <p:tag name="KSO_WM_BEAUTIFY_FLAG" val=""/>
</p:tagLst>
</file>

<file path=ppt/tags/tag23.xml><?xml version="1.0" encoding="utf-8"?>
<p:tagLst xmlns:p="http://schemas.openxmlformats.org/presentationml/2006/main">
  <p:tag name="KSO_WM_BEAUTIFY_FLAG" val=""/>
</p:tagLst>
</file>

<file path=ppt/tags/tag24.xml><?xml version="1.0" encoding="utf-8"?>
<p:tagLst xmlns:p="http://schemas.openxmlformats.org/presentationml/2006/main">
  <p:tag name="KSO_WM_UNIT_TABLE_BEAUTIFY" val="smartTable{9ad538cc-89cf-4f74-b6b3-8da9e372aab2}"/>
  <p:tag name="TABLE_ENDDRAG_ORIGIN_RECT" val="872*380"/>
  <p:tag name="TABLE_ENDDRAG_RECT" val="44*79*872*380"/>
</p:tagLst>
</file>

<file path=ppt/tags/tag25.xml><?xml version="1.0" encoding="utf-8"?>
<p:tagLst xmlns:p="http://schemas.openxmlformats.org/presentationml/2006/main">
  <p:tag name="KSO_WM_BEAUTIFY_FLAG" val=""/>
</p:tagLst>
</file>

<file path=ppt/tags/tag26.xml><?xml version="1.0" encoding="utf-8"?>
<p:tagLst xmlns:p="http://schemas.openxmlformats.org/presentationml/2006/main">
  <p:tag name="KSO_WM_BEAUTIFY_FLAG" val=""/>
</p:tagLst>
</file>

<file path=ppt/tags/tag27.xml><?xml version="1.0" encoding="utf-8"?>
<p:tagLst xmlns:p="http://schemas.openxmlformats.org/presentationml/2006/main">
  <p:tag name="KSO_WM_BEAUTIFY_FLAG" val=""/>
</p:tagLst>
</file>

<file path=ppt/tags/tag28.xml><?xml version="1.0" encoding="utf-8"?>
<p:tagLst xmlns:p="http://schemas.openxmlformats.org/presentationml/2006/main">
  <p:tag name="KSO_WM_BEAUTIFY_FLAG" val=""/>
</p:tagLst>
</file>

<file path=ppt/tags/tag29.xml><?xml version="1.0" encoding="utf-8"?>
<p:tagLst xmlns:p="http://schemas.openxmlformats.org/presentationml/2006/main">
  <p:tag name="KSO_WM_BEAUTIFY_FLAG" val=""/>
</p:tagLst>
</file>

<file path=ppt/tags/tag30.xml><?xml version="1.0" encoding="utf-8"?>
<p:tagLst xmlns:p="http://schemas.openxmlformats.org/presentationml/2006/main">
  <p:tag name="KSO_WM_BEAUTIFY_FLAG" val=""/>
</p:tagLst>
</file>

<file path=ppt/tags/tag31.xml><?xml version="1.0" encoding="utf-8"?>
<p:tagLst xmlns:p="http://schemas.openxmlformats.org/presentationml/2006/main">
  <p:tag name="KSO_WM_BEAUTIFY_FLAG" val=""/>
</p:tagLst>
</file>

<file path=ppt/tags/tag32.xml><?xml version="1.0" encoding="utf-8"?>
<p:tagLst xmlns:p="http://schemas.openxmlformats.org/presentationml/2006/main">
  <p:tag name="KSO_WM_BEAUTIFY_FLAG" val=""/>
</p:tagLst>
</file>

<file path=ppt/tags/tag33.xml><?xml version="1.0" encoding="utf-8"?>
<p:tagLst xmlns:p="http://schemas.openxmlformats.org/presentationml/2006/main">
  <p:tag name="KSO_WM_BEAUTIFY_FLAG" val=""/>
</p:tagLst>
</file>

<file path=ppt/tags/tag34.xml><?xml version="1.0" encoding="utf-8"?>
<p:tagLst xmlns:p="http://schemas.openxmlformats.org/presentationml/2006/main">
  <p:tag name="KSO_WM_BEAUTIFY_FLAG" val=""/>
</p:tagLst>
</file>

<file path=ppt/tags/tag35.xml><?xml version="1.0" encoding="utf-8"?>
<p:tagLst xmlns:p="http://schemas.openxmlformats.org/presentationml/2006/main">
  <p:tag name="KSO_WM_BEAUTIFY_FLAG" val=""/>
</p:tagLst>
</file>

<file path=ppt/tags/tag36.xml><?xml version="1.0" encoding="utf-8"?>
<p:tagLst xmlns:p="http://schemas.openxmlformats.org/presentationml/2006/main">
  <p:tag name="KSO_WM_BEAUTIFY_FLAG" val=""/>
</p:tagLst>
</file>

<file path=ppt/tags/tag37.xml><?xml version="1.0" encoding="utf-8"?>
<p:tagLst xmlns:p="http://schemas.openxmlformats.org/presentationml/2006/main">
  <p:tag name="KSO_WM_BEAUTIFY_FLAG" val=""/>
</p:tagLst>
</file>

<file path=ppt/tags/tag38.xml><?xml version="1.0" encoding="utf-8"?>
<p:tagLst xmlns:p="http://schemas.openxmlformats.org/presentationml/2006/main">
  <p:tag name="KSO_WM_BEAUTIFY_FLAG" val=""/>
</p:tagLst>
</file>

<file path=ppt/tags/tag39.xml><?xml version="1.0" encoding="utf-8"?>
<p:tagLst xmlns:p="http://schemas.openxmlformats.org/presentationml/2006/main">
  <p:tag name="KSO_WM_BEAUTIFY_FLAG" val=""/>
</p:tagLst>
</file>

<file path=ppt/tags/tag40.xml><?xml version="1.0" encoding="utf-8"?>
<p:tagLst xmlns:p="http://schemas.openxmlformats.org/presentationml/2006/main">
  <p:tag name="KSO_WM_BEAUTIFY_FLAG" val=""/>
</p:tagLst>
</file>

<file path=ppt/tags/tag41.xml><?xml version="1.0" encoding="utf-8"?>
<p:tagLst xmlns:p="http://schemas.openxmlformats.org/presentationml/2006/main">
  <p:tag name="KSO_WM_UNIT_TABLE_BEAUTIFY" val="smartTable{8b7f53fd-4c78-47bc-82ed-47cb534d41e7}"/>
  <p:tag name="TABLE_ENDDRAG_ORIGIN_RECT" val="915*364"/>
  <p:tag name="TABLE_ENDDRAG_RECT" val="21*100*915*364"/>
</p:tagLst>
</file>

<file path=ppt/tags/tag42.xml><?xml version="1.0" encoding="utf-8"?>
<p:tagLst xmlns:p="http://schemas.openxmlformats.org/presentationml/2006/main">
  <p:tag name="KSO_WM_BEAUTIFY_FLAG" val=""/>
</p:tagLst>
</file>

<file path=ppt/tags/tag43.xml><?xml version="1.0" encoding="utf-8"?>
<p:tagLst xmlns:p="http://schemas.openxmlformats.org/presentationml/2006/main">
  <p:tag name="KSO_WM_BEAUTIFY_FLAG" val=""/>
</p:tagLst>
</file>

<file path=ppt/tags/tag44.xml><?xml version="1.0" encoding="utf-8"?>
<p:tagLst xmlns:p="http://schemas.openxmlformats.org/presentationml/2006/main">
  <p:tag name="KSO_WM_BEAUTIFY_FLAG" val=""/>
</p:tagLst>
</file>

<file path=ppt/tags/tag45.xml><?xml version="1.0" encoding="utf-8"?>
<p:tagLst xmlns:p="http://schemas.openxmlformats.org/presentationml/2006/main">
  <p:tag name="KSO_WM_BEAUTIFY_FLAG" val=""/>
</p:tagLst>
</file>

<file path=ppt/tags/tag46.xml><?xml version="1.0" encoding="utf-8"?>
<p:tagLst xmlns:p="http://schemas.openxmlformats.org/presentationml/2006/main">
  <p:tag name="KSO_WM_BEAUTIFY_FLAG" val=""/>
</p:tagLst>
</file>

<file path=ppt/tags/tag47.xml><?xml version="1.0" encoding="utf-8"?>
<p:tagLst xmlns:p="http://schemas.openxmlformats.org/presentationml/2006/main">
  <p:tag name="KSO_WM_BEAUTIFY_FLAG" val=""/>
</p:tagLst>
</file>

<file path=ppt/tags/tag48.xml><?xml version="1.0" encoding="utf-8"?>
<p:tagLst xmlns:p="http://schemas.openxmlformats.org/presentationml/2006/main">
  <p:tag name="KSO_WM_BEAUTIFY_FLAG" val=""/>
</p:tagLst>
</file>

<file path=ppt/tags/tag49.xml><?xml version="1.0" encoding="utf-8"?>
<p:tagLst xmlns:p="http://schemas.openxmlformats.org/presentationml/2006/main">
  <p:tag name="KSO_WM_BEAUTIFY_FLAG" val=""/>
</p:tagLst>
</file>

<file path=ppt/tags/tag50.xml><?xml version="1.0" encoding="utf-8"?>
<p:tagLst xmlns:p="http://schemas.openxmlformats.org/presentationml/2006/main">
  <p:tag name="KSO_WM_BEAUTIFY_FLAG" val=""/>
</p:tagLst>
</file>

<file path=ppt/tags/tag51.xml><?xml version="1.0" encoding="utf-8"?>
<p:tagLst xmlns:p="http://schemas.openxmlformats.org/presentationml/2006/main">
  <p:tag name="KSO_WM_BEAUTIFY_FLAG" val=""/>
</p:tagLst>
</file>

<file path=ppt/tags/tag52.xml><?xml version="1.0" encoding="utf-8"?>
<p:tagLst xmlns:p="http://schemas.openxmlformats.org/presentationml/2006/main">
  <p:tag name="KSO_WM_BEAUTIFY_FLAG" val=""/>
</p:tagLst>
</file>

<file path=ppt/tags/tag53.xml><?xml version="1.0" encoding="utf-8"?>
<p:tagLst xmlns:p="http://schemas.openxmlformats.org/presentationml/2006/main">
  <p:tag name="KSO_WM_BEAUTIFY_FLAG" val=""/>
</p:tagLst>
</file>

<file path=ppt/tags/tag54.xml><?xml version="1.0" encoding="utf-8"?>
<p:tagLst xmlns:p="http://schemas.openxmlformats.org/presentationml/2006/main">
  <p:tag name="KSO_WM_BEAUTIFY_FLAG" val=""/>
</p:tagLst>
</file>

<file path=ppt/tags/tag55.xml><?xml version="1.0" encoding="utf-8"?>
<p:tagLst xmlns:p="http://schemas.openxmlformats.org/presentationml/2006/main">
  <p:tag name="KSO_WM_BEAUTIFY_FLAG" val=""/>
</p:tagLst>
</file>

<file path=ppt/tags/tag56.xml><?xml version="1.0" encoding="utf-8"?>
<p:tagLst xmlns:p="http://schemas.openxmlformats.org/presentationml/2006/main">
  <p:tag name="KSO_WM_UNIT_TABLE_BEAUTIFY" val="smartTable{8b7f53fd-4c78-47bc-82ed-47cb534d41e7}"/>
  <p:tag name="TABLE_ENDDRAG_ORIGIN_RECT" val="915*364"/>
  <p:tag name="TABLE_ENDDRAG_RECT" val="21*100*915*364"/>
</p:tagLst>
</file>

<file path=ppt/tags/tag57.xml><?xml version="1.0" encoding="utf-8"?>
<p:tagLst xmlns:p="http://schemas.openxmlformats.org/presentationml/2006/main">
  <p:tag name="KSO_WM_BEAUTIFY_FLAG" val=""/>
</p:tagLst>
</file>

<file path=ppt/tags/tag58.xml><?xml version="1.0" encoding="utf-8"?>
<p:tagLst xmlns:p="http://schemas.openxmlformats.org/presentationml/2006/main">
  <p:tag name="KSO_WM_BEAUTIFY_FLAG" val=""/>
</p:tagLst>
</file>

<file path=ppt/tags/tag59.xml><?xml version="1.0" encoding="utf-8"?>
<p:tagLst xmlns:p="http://schemas.openxmlformats.org/presentationml/2006/main">
  <p:tag name="KSO_WM_BEAUTIFY_FLAG" val=""/>
</p:tagLst>
</file>

<file path=ppt/tags/tag60.xml><?xml version="1.0" encoding="utf-8"?>
<p:tagLst xmlns:p="http://schemas.openxmlformats.org/presentationml/2006/main">
  <p:tag name="KSO_WM_BEAUTIFY_FLAG" val=""/>
</p:tagLst>
</file>

<file path=ppt/tags/tag61.xml><?xml version="1.0" encoding="utf-8"?>
<p:tagLst xmlns:p="http://schemas.openxmlformats.org/presentationml/2006/main">
  <p:tag name="KSO_WM_BEAUTIFY_FLAG" val=""/>
</p:tagLst>
</file>

<file path=ppt/tags/tag62.xml><?xml version="1.0" encoding="utf-8"?>
<p:tagLst xmlns:p="http://schemas.openxmlformats.org/presentationml/2006/main">
  <p:tag name="KSO_WM_BEAUTIFY_FLAG" val=""/>
</p:tagLst>
</file>

<file path=ppt/tags/tag63.xml><?xml version="1.0" encoding="utf-8"?>
<p:tagLst xmlns:p="http://schemas.openxmlformats.org/presentationml/2006/main">
  <p:tag name="KSO_WM_BEAUTIFY_FLAG" val=""/>
</p:tagLst>
</file>

<file path=ppt/tags/tag64.xml><?xml version="1.0" encoding="utf-8"?>
<p:tagLst xmlns:p="http://schemas.openxmlformats.org/presentationml/2006/main">
  <p:tag name="KSO_WM_BEAUTIFY_FLAG" val=""/>
</p:tagLst>
</file>

<file path=ppt/tags/tag65.xml><?xml version="1.0" encoding="utf-8"?>
<p:tagLst xmlns:p="http://schemas.openxmlformats.org/presentationml/2006/main">
  <p:tag name="KSO_WM_BEAUTIFY_FLAG" val=""/>
</p:tagLst>
</file>

<file path=ppt/tags/tag66.xml><?xml version="1.0" encoding="utf-8"?>
<p:tagLst xmlns:p="http://schemas.openxmlformats.org/presentationml/2006/main">
  <p:tag name="KSO_WM_BEAUTIFY_FLAG" val=""/>
</p:tagLst>
</file>

<file path=ppt/tags/tag67.xml><?xml version="1.0" encoding="utf-8"?>
<p:tagLst xmlns:p="http://schemas.openxmlformats.org/presentationml/2006/main">
  <p:tag name="KSO_WM_BEAUTIFY_FLAG" val=""/>
</p:tagLst>
</file>

<file path=ppt/tags/tag68.xml><?xml version="1.0" encoding="utf-8"?>
<p:tagLst xmlns:p="http://schemas.openxmlformats.org/presentationml/2006/main">
  <p:tag name="KSO_WM_BEAUTIFY_FLAG" val=""/>
</p:tagLst>
</file>

<file path=ppt/tags/tag69.xml><?xml version="1.0" encoding="utf-8"?>
<p:tagLst xmlns:p="http://schemas.openxmlformats.org/presentationml/2006/main">
  <p:tag name="KSO_WM_BEAUTIFY_FLAG" val=""/>
</p:tagLst>
</file>

<file path=ppt/tags/tag70.xml><?xml version="1.0" encoding="utf-8"?>
<p:tagLst xmlns:p="http://schemas.openxmlformats.org/presentationml/2006/main">
  <p:tag name="KSO_WM_BEAUTIFY_FLAG" val=""/>
</p:tagLst>
</file>

<file path=ppt/tags/tag71.xml><?xml version="1.0" encoding="utf-8"?>
<p:tagLst xmlns:p="http://schemas.openxmlformats.org/presentationml/2006/main">
  <p:tag name="KSO_WM_UNIT_TABLE_BEAUTIFY" val="smartTable{8b7f53fd-4c78-47bc-82ed-47cb534d41e7}"/>
  <p:tag name="TABLE_ENDDRAG_ORIGIN_RECT" val="915*364"/>
  <p:tag name="TABLE_ENDDRAG_RECT" val="21*100*915*364"/>
</p:tagLst>
</file>

<file path=ppt/tags/tag72.xml><?xml version="1.0" encoding="utf-8"?>
<p:tagLst xmlns:p="http://schemas.openxmlformats.org/presentationml/2006/main">
  <p:tag name="KSO_WM_BEAUTIFY_FLAG" val=""/>
</p:tagLst>
</file>

<file path=ppt/tags/tag73.xml><?xml version="1.0" encoding="utf-8"?>
<p:tagLst xmlns:p="http://schemas.openxmlformats.org/presentationml/2006/main">
  <p:tag name="KSO_WM_BEAUTIFY_FLAG" val=""/>
</p:tagLst>
</file>

<file path=ppt/tags/tag74.xml><?xml version="1.0" encoding="utf-8"?>
<p:tagLst xmlns:p="http://schemas.openxmlformats.org/presentationml/2006/main">
  <p:tag name="KSO_WM_BEAUTIFY_FLAG" val=""/>
</p:tagLst>
</file>

<file path=ppt/tags/tag75.xml><?xml version="1.0" encoding="utf-8"?>
<p:tagLst xmlns:p="http://schemas.openxmlformats.org/presentationml/2006/main">
  <p:tag name="KSO_WM_BEAUTIFY_FLAG" val=""/>
</p:tagLst>
</file>

<file path=ppt/tags/tag76.xml><?xml version="1.0" encoding="utf-8"?>
<p:tagLst xmlns:p="http://schemas.openxmlformats.org/presentationml/2006/main">
  <p:tag name="KSO_WM_BEAUTIFY_FLAG" val=""/>
</p:tagLst>
</file>

<file path=ppt/tags/tag77.xml><?xml version="1.0" encoding="utf-8"?>
<p:tagLst xmlns:p="http://schemas.openxmlformats.org/presentationml/2006/main">
  <p:tag name="KSO_WM_BEAUTIFY_FLAG" val=""/>
</p:tagLst>
</file>

<file path=ppt/tags/tag78.xml><?xml version="1.0" encoding="utf-8"?>
<p:tagLst xmlns:p="http://schemas.openxmlformats.org/presentationml/2006/main">
  <p:tag name="KSO_WM_BEAUTIFY_FLAG" val=""/>
</p:tagLst>
</file>

<file path=ppt/tags/tag79.xml><?xml version="1.0" encoding="utf-8"?>
<p:tagLst xmlns:p="http://schemas.openxmlformats.org/presentationml/2006/main">
  <p:tag name="KSO_WM_BEAUTIFY_FLAG" val=""/>
</p:tagLst>
</file>

<file path=ppt/tags/tag80.xml><?xml version="1.0" encoding="utf-8"?>
<p:tagLst xmlns:p="http://schemas.openxmlformats.org/presentationml/2006/main">
  <p:tag name="KSO_WM_BEAUTIFY_FLAG" val=""/>
</p:tagLst>
</file>

<file path=ppt/tags/tag81.xml><?xml version="1.0" encoding="utf-8"?>
<p:tagLst xmlns:p="http://schemas.openxmlformats.org/presentationml/2006/main">
  <p:tag name="KSO_WM_BEAUTIFY_FLAG" val=""/>
</p:tagLst>
</file>

<file path=ppt/tags/tag82.xml><?xml version="1.0" encoding="utf-8"?>
<p:tagLst xmlns:p="http://schemas.openxmlformats.org/presentationml/2006/main">
  <p:tag name="KSO_WM_BEAUTIFY_FLAG" val=""/>
</p:tagLst>
</file>

<file path=ppt/tags/tag83.xml><?xml version="1.0" encoding="utf-8"?>
<p:tagLst xmlns:p="http://schemas.openxmlformats.org/presentationml/2006/main">
  <p:tag name="KSO_WM_BEAUTIFY_FLAG" val=""/>
</p:tagLst>
</file>

<file path=ppt/tags/tag84.xml><?xml version="1.0" encoding="utf-8"?>
<p:tagLst xmlns:p="http://schemas.openxmlformats.org/presentationml/2006/main">
  <p:tag name="KSO_WM_BEAUTIFY_FLAG" val=""/>
</p:tagLst>
</file>

<file path=ppt/tags/tag85.xml><?xml version="1.0" encoding="utf-8"?>
<p:tagLst xmlns:p="http://schemas.openxmlformats.org/presentationml/2006/main">
  <p:tag name="KSO_WM_BEAUTIFY_FLAG" val=""/>
</p:tagLst>
</file>

<file path=ppt/tags/tag86.xml><?xml version="1.0" encoding="utf-8"?>
<p:tagLst xmlns:p="http://schemas.openxmlformats.org/presentationml/2006/main">
  <p:tag name="KSO_WM_UNIT_TABLE_BEAUTIFY" val="smartTable{8b7f53fd-4c78-47bc-82ed-47cb534d41e7}"/>
  <p:tag name="TABLE_ENDDRAG_ORIGIN_RECT" val="915*364"/>
  <p:tag name="TABLE_ENDDRAG_RECT" val="21*100*915*364"/>
</p:tagLst>
</file>

<file path=ppt/tags/tag87.xml><?xml version="1.0" encoding="utf-8"?>
<p:tagLst xmlns:p="http://schemas.openxmlformats.org/presentationml/2006/main">
  <p:tag name="KSO_WM_BEAUTIFY_FLAG" val=""/>
</p:tagLst>
</file>

<file path=ppt/tags/tag88.xml><?xml version="1.0" encoding="utf-8"?>
<p:tagLst xmlns:p="http://schemas.openxmlformats.org/presentationml/2006/main">
  <p:tag name="KSO_WM_BEAUTIFY_FLAG" val=""/>
</p:tagLst>
</file>

<file path=ppt/tags/tag89.xml><?xml version="1.0" encoding="utf-8"?>
<p:tagLst xmlns:p="http://schemas.openxmlformats.org/presentationml/2006/main">
  <p:tag name="KSO_WM_BEAUTIFY_FLAG" val=""/>
</p:tagLst>
</file>

<file path=ppt/tags/tag90.xml><?xml version="1.0" encoding="utf-8"?>
<p:tagLst xmlns:p="http://schemas.openxmlformats.org/presentationml/2006/main">
  <p:tag name="KSO_WM_BEAUTIFY_FLAG" val=""/>
</p:tagLst>
</file>

<file path=ppt/tags/tag91.xml><?xml version="1.0" encoding="utf-8"?>
<p:tagLst xmlns:p="http://schemas.openxmlformats.org/presentationml/2006/main">
  <p:tag name="KSO_WM_BEAUTIFY_FLAG" val=""/>
</p:tagLst>
</file>

<file path=ppt/tags/tag92.xml><?xml version="1.0" encoding="utf-8"?>
<p:tagLst xmlns:p="http://schemas.openxmlformats.org/presentationml/2006/main">
  <p:tag name="KSO_WM_BEAUTIFY_FLAG" val=""/>
</p:tagLst>
</file>

<file path=ppt/tags/tag93.xml><?xml version="1.0" encoding="utf-8"?>
<p:tagLst xmlns:p="http://schemas.openxmlformats.org/presentationml/2006/main">
  <p:tag name="KSO_WM_BEAUTIFY_FLAG" val=""/>
</p:tagLst>
</file>

<file path=ppt/tags/tag94.xml><?xml version="1.0" encoding="utf-8"?>
<p:tagLst xmlns:p="http://schemas.openxmlformats.org/presentationml/2006/main">
  <p:tag name="KSO_WM_BEAUTIFY_FLAG" val=""/>
</p:tagLst>
</file>

<file path=ppt/tags/tag95.xml><?xml version="1.0" encoding="utf-8"?>
<p:tagLst xmlns:p="http://schemas.openxmlformats.org/presentationml/2006/main">
  <p:tag name="KSO_WM_BEAUTIFY_FLAG" val=""/>
</p:tagLst>
</file>

<file path=ppt/tags/tag96.xml><?xml version="1.0" encoding="utf-8"?>
<p:tagLst xmlns:p="http://schemas.openxmlformats.org/presentationml/2006/main">
  <p:tag name="KSO_WM_BEAUTIFY_FLAG" val=""/>
</p:tagLst>
</file>

<file path=ppt/tags/tag97.xml><?xml version="1.0" encoding="utf-8"?>
<p:tagLst xmlns:p="http://schemas.openxmlformats.org/presentationml/2006/main">
  <p:tag name="KSO_WM_BEAUTIFY_FLAG" val=""/>
</p:tagLst>
</file>

<file path=ppt/tags/tag98.xml><?xml version="1.0" encoding="utf-8"?>
<p:tagLst xmlns:p="http://schemas.openxmlformats.org/presentationml/2006/main">
  <p:tag name="KSO_WM_BEAUTIFY_FLAG" val=""/>
</p:tagLst>
</file>

<file path=ppt/tags/tag99.xml><?xml version="1.0" encoding="utf-8"?>
<p:tagLst xmlns:p="http://schemas.openxmlformats.org/presentationml/2006/main">
  <p:tag name="KSO_WM_BEAUTIFY_FLAG" val=""/>
</p:tagLst>
</file>

<file path=ppt/tags/tag100.xml><?xml version="1.0" encoding="utf-8"?>
<p:tagLst xmlns:p="http://schemas.openxmlformats.org/presentationml/2006/main">
  <p:tag name="KSO_WM_BEAUTIFY_FLAG" val=""/>
</p:tagLst>
</file>

<file path=ppt/tags/tag101.xml><?xml version="1.0" encoding="utf-8"?>
<p:tagLst xmlns:p="http://schemas.openxmlformats.org/presentationml/2006/main">
  <p:tag name="KSO_WM_BEAUTIFY_FLAG" val=""/>
</p:tagLst>
</file>

<file path=ppt/tags/tag102.xml><?xml version="1.0" encoding="utf-8"?>
<p:tagLst xmlns:p="http://schemas.openxmlformats.org/presentationml/2006/main">
  <p:tag name="KSO_WM_BEAUTIFY_FLAG" val=""/>
</p:tagLst>
</file>

<file path=ppt/tags/tag103.xml><?xml version="1.0" encoding="utf-8"?>
<p:tagLst xmlns:p="http://schemas.openxmlformats.org/presentationml/2006/main">
  <p:tag name="KSO_WM_BEAUTIFY_FLAG" val=""/>
</p:tagLst>
</file>

<file path=ppt/tags/tag104.xml><?xml version="1.0" encoding="utf-8"?>
<p:tagLst xmlns:p="http://schemas.openxmlformats.org/presentationml/2006/main">
  <p:tag name="KSO_WM_BEAUTIFY_FLAG" val=""/>
</p:tagLst>
</file>

<file path=ppt/tags/tag105.xml><?xml version="1.0" encoding="utf-8"?>
<p:tagLst xmlns:p="http://schemas.openxmlformats.org/presentationml/2006/main">
  <p:tag name="KSO_WM_BEAUTIFY_FLAG" val=""/>
</p:tagLst>
</file>

<file path=ppt/tags/tag106.xml><?xml version="1.0" encoding="utf-8"?>
<p:tagLst xmlns:p="http://schemas.openxmlformats.org/presentationml/2006/main">
  <p:tag name="KSO_WM_BEAUTIFY_FLAG" val=""/>
</p:tagLst>
</file>

<file path=ppt/tags/tag107.xml><?xml version="1.0" encoding="utf-8"?>
<p:tagLst xmlns:p="http://schemas.openxmlformats.org/presentationml/2006/main">
  <p:tag name="KSO_WM_BEAUTIFY_FLAG" val=""/>
</p:tagLst>
</file>

<file path=ppt/tags/tag108.xml><?xml version="1.0" encoding="utf-8"?>
<p:tagLst xmlns:p="http://schemas.openxmlformats.org/presentationml/2006/main">
  <p:tag name="KSO_WM_BEAUTIFY_FLAG" val=""/>
</p:tagLst>
</file>

<file path=ppt/tags/tag109.xml><?xml version="1.0" encoding="utf-8"?>
<p:tagLst xmlns:p="http://schemas.openxmlformats.org/presentationml/2006/main">
  <p:tag name="KSO_WM_BEAUTIFY_FLAG" val=""/>
</p:tagLst>
</file>

<file path=ppt/tags/tag110.xml><?xml version="1.0" encoding="utf-8"?>
<p:tagLst xmlns:p="http://schemas.openxmlformats.org/presentationml/2006/main">
  <p:tag name="KSO_WM_BEAUTIFY_FLAG" val=""/>
</p:tagLst>
</file>

<file path=ppt/tags/tag111.xml><?xml version="1.0" encoding="utf-8"?>
<p:tagLst xmlns:p="http://schemas.openxmlformats.org/presentationml/2006/main">
  <p:tag name="KSO_WM_BEAUTIFY_FLAG" val=""/>
</p:tagLst>
</file>

<file path=ppt/tags/tag112.xml><?xml version="1.0" encoding="utf-8"?>
<p:tagLst xmlns:p="http://schemas.openxmlformats.org/presentationml/2006/main">
  <p:tag name="KSO_WM_BEAUTIFY_FLAG" val=""/>
</p:tagLst>
</file>

<file path=ppt/tags/tag113.xml><?xml version="1.0" encoding="utf-8"?>
<p:tagLst xmlns:p="http://schemas.openxmlformats.org/presentationml/2006/main">
  <p:tag name="KSO_WM_UNIT_TABLE_BEAUTIFY" val="smartTable{8b7f53fd-4c78-47bc-82ed-47cb534d41e7}"/>
  <p:tag name="TABLE_ENDDRAG_ORIGIN_RECT" val="915*364"/>
  <p:tag name="TABLE_ENDDRAG_RECT" val="21*100*915*364"/>
</p:tagLst>
</file>

<file path=ppt/tags/tag114.xml><?xml version="1.0" encoding="utf-8"?>
<p:tagLst xmlns:p="http://schemas.openxmlformats.org/presentationml/2006/main">
  <p:tag name="KSO_WM_BEAUTIFY_FLAG" val=""/>
</p:tagLst>
</file>

<file path=ppt/tags/tag115.xml><?xml version="1.0" encoding="utf-8"?>
<p:tagLst xmlns:p="http://schemas.openxmlformats.org/presentationml/2006/main">
  <p:tag name="KSO_WM_BEAUTIFY_FLAG" val=""/>
</p:tagLst>
</file>

<file path=ppt/tags/tag116.xml><?xml version="1.0" encoding="utf-8"?>
<p:tagLst xmlns:p="http://schemas.openxmlformats.org/presentationml/2006/main">
  <p:tag name="KSO_WM_BEAUTIFY_FLAG" val=""/>
</p:tagLst>
</file>

<file path=ppt/tags/tag117.xml><?xml version="1.0" encoding="utf-8"?>
<p:tagLst xmlns:p="http://schemas.openxmlformats.org/presentationml/2006/main">
  <p:tag name="KSO_WM_BEAUTIFY_FLAG" val=""/>
</p:tagLst>
</file>

<file path=ppt/tags/tag118.xml><?xml version="1.0" encoding="utf-8"?>
<p:tagLst xmlns:p="http://schemas.openxmlformats.org/presentationml/2006/main">
  <p:tag name="KSO_WM_BEAUTIFY_FLAG" val=""/>
</p:tagLst>
</file>

<file path=ppt/tags/tag119.xml><?xml version="1.0" encoding="utf-8"?>
<p:tagLst xmlns:p="http://schemas.openxmlformats.org/presentationml/2006/main">
  <p:tag name="KSO_WM_BEAUTIFY_FLAG" val=""/>
</p:tagLst>
</file>

<file path=ppt/tags/tag120.xml><?xml version="1.0" encoding="utf-8"?>
<p:tagLst xmlns:p="http://schemas.openxmlformats.org/presentationml/2006/main">
  <p:tag name="KSO_WM_BEAUTIFY_FLAG" val=""/>
</p:tagLst>
</file>

<file path=ppt/tags/tag121.xml><?xml version="1.0" encoding="utf-8"?>
<p:tagLst xmlns:p="http://schemas.openxmlformats.org/presentationml/2006/main">
  <p:tag name="KSO_WM_BEAUTIFY_FLAG" val=""/>
</p:tagLst>
</file>

<file path=ppt/tags/tag122.xml><?xml version="1.0" encoding="utf-8"?>
<p:tagLst xmlns:p="http://schemas.openxmlformats.org/presentationml/2006/main">
  <p:tag name="KSO_WM_BEAUTIFY_FLAG" val=""/>
</p:tagLst>
</file>

<file path=ppt/tags/tag123.xml><?xml version="1.0" encoding="utf-8"?>
<p:tagLst xmlns:p="http://schemas.openxmlformats.org/presentationml/2006/main">
  <p:tag name="KSO_WM_BEAUTIFY_FLAG" val=""/>
</p:tagLst>
</file>

<file path=ppt/tags/tag124.xml><?xml version="1.0" encoding="utf-8"?>
<p:tagLst xmlns:p="http://schemas.openxmlformats.org/presentationml/2006/main">
  <p:tag name="KSO_WM_BEAUTIFY_FLAG" val=""/>
</p:tagLst>
</file>

<file path=ppt/tags/tag125.xml><?xml version="1.0" encoding="utf-8"?>
<p:tagLst xmlns:p="http://schemas.openxmlformats.org/presentationml/2006/main">
  <p:tag name="KSO_WM_BEAUTIFY_FLAG" val=""/>
</p:tagLst>
</file>

<file path=ppt/tags/tag126.xml><?xml version="1.0" encoding="utf-8"?>
<p:tagLst xmlns:p="http://schemas.openxmlformats.org/presentationml/2006/main">
  <p:tag name="KSO_WM_BEAUTIFY_FLAG" val=""/>
</p:tagLst>
</file>

<file path=ppt/tags/tag127.xml><?xml version="1.0" encoding="utf-8"?>
<p:tagLst xmlns:p="http://schemas.openxmlformats.org/presentationml/2006/main">
  <p:tag name="KSO_WM_BEAUTIFY_FLAG" val=""/>
</p:tagLst>
</file>

<file path=ppt/tags/tag128.xml><?xml version="1.0" encoding="utf-8"?>
<p:tagLst xmlns:p="http://schemas.openxmlformats.org/presentationml/2006/main">
  <p:tag name="KSO_WM_BEAUTIFY_FLAG" val=""/>
</p:tagLst>
</file>

<file path=ppt/tags/tag129.xml><?xml version="1.0" encoding="utf-8"?>
<p:tagLst xmlns:p="http://schemas.openxmlformats.org/presentationml/2006/main">
  <p:tag name="KSO_WM_BEAUTIFY_FLAG" val=""/>
</p:tagLst>
</file>

<file path=ppt/tags/tag130.xml><?xml version="1.0" encoding="utf-8"?>
<p:tagLst xmlns:p="http://schemas.openxmlformats.org/presentationml/2006/main">
  <p:tag name="KSO_WM_BEAUTIFY_FLAG" val=""/>
</p:tagLst>
</file>

<file path=ppt/tags/tag131.xml><?xml version="1.0" encoding="utf-8"?>
<p:tagLst xmlns:p="http://schemas.openxmlformats.org/presentationml/2006/main">
  <p:tag name="KSO_WM_BEAUTIFY_FLAG" val=""/>
</p:tagLst>
</file>

<file path=ppt/tags/tag132.xml><?xml version="1.0" encoding="utf-8"?>
<p:tagLst xmlns:p="http://schemas.openxmlformats.org/presentationml/2006/main">
  <p:tag name="KSO_WM_BEAUTIFY_FLAG" val=""/>
</p:tagLst>
</file>

<file path=ppt/tags/tag133.xml><?xml version="1.0" encoding="utf-8"?>
<p:tagLst xmlns:p="http://schemas.openxmlformats.org/presentationml/2006/main">
  <p:tag name="KSO_WM_BEAUTIFY_FLAG" val=""/>
</p:tagLst>
</file>

<file path=ppt/tags/tag134.xml><?xml version="1.0" encoding="utf-8"?>
<p:tagLst xmlns:p="http://schemas.openxmlformats.org/presentationml/2006/main">
  <p:tag name="KSO_WM_BEAUTIFY_FLAG" val=""/>
</p:tagLst>
</file>

<file path=ppt/tags/tag135.xml><?xml version="1.0" encoding="utf-8"?>
<p:tagLst xmlns:p="http://schemas.openxmlformats.org/presentationml/2006/main">
  <p:tag name="KSO_WM_BEAUTIFY_FLAG" val=""/>
</p:tagLst>
</file>

<file path=ppt/tags/tag136.xml><?xml version="1.0" encoding="utf-8"?>
<p:tagLst xmlns:p="http://schemas.openxmlformats.org/presentationml/2006/main">
  <p:tag name="KSO_WM_BEAUTIFY_FLAG" val=""/>
</p:tagLst>
</file>

<file path=ppt/tags/tag137.xml><?xml version="1.0" encoding="utf-8"?>
<p:tagLst xmlns:p="http://schemas.openxmlformats.org/presentationml/2006/main">
  <p:tag name="KSO_WM_BEAUTIFY_FLAG" val=""/>
</p:tagLst>
</file>

<file path=ppt/tags/tag138.xml><?xml version="1.0" encoding="utf-8"?>
<p:tagLst xmlns:p="http://schemas.openxmlformats.org/presentationml/2006/main">
  <p:tag name="KSO_WM_BEAUTIFY_FLAG" val=""/>
</p:tagLst>
</file>

<file path=ppt/tags/tag139.xml><?xml version="1.0" encoding="utf-8"?>
<p:tagLst xmlns:p="http://schemas.openxmlformats.org/presentationml/2006/main">
  <p:tag name="KSO_WM_BEAUTIFY_FLAG" val=""/>
</p:tagLst>
</file>

<file path=ppt/tags/tag140.xml><?xml version="1.0" encoding="utf-8"?>
<p:tagLst xmlns:p="http://schemas.openxmlformats.org/presentationml/2006/main">
  <p:tag name="KSO_WM_UNIT_TABLE_BEAUTIFY" val="smartTable{8b7f53fd-4c78-47bc-82ed-47cb534d41e7}"/>
  <p:tag name="TABLE_ENDDRAG_ORIGIN_RECT" val="915*364"/>
  <p:tag name="TABLE_ENDDRAG_RECT" val="21*100*915*364"/>
</p:tagLst>
</file>

<file path=ppt/tags/tag141.xml><?xml version="1.0" encoding="utf-8"?>
<p:tagLst xmlns:p="http://schemas.openxmlformats.org/presentationml/2006/main">
  <p:tag name="KSO_WM_BEAUTIFY_FLAG" val=""/>
</p:tagLst>
</file>

<file path=ppt/tags/tag142.xml><?xml version="1.0" encoding="utf-8"?>
<p:tagLst xmlns:p="http://schemas.openxmlformats.org/presentationml/2006/main">
  <p:tag name="KSO_WM_BEAUTIFY_FLAG" val=""/>
</p:tagLst>
</file>

<file path=ppt/tags/tag143.xml><?xml version="1.0" encoding="utf-8"?>
<p:tagLst xmlns:p="http://schemas.openxmlformats.org/presentationml/2006/main">
  <p:tag name="KSO_WM_BEAUTIFY_FLAG" val=""/>
</p:tagLst>
</file>

<file path=ppt/tags/tag144.xml><?xml version="1.0" encoding="utf-8"?>
<p:tagLst xmlns:p="http://schemas.openxmlformats.org/presentationml/2006/main">
  <p:tag name="KSO_WM_BEAUTIFY_FLAG" val=""/>
</p:tagLst>
</file>

<file path=ppt/tags/tag145.xml><?xml version="1.0" encoding="utf-8"?>
<p:tagLst xmlns:p="http://schemas.openxmlformats.org/presentationml/2006/main">
  <p:tag name="KSO_WM_BEAUTIFY_FLAG" val=""/>
</p:tagLst>
</file>

<file path=ppt/tags/tag146.xml><?xml version="1.0" encoding="utf-8"?>
<p:tagLst xmlns:p="http://schemas.openxmlformats.org/presentationml/2006/main">
  <p:tag name="KSO_WM_BEAUTIFY_FLAG" val=""/>
</p:tagLst>
</file>

<file path=ppt/tags/tag147.xml><?xml version="1.0" encoding="utf-8"?>
<p:tagLst xmlns:p="http://schemas.openxmlformats.org/presentationml/2006/main">
  <p:tag name="KSO_WM_BEAUTIFY_FLAG" val=""/>
</p:tagLst>
</file>

<file path=ppt/tags/tag148.xml><?xml version="1.0" encoding="utf-8"?>
<p:tagLst xmlns:p="http://schemas.openxmlformats.org/presentationml/2006/main">
  <p:tag name="KSO_WM_BEAUTIFY_FLAG" val=""/>
</p:tagLst>
</file>

<file path=ppt/tags/tag149.xml><?xml version="1.0" encoding="utf-8"?>
<p:tagLst xmlns:p="http://schemas.openxmlformats.org/presentationml/2006/main">
  <p:tag name="KSO_WM_BEAUTIFY_FLAG" val=""/>
</p:tagLst>
</file>

<file path=ppt/tags/tag150.xml><?xml version="1.0" encoding="utf-8"?>
<p:tagLst xmlns:p="http://schemas.openxmlformats.org/presentationml/2006/main">
  <p:tag name="KSO_WM_BEAUTIFY_FLAG" val=""/>
</p:tagLst>
</file>

<file path=ppt/tags/tag151.xml><?xml version="1.0" encoding="utf-8"?>
<p:tagLst xmlns:p="http://schemas.openxmlformats.org/presentationml/2006/main">
  <p:tag name="KSO_WM_BEAUTIFY_FLAG" val=""/>
</p:tagLst>
</file>

<file path=ppt/tags/tag152.xml><?xml version="1.0" encoding="utf-8"?>
<p:tagLst xmlns:p="http://schemas.openxmlformats.org/presentationml/2006/main">
  <p:tag name="KSO_WM_BEAUTIFY_FLAG" val=""/>
</p:tagLst>
</file>

<file path=ppt/tags/tag153.xml><?xml version="1.0" encoding="utf-8"?>
<p:tagLst xmlns:p="http://schemas.openxmlformats.org/presentationml/2006/main">
  <p:tag name="KSO_WM_BEAUTIFY_FLAG" val=""/>
</p:tagLst>
</file>

<file path=ppt/tags/tag154.xml><?xml version="1.0" encoding="utf-8"?>
<p:tagLst xmlns:p="http://schemas.openxmlformats.org/presentationml/2006/main">
  <p:tag name="KSO_WM_BEAUTIFY_FLAG" val=""/>
</p:tagLst>
</file>

<file path=ppt/tags/tag155.xml><?xml version="1.0" encoding="utf-8"?>
<p:tagLst xmlns:p="http://schemas.openxmlformats.org/presentationml/2006/main">
  <p:tag name="KSO_WM_BEAUTIFY_FLAG" val=""/>
</p:tagLst>
</file>

<file path=ppt/tags/tag156.xml><?xml version="1.0" encoding="utf-8"?>
<p:tagLst xmlns:p="http://schemas.openxmlformats.org/presentationml/2006/main">
  <p:tag name="KSO_WM_BEAUTIFY_FLAG" val=""/>
</p:tagLst>
</file>

<file path=ppt/tags/tag157.xml><?xml version="1.0" encoding="utf-8"?>
<p:tagLst xmlns:p="http://schemas.openxmlformats.org/presentationml/2006/main">
  <p:tag name="KSO_WM_BEAUTIFY_FLAG" val=""/>
</p:tagLst>
</file>

<file path=ppt/tags/tag158.xml><?xml version="1.0" encoding="utf-8"?>
<p:tagLst xmlns:p="http://schemas.openxmlformats.org/presentationml/2006/main">
  <p:tag name="KSO_WM_BEAUTIFY_FLAG" val=""/>
</p:tagLst>
</file>

<file path=ppt/tags/tag159.xml><?xml version="1.0" encoding="utf-8"?>
<p:tagLst xmlns:p="http://schemas.openxmlformats.org/presentationml/2006/main">
  <p:tag name="KSO_WM_BEAUTIFY_FLAG" val=""/>
</p:tagLst>
</file>

<file path=ppt/tags/tag160.xml><?xml version="1.0" encoding="utf-8"?>
<p:tagLst xmlns:p="http://schemas.openxmlformats.org/presentationml/2006/main">
  <p:tag name="KSO_WM_BEAUTIFY_FLAG" val=""/>
</p:tagLst>
</file>

<file path=ppt/tags/tag161.xml><?xml version="1.0" encoding="utf-8"?>
<p:tagLst xmlns:p="http://schemas.openxmlformats.org/presentationml/2006/main">
  <p:tag name="KSO_WM_BEAUTIFY_FLAG" val=""/>
</p:tagLst>
</file>

<file path=ppt/tags/tag162.xml><?xml version="1.0" encoding="utf-8"?>
<p:tagLst xmlns:p="http://schemas.openxmlformats.org/presentationml/2006/main">
  <p:tag name="KSO_WM_BEAUTIFY_FLAG" val=""/>
</p:tagLst>
</file>

<file path=ppt/tags/tag163.xml><?xml version="1.0" encoding="utf-8"?>
<p:tagLst xmlns:p="http://schemas.openxmlformats.org/presentationml/2006/main">
  <p:tag name="KSO_WM_BEAUTIFY_FLAG" val=""/>
</p:tagLst>
</file>

<file path=ppt/tags/tag164.xml><?xml version="1.0" encoding="utf-8"?>
<p:tagLst xmlns:p="http://schemas.openxmlformats.org/presentationml/2006/main">
  <p:tag name="KSO_WM_BEAUTIFY_FLAG" val=""/>
</p:tagLst>
</file>

<file path=ppt/tags/tag165.xml><?xml version="1.0" encoding="utf-8"?>
<p:tagLst xmlns:p="http://schemas.openxmlformats.org/presentationml/2006/main">
  <p:tag name="KSO_WM_BEAUTIFY_FLAG" val=""/>
</p:tagLst>
</file>

<file path=ppt/tags/tag166.xml><?xml version="1.0" encoding="utf-8"?>
<p:tagLst xmlns:p="http://schemas.openxmlformats.org/presentationml/2006/main">
  <p:tag name="KSO_WM_BEAUTIFY_FLAG" val=""/>
</p:tagLst>
</file>

<file path=ppt/tags/tag167.xml><?xml version="1.0" encoding="utf-8"?>
<p:tagLst xmlns:p="http://schemas.openxmlformats.org/presentationml/2006/main">
  <p:tag name="KSO_WM_BEAUTIFY_FLAG" val=""/>
</p:tagLst>
</file>

<file path=ppt/tags/tag168.xml><?xml version="1.0" encoding="utf-8"?>
<p:tagLst xmlns:p="http://schemas.openxmlformats.org/presentationml/2006/main">
  <p:tag name="KSO_WM_BEAUTIFY_FLAG" val=""/>
</p:tagLst>
</file>

<file path=ppt/tags/tag169.xml><?xml version="1.0" encoding="utf-8"?>
<p:tagLst xmlns:p="http://schemas.openxmlformats.org/presentationml/2006/main">
  <p:tag name="KSO_WM_BEAUTIFY_FLAG" val=""/>
</p:tagLst>
</file>

<file path=ppt/tags/tag170.xml><?xml version="1.0" encoding="utf-8"?>
<p:tagLst xmlns:p="http://schemas.openxmlformats.org/presentationml/2006/main">
  <p:tag name="KSO_WM_BEAUTIFY_FLAG" val=""/>
</p:tagLst>
</file>

<file path=ppt/tags/tag171.xml><?xml version="1.0" encoding="utf-8"?>
<p:tagLst xmlns:p="http://schemas.openxmlformats.org/presentationml/2006/main">
  <p:tag name="KSO_WM_BEAUTIFY_FLAG" val=""/>
</p:tagLst>
</file>

<file path=ppt/tags/tag172.xml><?xml version="1.0" encoding="utf-8"?>
<p:tagLst xmlns:p="http://schemas.openxmlformats.org/presentationml/2006/main">
  <p:tag name="KSO_WM_BEAUTIFY_FLAG" val=""/>
</p:tagLst>
</file>

<file path=ppt/tags/tag173.xml><?xml version="1.0" encoding="utf-8"?>
<p:tagLst xmlns:p="http://schemas.openxmlformats.org/presentationml/2006/main">
  <p:tag name="KSO_WM_BEAUTIFY_FLAG" val=""/>
</p:tagLst>
</file>

<file path=ppt/tags/tag174.xml><?xml version="1.0" encoding="utf-8"?>
<p:tagLst xmlns:p="http://schemas.openxmlformats.org/presentationml/2006/main">
  <p:tag name="KSO_WM_BEAUTIFY_FLAG" val=""/>
</p:tagLst>
</file>

<file path=ppt/tags/tag175.xml><?xml version="1.0" encoding="utf-8"?>
<p:tagLst xmlns:p="http://schemas.openxmlformats.org/presentationml/2006/main">
  <p:tag name="KSO_WM_BEAUTIFY_FLAG" val=""/>
</p:tagLst>
</file>

<file path=ppt/tags/tag176.xml><?xml version="1.0" encoding="utf-8"?>
<p:tagLst xmlns:p="http://schemas.openxmlformats.org/presentationml/2006/main">
  <p:tag name="KSO_WM_BEAUTIFY_FLAG" val=""/>
</p:tagLst>
</file>

<file path=ppt/tags/tag177.xml><?xml version="1.0" encoding="utf-8"?>
<p:tagLst xmlns:p="http://schemas.openxmlformats.org/presentationml/2006/main">
  <p:tag name="KSO_WM_BEAUTIFY_FLAG" val=""/>
</p:tagLst>
</file>

<file path=ppt/tags/tag178.xml><?xml version="1.0" encoding="utf-8"?>
<p:tagLst xmlns:p="http://schemas.openxmlformats.org/presentationml/2006/main">
  <p:tag name="KSO_WM_BEAUTIFY_FLAG" val=""/>
</p:tagLst>
</file>

<file path=ppt/tags/tag179.xml><?xml version="1.0" encoding="utf-8"?>
<p:tagLst xmlns:p="http://schemas.openxmlformats.org/presentationml/2006/main">
  <p:tag name="KSO_WM_BEAUTIFY_FLAG" val=""/>
</p:tagLst>
</file>

<file path=ppt/tags/tag180.xml><?xml version="1.0" encoding="utf-8"?>
<p:tagLst xmlns:p="http://schemas.openxmlformats.org/presentationml/2006/main">
  <p:tag name="KSO_WM_BEAUTIFY_FLAG" val=""/>
</p:tagLst>
</file>

<file path=ppt/tags/tag181.xml><?xml version="1.0" encoding="utf-8"?>
<p:tagLst xmlns:p="http://schemas.openxmlformats.org/presentationml/2006/main">
  <p:tag name="KSO_WM_BEAUTIFY_FLAG" val=""/>
</p:tagLst>
</file>

<file path=ppt/tags/tag182.xml><?xml version="1.0" encoding="utf-8"?>
<p:tagLst xmlns:p="http://schemas.openxmlformats.org/presentationml/2006/main">
  <p:tag name="KSO_WM_BEAUTIFY_FLAG" val=""/>
</p:tagLst>
</file>

<file path=ppt/tags/tag183.xml><?xml version="1.0" encoding="utf-8"?>
<p:tagLst xmlns:p="http://schemas.openxmlformats.org/presentationml/2006/main">
  <p:tag name="KSO_WM_BEAUTIFY_FLAG" val=""/>
</p:tagLst>
</file>

<file path=ppt/tags/tag184.xml><?xml version="1.0" encoding="utf-8"?>
<p:tagLst xmlns:p="http://schemas.openxmlformats.org/presentationml/2006/main">
  <p:tag name="KSO_WM_BEAUTIFY_FLAG" val=""/>
</p:tagLst>
</file>

<file path=ppt/tags/tag185.xml><?xml version="1.0" encoding="utf-8"?>
<p:tagLst xmlns:p="http://schemas.openxmlformats.org/presentationml/2006/main">
  <p:tag name="KSO_WM_BEAUTIFY_FLAG" val=""/>
</p:tagLst>
</file>

<file path=ppt/tags/tag186.xml><?xml version="1.0" encoding="utf-8"?>
<p:tagLst xmlns:p="http://schemas.openxmlformats.org/presentationml/2006/main">
  <p:tag name="KSO_WM_BEAUTIFY_FLAG" val=""/>
</p:tagLst>
</file>

<file path=ppt/tags/tag187.xml><?xml version="1.0" encoding="utf-8"?>
<p:tagLst xmlns:p="http://schemas.openxmlformats.org/presentationml/2006/main">
  <p:tag name="KSO_WM_BEAUTIFY_FLAG" val=""/>
</p:tagLst>
</file>

<file path=ppt/tags/tag188.xml><?xml version="1.0" encoding="utf-8"?>
<p:tagLst xmlns:p="http://schemas.openxmlformats.org/presentationml/2006/main">
  <p:tag name="KSO_WM_BEAUTIFY_FLAG" val=""/>
</p:tagLst>
</file>

<file path=ppt/tags/tag189.xml><?xml version="1.0" encoding="utf-8"?>
<p:tagLst xmlns:p="http://schemas.openxmlformats.org/presentationml/2006/main">
  <p:tag name="KSO_WM_BEAUTIFY_FLAG" val=""/>
</p:tagLst>
</file>

<file path=ppt/tags/tag190.xml><?xml version="1.0" encoding="utf-8"?>
<p:tagLst xmlns:p="http://schemas.openxmlformats.org/presentationml/2006/main">
  <p:tag name="KSO_WM_BEAUTIFY_FLAG" val=""/>
</p:tagLst>
</file>

<file path=ppt/tags/tag191.xml><?xml version="1.0" encoding="utf-8"?>
<p:tagLst xmlns:p="http://schemas.openxmlformats.org/presentationml/2006/main">
  <p:tag name="KSO_WM_BEAUTIFY_FLAG" val=""/>
</p:tagLst>
</file>

<file path=ppt/tags/tag192.xml><?xml version="1.0" encoding="utf-8"?>
<p:tagLst xmlns:p="http://schemas.openxmlformats.org/presentationml/2006/main">
  <p:tag name="KSO_WM_BEAUTIFY_FLAG" val=""/>
</p:tagLst>
</file>

<file path=ppt/tags/tag193.xml><?xml version="1.0" encoding="utf-8"?>
<p:tagLst xmlns:p="http://schemas.openxmlformats.org/presentationml/2006/main">
  <p:tag name="KSO_WM_BEAUTIFY_FLAG" val=""/>
</p:tagLst>
</file>

<file path=ppt/tags/tag194.xml><?xml version="1.0" encoding="utf-8"?>
<p:tagLst xmlns:p="http://schemas.openxmlformats.org/presentationml/2006/main">
  <p:tag name="KSO_WM_BEAUTIFY_FLAG" val=""/>
</p:tagLst>
</file>

<file path=ppt/tags/tag195.xml><?xml version="1.0" encoding="utf-8"?>
<p:tagLst xmlns:p="http://schemas.openxmlformats.org/presentationml/2006/main">
  <p:tag name="KSO_WM_BEAUTIFY_FLAG" val=""/>
</p:tagLst>
</file>

<file path=ppt/tags/tag196.xml><?xml version="1.0" encoding="utf-8"?>
<p:tagLst xmlns:p="http://schemas.openxmlformats.org/presentationml/2006/main">
  <p:tag name="KSO_WM_BEAUTIFY_FLAG" val=""/>
</p:tagLst>
</file>

<file path=ppt/tags/tag197.xml><?xml version="1.0" encoding="utf-8"?>
<p:tagLst xmlns:p="http://schemas.openxmlformats.org/presentationml/2006/main">
  <p:tag name="KSO_WM_BEAUTIFY_FLAG" val=""/>
</p:tagLst>
</file>

<file path=ppt/tags/tag198.xml><?xml version="1.0" encoding="utf-8"?>
<p:tagLst xmlns:p="http://schemas.openxmlformats.org/presentationml/2006/main">
  <p:tag name="KSO_WM_BEAUTIFY_FLAG" val=""/>
</p:tagLst>
</file>

<file path=ppt/tags/tag199.xml><?xml version="1.0" encoding="utf-8"?>
<p:tagLst xmlns:p="http://schemas.openxmlformats.org/presentationml/2006/main">
  <p:tag name="KSO_WM_BEAUTIFY_FLAG" val=""/>
</p:tagLst>
</file>

<file path=ppt/tags/tag200.xml><?xml version="1.0" encoding="utf-8"?>
<p:tagLst xmlns:p="http://schemas.openxmlformats.org/presentationml/2006/main">
  <p:tag name="KSO_WM_BEAUTIFY_FLAG" val=""/>
</p:tagLst>
</file>

<file path=ppt/tags/tag201.xml><?xml version="1.0" encoding="utf-8"?>
<p:tagLst xmlns:p="http://schemas.openxmlformats.org/presentationml/2006/main">
  <p:tag name="KSO_WM_BEAUTIFY_FLAG" val=""/>
</p:tagLst>
</file>

<file path=ppt/tags/tag202.xml><?xml version="1.0" encoding="utf-8"?>
<p:tagLst xmlns:p="http://schemas.openxmlformats.org/presentationml/2006/main">
  <p:tag name="KSO_WM_BEAUTIFY_FLAG" val=""/>
</p:tagLst>
</file>

<file path=ppt/tags/tag203.xml><?xml version="1.0" encoding="utf-8"?>
<p:tagLst xmlns:p="http://schemas.openxmlformats.org/presentationml/2006/main">
  <p:tag name="KSO_WM_BEAUTIFY_FLAG" val=""/>
</p:tagLst>
</file>

<file path=ppt/tags/tag204.xml><?xml version="1.0" encoding="utf-8"?>
<p:tagLst xmlns:p="http://schemas.openxmlformats.org/presentationml/2006/main">
  <p:tag name="KSO_WM_BEAUTIFY_FLAG" val=""/>
</p:tagLst>
</file>

<file path=ppt/tags/tag205.xml><?xml version="1.0" encoding="utf-8"?>
<p:tagLst xmlns:p="http://schemas.openxmlformats.org/presentationml/2006/main">
  <p:tag name="KSO_WM_BEAUTIFY_FLAG" val=""/>
</p:tagLst>
</file>

<file path=ppt/tags/tag206.xml><?xml version="1.0" encoding="utf-8"?>
<p:tagLst xmlns:p="http://schemas.openxmlformats.org/presentationml/2006/main">
  <p:tag name="KSO_WM_BEAUTIFY_FLAG" val=""/>
</p:tagLst>
</file>

<file path=ppt/tags/tag207.xml><?xml version="1.0" encoding="utf-8"?>
<p:tagLst xmlns:p="http://schemas.openxmlformats.org/presentationml/2006/main">
  <p:tag name="KSO_WM_BEAUTIFY_FLAG" val=""/>
</p:tagLst>
</file>

<file path=ppt/tags/tag208.xml><?xml version="1.0" encoding="utf-8"?>
<p:tagLst xmlns:p="http://schemas.openxmlformats.org/presentationml/2006/main">
  <p:tag name="KSO_WM_BEAUTIFY_FLAG" val=""/>
</p:tagLst>
</file>

<file path=ppt/tags/tag209.xml><?xml version="1.0" encoding="utf-8"?>
<p:tagLst xmlns:p="http://schemas.openxmlformats.org/presentationml/2006/main">
  <p:tag name="KSO_WM_BEAUTIFY_FLAG" val=""/>
</p:tagLst>
</file>

<file path=ppt/tags/tag210.xml><?xml version="1.0" encoding="utf-8"?>
<p:tagLst xmlns:p="http://schemas.openxmlformats.org/presentationml/2006/main">
  <p:tag name="KSO_WM_BEAUTIFY_FLAG" val=""/>
</p:tagLst>
</file>

<file path=ppt/tags/tag211.xml><?xml version="1.0" encoding="utf-8"?>
<p:tagLst xmlns:p="http://schemas.openxmlformats.org/presentationml/2006/main">
  <p:tag name="KSO_WM_BEAUTIFY_FLAG" val=""/>
</p:tagLst>
</file>

<file path=ppt/tags/tag212.xml><?xml version="1.0" encoding="utf-8"?>
<p:tagLst xmlns:p="http://schemas.openxmlformats.org/presentationml/2006/main">
  <p:tag name="KSO_WM_BEAUTIFY_FLAG" val=""/>
</p:tagLst>
</file>

<file path=ppt/tags/tag213.xml><?xml version="1.0" encoding="utf-8"?>
<p:tagLst xmlns:p="http://schemas.openxmlformats.org/presentationml/2006/main">
  <p:tag name="KSO_WM_BEAUTIFY_FLAG" val=""/>
</p:tagLst>
</file>

<file path=ppt/tags/tag214.xml><?xml version="1.0" encoding="utf-8"?>
<p:tagLst xmlns:p="http://schemas.openxmlformats.org/presentationml/2006/main">
  <p:tag name="KSO_WM_BEAUTIFY_FLAG" val=""/>
</p:tagLst>
</file>

<file path=ppt/tags/tag215.xml><?xml version="1.0" encoding="utf-8"?>
<p:tagLst xmlns:p="http://schemas.openxmlformats.org/presentationml/2006/main">
  <p:tag name="KSO_WM_BEAUTIFY_FLAG" val=""/>
</p:tagLst>
</file>

<file path=ppt/tags/tag216.xml><?xml version="1.0" encoding="utf-8"?>
<p:tagLst xmlns:p="http://schemas.openxmlformats.org/presentationml/2006/main">
  <p:tag name="KSO_WM_BEAUTIFY_FLAG" val=""/>
</p:tagLst>
</file>

<file path=ppt/tags/tag217.xml><?xml version="1.0" encoding="utf-8"?>
<p:tagLst xmlns:p="http://schemas.openxmlformats.org/presentationml/2006/main">
  <p:tag name="KSO_WM_BEAUTIFY_FLAG" val=""/>
</p:tagLst>
</file>

<file path=ppt/tags/tag218.xml><?xml version="1.0" encoding="utf-8"?>
<p:tagLst xmlns:p="http://schemas.openxmlformats.org/presentationml/2006/main">
  <p:tag name="KSO_WM_BEAUTIFY_FLAG" val=""/>
</p:tagLst>
</file>

<file path=ppt/tags/tag219.xml><?xml version="1.0" encoding="utf-8"?>
<p:tagLst xmlns:p="http://schemas.openxmlformats.org/presentationml/2006/main">
  <p:tag name="KSO_WM_BEAUTIFY_FLAG" val=""/>
</p:tagLst>
</file>

<file path=ppt/tags/tag220.xml><?xml version="1.0" encoding="utf-8"?>
<p:tagLst xmlns:p="http://schemas.openxmlformats.org/presentationml/2006/main">
  <p:tag name="KSO_WM_BEAUTIFY_FLAG" val=""/>
</p:tagLst>
</file>

<file path=ppt/tags/tag221.xml><?xml version="1.0" encoding="utf-8"?>
<p:tagLst xmlns:p="http://schemas.openxmlformats.org/presentationml/2006/main">
  <p:tag name="KSO_WM_BEAUTIFY_FLAG" val=""/>
</p:tagLst>
</file>

<file path=ppt/tags/tag222.xml><?xml version="1.0" encoding="utf-8"?>
<p:tagLst xmlns:p="http://schemas.openxmlformats.org/presentationml/2006/main">
  <p:tag name="KSO_WM_BEAUTIFY_FLAG" val=""/>
</p:tagLst>
</file>

<file path=ppt/tags/tag223.xml><?xml version="1.0" encoding="utf-8"?>
<p:tagLst xmlns:p="http://schemas.openxmlformats.org/presentationml/2006/main">
  <p:tag name="KSO_WM_BEAUTIFY_FLAG" val=""/>
</p:tagLst>
</file>

<file path=ppt/tags/tag224.xml><?xml version="1.0" encoding="utf-8"?>
<p:tagLst xmlns:p="http://schemas.openxmlformats.org/presentationml/2006/main">
  <p:tag name="KSO_WM_BEAUTIFY_FLAG" val=""/>
</p:tagLst>
</file>

<file path=ppt/tags/tag225.xml><?xml version="1.0" encoding="utf-8"?>
<p:tagLst xmlns:p="http://schemas.openxmlformats.org/presentationml/2006/main">
  <p:tag name="KSO_WM_BEAUTIFY_FLAG" val=""/>
</p:tagLst>
</file>

<file path=ppt/tags/tag226.xml><?xml version="1.0" encoding="utf-8"?>
<p:tagLst xmlns:p="http://schemas.openxmlformats.org/presentationml/2006/main">
  <p:tag name="KSO_WM_BEAUTIFY_FLAG" val=""/>
</p:tagLst>
</file>

<file path=ppt/tags/tag227.xml><?xml version="1.0" encoding="utf-8"?>
<p:tagLst xmlns:p="http://schemas.openxmlformats.org/presentationml/2006/main">
  <p:tag name="KSO_WM_BEAUTIFY_FLAG" val=""/>
</p:tagLst>
</file>

<file path=ppt/tags/tag228.xml><?xml version="1.0" encoding="utf-8"?>
<p:tagLst xmlns:p="http://schemas.openxmlformats.org/presentationml/2006/main">
  <p:tag name="KSO_WM_BEAUTIFY_FLAG" val=""/>
</p:tagLst>
</file>

<file path=ppt/tags/tag229.xml><?xml version="1.0" encoding="utf-8"?>
<p:tagLst xmlns:p="http://schemas.openxmlformats.org/presentationml/2006/main">
  <p:tag name="KSO_WM_BEAUTIFY_FLAG" val=""/>
</p:tagLst>
</file>

<file path=ppt/tags/tag230.xml><?xml version="1.0" encoding="utf-8"?>
<p:tagLst xmlns:p="http://schemas.openxmlformats.org/presentationml/2006/main">
  <p:tag name="KSO_WM_BEAUTIFY_FLAG" val=""/>
</p:tagLst>
</file>

<file path=ppt/tags/tag231.xml><?xml version="1.0" encoding="utf-8"?>
<p:tagLst xmlns:p="http://schemas.openxmlformats.org/presentationml/2006/main">
  <p:tag name="KSO_WM_BEAUTIFY_FLAG" val=""/>
</p:tagLst>
</file>

<file path=ppt/tags/tag232.xml><?xml version="1.0" encoding="utf-8"?>
<p:tagLst xmlns:p="http://schemas.openxmlformats.org/presentationml/2006/main">
  <p:tag name="KSO_WM_BEAUTIFY_FLAG" val=""/>
</p:tagLst>
</file>

<file path=ppt/tags/tag233.xml><?xml version="1.0" encoding="utf-8"?>
<p:tagLst xmlns:p="http://schemas.openxmlformats.org/presentationml/2006/main">
  <p:tag name="KSO_WM_BEAUTIFY_FLAG" val=""/>
</p:tagLst>
</file>

<file path=ppt/tags/tag234.xml><?xml version="1.0" encoding="utf-8"?>
<p:tagLst xmlns:p="http://schemas.openxmlformats.org/presentationml/2006/main">
  <p:tag name="KSO_WM_BEAUTIFY_FLAG" val=""/>
</p:tagLst>
</file>

<file path=ppt/tags/tag235.xml><?xml version="1.0" encoding="utf-8"?>
<p:tagLst xmlns:p="http://schemas.openxmlformats.org/presentationml/2006/main">
  <p:tag name="KSO_WM_BEAUTIFY_FLAG" val=""/>
</p:tagLst>
</file>

<file path=ppt/tags/tag236.xml><?xml version="1.0" encoding="utf-8"?>
<p:tagLst xmlns:p="http://schemas.openxmlformats.org/presentationml/2006/main">
  <p:tag name="KSO_WM_BEAUTIFY_FLAG" val=""/>
</p:tagLst>
</file>

<file path=ppt/tags/tag237.xml><?xml version="1.0" encoding="utf-8"?>
<p:tagLst xmlns:p="http://schemas.openxmlformats.org/presentationml/2006/main">
  <p:tag name="KSO_WM_BEAUTIFY_FLAG" val=""/>
</p:tagLst>
</file>

<file path=ppt/tags/tag238.xml><?xml version="1.0" encoding="utf-8"?>
<p:tagLst xmlns:p="http://schemas.openxmlformats.org/presentationml/2006/main">
  <p:tag name="KSO_WM_BEAUTIFY_FLAG" val=""/>
</p:tagLst>
</file>

<file path=ppt/tags/tag239.xml><?xml version="1.0" encoding="utf-8"?>
<p:tagLst xmlns:p="http://schemas.openxmlformats.org/presentationml/2006/main">
  <p:tag name="KSO_WM_BEAUTIFY_FLAG" val=""/>
</p:tagLst>
</file>

<file path=ppt/tags/tag240.xml><?xml version="1.0" encoding="utf-8"?>
<p:tagLst xmlns:p="http://schemas.openxmlformats.org/presentationml/2006/main">
  <p:tag name="KSO_WM_BEAUTIFY_FLAG" val=""/>
</p:tagLst>
</file>

<file path=ppt/tags/tag241.xml><?xml version="1.0" encoding="utf-8"?>
<p:tagLst xmlns:p="http://schemas.openxmlformats.org/presentationml/2006/main">
  <p:tag name="KSO_WM_BEAUTIFY_FLAG" val=""/>
</p:tagLst>
</file>

<file path=ppt/tags/tag242.xml><?xml version="1.0" encoding="utf-8"?>
<p:tagLst xmlns:p="http://schemas.openxmlformats.org/presentationml/2006/main">
  <p:tag name="KSO_WM_BEAUTIFY_FLAG" val=""/>
</p:tagLst>
</file>

<file path=ppt/tags/tag243.xml><?xml version="1.0" encoding="utf-8"?>
<p:tagLst xmlns:p="http://schemas.openxmlformats.org/presentationml/2006/main">
  <p:tag name="KSO_WM_BEAUTIFY_FLAG" val=""/>
</p:tagLst>
</file>

<file path=ppt/tags/tag244.xml><?xml version="1.0" encoding="utf-8"?>
<p:tagLst xmlns:p="http://schemas.openxmlformats.org/presentationml/2006/main">
  <p:tag name="KSO_WM_BEAUTIFY_FLAG" val=""/>
</p:tagLst>
</file>

<file path=ppt/tags/tag245.xml><?xml version="1.0" encoding="utf-8"?>
<p:tagLst xmlns:p="http://schemas.openxmlformats.org/presentationml/2006/main">
  <p:tag name="KSO_WM_BEAUTIFY_FLAG" val=""/>
</p:tagLst>
</file>

<file path=ppt/tags/tag246.xml><?xml version="1.0" encoding="utf-8"?>
<p:tagLst xmlns:p="http://schemas.openxmlformats.org/presentationml/2006/main">
  <p:tag name="KSO_WM_BEAUTIFY_FLAG" val=""/>
</p:tagLst>
</file>

<file path=ppt/tags/tag247.xml><?xml version="1.0" encoding="utf-8"?>
<p:tagLst xmlns:p="http://schemas.openxmlformats.org/presentationml/2006/main">
  <p:tag name="KSO_WM_BEAUTIFY_FLAG" val=""/>
</p:tagLst>
</file>

<file path=ppt/tags/tag248.xml><?xml version="1.0" encoding="utf-8"?>
<p:tagLst xmlns:p="http://schemas.openxmlformats.org/presentationml/2006/main">
  <p:tag name="KSO_WM_BEAUTIFY_FLAG" val=""/>
</p:tagLst>
</file>

<file path=ppt/tags/tag249.xml><?xml version="1.0" encoding="utf-8"?>
<p:tagLst xmlns:p="http://schemas.openxmlformats.org/presentationml/2006/main">
  <p:tag name="KSO_WM_BEAUTIFY_FLAG" val=""/>
</p:tagLst>
</file>

<file path=ppt/tags/tag250.xml><?xml version="1.0" encoding="utf-8"?>
<p:tagLst xmlns:p="http://schemas.openxmlformats.org/presentationml/2006/main">
  <p:tag name="KSO_WM_BEAUTIFY_FLAG" val=""/>
</p:tagLst>
</file>

<file path=ppt/tags/tag251.xml><?xml version="1.0" encoding="utf-8"?>
<p:tagLst xmlns:p="http://schemas.openxmlformats.org/presentationml/2006/main">
  <p:tag name="KSO_WM_BEAUTIFY_FLAG" val=""/>
</p:tagLst>
</file>

<file path=ppt/tags/tag252.xml><?xml version="1.0" encoding="utf-8"?>
<p:tagLst xmlns:p="http://schemas.openxmlformats.org/presentationml/2006/main">
  <p:tag name="KSO_WM_BEAUTIFY_FLAG" val=""/>
</p:tagLst>
</file>

<file path=ppt/tags/tag253.xml><?xml version="1.0" encoding="utf-8"?>
<p:tagLst xmlns:p="http://schemas.openxmlformats.org/presentationml/2006/main">
  <p:tag name="KSO_WM_BEAUTIFY_FLAG" val=""/>
</p:tagLst>
</file>

<file path=ppt/tags/tag254.xml><?xml version="1.0" encoding="utf-8"?>
<p:tagLst xmlns:p="http://schemas.openxmlformats.org/presentationml/2006/main">
  <p:tag name="KSO_WM_BEAUTIFY_FLAG" val=""/>
</p:tagLst>
</file>

<file path=ppt/tags/tag255.xml><?xml version="1.0" encoding="utf-8"?>
<p:tagLst xmlns:p="http://schemas.openxmlformats.org/presentationml/2006/main">
  <p:tag name="KSO_WM_BEAUTIFY_FLAG" val=""/>
</p:tagLst>
</file>

<file path=ppt/tags/tag256.xml><?xml version="1.0" encoding="utf-8"?>
<p:tagLst xmlns:p="http://schemas.openxmlformats.org/presentationml/2006/main">
  <p:tag name="KSO_WM_BEAUTIFY_FLAG" val=""/>
</p:tagLst>
</file>

<file path=ppt/tags/tag257.xml><?xml version="1.0" encoding="utf-8"?>
<p:tagLst xmlns:p="http://schemas.openxmlformats.org/presentationml/2006/main">
  <p:tag name="KSO_WM_BEAUTIFY_FLAG" val=""/>
</p:tagLst>
</file>

<file path=ppt/tags/tag258.xml><?xml version="1.0" encoding="utf-8"?>
<p:tagLst xmlns:p="http://schemas.openxmlformats.org/presentationml/2006/main">
  <p:tag name="KSO_WM_BEAUTIFY_FLAG" val=""/>
</p:tagLst>
</file>

<file path=ppt/tags/tag259.xml><?xml version="1.0" encoding="utf-8"?>
<p:tagLst xmlns:p="http://schemas.openxmlformats.org/presentationml/2006/main">
  <p:tag name="KSO_WM_BEAUTIFY_FLAG" val=""/>
</p:tagLst>
</file>

<file path=ppt/tags/tag260.xml><?xml version="1.0" encoding="utf-8"?>
<p:tagLst xmlns:p="http://schemas.openxmlformats.org/presentationml/2006/main">
  <p:tag name="KSO_WM_BEAUTIFY_FLAG" val=""/>
</p:tagLst>
</file>

<file path=ppt/tags/tag261.xml><?xml version="1.0" encoding="utf-8"?>
<p:tagLst xmlns:p="http://schemas.openxmlformats.org/presentationml/2006/main">
  <p:tag name="KSO_WM_BEAUTIFY_FLAG" val=""/>
</p:tagLst>
</file>

<file path=ppt/tags/tag262.xml><?xml version="1.0" encoding="utf-8"?>
<p:tagLst xmlns:p="http://schemas.openxmlformats.org/presentationml/2006/main">
  <p:tag name="KSO_WM_BEAUTIFY_FLAG" val=""/>
</p:tagLst>
</file>

<file path=ppt/tags/tag263.xml><?xml version="1.0" encoding="utf-8"?>
<p:tagLst xmlns:p="http://schemas.openxmlformats.org/presentationml/2006/main">
  <p:tag name="KSO_WM_BEAUTIFY_FLAG" val=""/>
</p:tagLst>
</file>

<file path=ppt/tags/tag264.xml><?xml version="1.0" encoding="utf-8"?>
<p:tagLst xmlns:p="http://schemas.openxmlformats.org/presentationml/2006/main">
  <p:tag name="KSO_WM_BEAUTIFY_FLAG" val=""/>
</p:tagLst>
</file>

<file path=ppt/tags/tag265.xml><?xml version="1.0" encoding="utf-8"?>
<p:tagLst xmlns:p="http://schemas.openxmlformats.org/presentationml/2006/main">
  <p:tag name="KSO_WM_BEAUTIFY_FLAG" val=""/>
</p:tagLst>
</file>

<file path=ppt/tags/tag266.xml><?xml version="1.0" encoding="utf-8"?>
<p:tagLst xmlns:p="http://schemas.openxmlformats.org/presentationml/2006/main">
  <p:tag name="KSO_WM_BEAUTIFY_FLAG" val=""/>
</p:tagLst>
</file>

<file path=ppt/tags/tag267.xml><?xml version="1.0" encoding="utf-8"?>
<p:tagLst xmlns:p="http://schemas.openxmlformats.org/presentationml/2006/main">
  <p:tag name="KSO_WM_BEAUTIFY_FLAG" val=""/>
</p:tagLst>
</file>

<file path=ppt/tags/tag268.xml><?xml version="1.0" encoding="utf-8"?>
<p:tagLst xmlns:p="http://schemas.openxmlformats.org/presentationml/2006/main">
  <p:tag name="KSO_WM_BEAUTIFY_FLAG" val=""/>
</p:tagLst>
</file>

<file path=ppt/tags/tag269.xml><?xml version="1.0" encoding="utf-8"?>
<p:tagLst xmlns:p="http://schemas.openxmlformats.org/presentationml/2006/main">
  <p:tag name="KSO_WM_BEAUTIFY_FLAG" val=""/>
</p:tagLst>
</file>

<file path=ppt/tags/tag270.xml><?xml version="1.0" encoding="utf-8"?>
<p:tagLst xmlns:p="http://schemas.openxmlformats.org/presentationml/2006/main">
  <p:tag name="KSO_WM_BEAUTIFY_FLAG" val=""/>
</p:tagLst>
</file>

<file path=ppt/tags/tag271.xml><?xml version="1.0" encoding="utf-8"?>
<p:tagLst xmlns:p="http://schemas.openxmlformats.org/presentationml/2006/main">
  <p:tag name="KSO_WM_BEAUTIFY_FLAG" val=""/>
</p:tagLst>
</file>

<file path=ppt/tags/tag272.xml><?xml version="1.0" encoding="utf-8"?>
<p:tagLst xmlns:p="http://schemas.openxmlformats.org/presentationml/2006/main">
  <p:tag name="KSO_WM_BEAUTIFY_FLAG" val=""/>
</p:tagLst>
</file>

<file path=ppt/tags/tag273.xml><?xml version="1.0" encoding="utf-8"?>
<p:tagLst xmlns:p="http://schemas.openxmlformats.org/presentationml/2006/main">
  <p:tag name="KSO_WM_BEAUTIFY_FLAG" val=""/>
</p:tagLst>
</file>

<file path=ppt/tags/tag274.xml><?xml version="1.0" encoding="utf-8"?>
<p:tagLst xmlns:p="http://schemas.openxmlformats.org/presentationml/2006/main">
  <p:tag name="KSO_WM_BEAUTIFY_FLAG" val=""/>
</p:tagLst>
</file>

<file path=ppt/tags/tag275.xml><?xml version="1.0" encoding="utf-8"?>
<p:tagLst xmlns:p="http://schemas.openxmlformats.org/presentationml/2006/main">
  <p:tag name="KSO_WM_BEAUTIFY_FLAG" val=""/>
</p:tagLst>
</file>

<file path=ppt/tags/tag276.xml><?xml version="1.0" encoding="utf-8"?>
<p:tagLst xmlns:p="http://schemas.openxmlformats.org/presentationml/2006/main">
  <p:tag name="KSO_WM_BEAUTIFY_FLAG" val=""/>
</p:tagLst>
</file>

<file path=ppt/tags/tag277.xml><?xml version="1.0" encoding="utf-8"?>
<p:tagLst xmlns:p="http://schemas.openxmlformats.org/presentationml/2006/main">
  <p:tag name="KSO_WM_BEAUTIFY_FLAG" val=""/>
</p:tagLst>
</file>

<file path=ppt/tags/tag278.xml><?xml version="1.0" encoding="utf-8"?>
<p:tagLst xmlns:p="http://schemas.openxmlformats.org/presentationml/2006/main">
  <p:tag name="KSO_WM_BEAUTIFY_FLAG" val=""/>
</p:tagLst>
</file>

<file path=ppt/tags/tag279.xml><?xml version="1.0" encoding="utf-8"?>
<p:tagLst xmlns:p="http://schemas.openxmlformats.org/presentationml/2006/main">
  <p:tag name="KSO_WM_BEAUTIFY_FLAG" val=""/>
</p:tagLst>
</file>

<file path=ppt/tags/tag280.xml><?xml version="1.0" encoding="utf-8"?>
<p:tagLst xmlns:p="http://schemas.openxmlformats.org/presentationml/2006/main">
  <p:tag name="KSO_WM_BEAUTIFY_FLAG" val=""/>
</p:tagLst>
</file>

<file path=ppt/tags/tag281.xml><?xml version="1.0" encoding="utf-8"?>
<p:tagLst xmlns:p="http://schemas.openxmlformats.org/presentationml/2006/main">
  <p:tag name="KSO_WM_BEAUTIFY_FLAG" val=""/>
</p:tagLst>
</file>

<file path=ppt/tags/tag282.xml><?xml version="1.0" encoding="utf-8"?>
<p:tagLst xmlns:p="http://schemas.openxmlformats.org/presentationml/2006/main">
  <p:tag name="KSO_WM_BEAUTIFY_FLAG" val=""/>
</p:tagLst>
</file>

<file path=ppt/tags/tag283.xml><?xml version="1.0" encoding="utf-8"?>
<p:tagLst xmlns:p="http://schemas.openxmlformats.org/presentationml/2006/main">
  <p:tag name="KSO_WM_BEAUTIFY_FLAG" val=""/>
</p:tagLst>
</file>

<file path=ppt/tags/tag284.xml><?xml version="1.0" encoding="utf-8"?>
<p:tagLst xmlns:p="http://schemas.openxmlformats.org/presentationml/2006/main">
  <p:tag name="KSO_WM_BEAUTIFY_FLAG" val=""/>
</p:tagLst>
</file>

<file path=ppt/tags/tag285.xml><?xml version="1.0" encoding="utf-8"?>
<p:tagLst xmlns:p="http://schemas.openxmlformats.org/presentationml/2006/main">
  <p:tag name="KSO_WM_BEAUTIFY_FLAG" val=""/>
</p:tagLst>
</file>

<file path=ppt/tags/tag286.xml><?xml version="1.0" encoding="utf-8"?>
<p:tagLst xmlns:p="http://schemas.openxmlformats.org/presentationml/2006/main">
  <p:tag name="KSO_WM_BEAUTIFY_FLAG" val=""/>
</p:tagLst>
</file>

<file path=ppt/tags/tag287.xml><?xml version="1.0" encoding="utf-8"?>
<p:tagLst xmlns:p="http://schemas.openxmlformats.org/presentationml/2006/main">
  <p:tag name="KSO_WM_BEAUTIFY_FLAG" val=""/>
</p:tagLst>
</file>

<file path=ppt/tags/tag288.xml><?xml version="1.0" encoding="utf-8"?>
<p:tagLst xmlns:p="http://schemas.openxmlformats.org/presentationml/2006/main">
  <p:tag name="KSO_WM_BEAUTIFY_FLAG" val=""/>
</p:tagLst>
</file>

<file path=ppt/tags/tag289.xml><?xml version="1.0" encoding="utf-8"?>
<p:tagLst xmlns:p="http://schemas.openxmlformats.org/presentationml/2006/main">
  <p:tag name="KSO_WM_BEAUTIFY_FLAG" val=""/>
</p:tagLst>
</file>

<file path=ppt/tags/tag290.xml><?xml version="1.0" encoding="utf-8"?>
<p:tagLst xmlns:p="http://schemas.openxmlformats.org/presentationml/2006/main">
  <p:tag name="KSO_WM_BEAUTIFY_FLAG" val=""/>
</p:tagLst>
</file>

<file path=ppt/tags/tag291.xml><?xml version="1.0" encoding="utf-8"?>
<p:tagLst xmlns:p="http://schemas.openxmlformats.org/presentationml/2006/main">
  <p:tag name="KSO_WM_BEAUTIFY_FLAG" val=""/>
</p:tagLst>
</file>

<file path=ppt/tags/tag292.xml><?xml version="1.0" encoding="utf-8"?>
<p:tagLst xmlns:p="http://schemas.openxmlformats.org/presentationml/2006/main">
  <p:tag name="KSO_WM_BEAUTIFY_FLAG" val=""/>
</p:tagLst>
</file>

<file path=ppt/tags/tag293.xml><?xml version="1.0" encoding="utf-8"?>
<p:tagLst xmlns:p="http://schemas.openxmlformats.org/presentationml/2006/main">
  <p:tag name="KSO_WM_BEAUTIFY_FLAG" val=""/>
</p:tagLst>
</file>

<file path=ppt/tags/tag294.xml><?xml version="1.0" encoding="utf-8"?>
<p:tagLst xmlns:p="http://schemas.openxmlformats.org/presentationml/2006/main">
  <p:tag name="KSO_WM_BEAUTIFY_FLAG" val=""/>
</p:tagLst>
</file>

<file path=ppt/tags/tag295.xml><?xml version="1.0" encoding="utf-8"?>
<p:tagLst xmlns:p="http://schemas.openxmlformats.org/presentationml/2006/main">
  <p:tag name="KSO_WM_BEAUTIFY_FLAG" val=""/>
</p:tagLst>
</file>

<file path=ppt/tags/tag296.xml><?xml version="1.0" encoding="utf-8"?>
<p:tagLst xmlns:p="http://schemas.openxmlformats.org/presentationml/2006/main">
  <p:tag name="KSO_WM_BEAUTIFY_FLAG" val=""/>
</p:tagLst>
</file>

<file path=ppt/tags/tag297.xml><?xml version="1.0" encoding="utf-8"?>
<p:tagLst xmlns:p="http://schemas.openxmlformats.org/presentationml/2006/main">
  <p:tag name="KSO_WM_BEAUTIFY_FLAG" val=""/>
</p:tagLst>
</file>

<file path=ppt/tags/tag298.xml><?xml version="1.0" encoding="utf-8"?>
<p:tagLst xmlns:p="http://schemas.openxmlformats.org/presentationml/2006/main">
  <p:tag name="KSO_WM_BEAUTIFY_FLAG" val=""/>
</p:tagLst>
</file>

<file path=ppt/tags/tag299.xml><?xml version="1.0" encoding="utf-8"?>
<p:tagLst xmlns:p="http://schemas.openxmlformats.org/presentationml/2006/main">
  <p:tag name="KSO_WM_BEAUTIFY_FLAG" val=""/>
</p:tagLst>
</file>

<file path=ppt/tags/tag300.xml><?xml version="1.0" encoding="utf-8"?>
<p:tagLst xmlns:p="http://schemas.openxmlformats.org/presentationml/2006/main">
  <p:tag name="KSO_WM_BEAUTIFY_FLAG" val=""/>
</p:tagLst>
</file>

<file path=ppt/tags/tag301.xml><?xml version="1.0" encoding="utf-8"?>
<p:tagLst xmlns:p="http://schemas.openxmlformats.org/presentationml/2006/main">
  <p:tag name="KSO_WM_BEAUTIFY_FLAG" val=""/>
</p:tagLst>
</file>

<file path=ppt/tags/tag302.xml><?xml version="1.0" encoding="utf-8"?>
<p:tagLst xmlns:p="http://schemas.openxmlformats.org/presentationml/2006/main">
  <p:tag name="KSO_WM_BEAUTIFY_FLAG" val=""/>
</p:tagLst>
</file>

<file path=ppt/tags/tag303.xml><?xml version="1.0" encoding="utf-8"?>
<p:tagLst xmlns:p="http://schemas.openxmlformats.org/presentationml/2006/main">
  <p:tag name="KSO_WM_BEAUTIFY_FLAG" val=""/>
</p:tagLst>
</file>

<file path=ppt/tags/tag304.xml><?xml version="1.0" encoding="utf-8"?>
<p:tagLst xmlns:p="http://schemas.openxmlformats.org/presentationml/2006/main">
  <p:tag name="KSO_WM_BEAUTIFY_FLAG" val=""/>
</p:tagLst>
</file>

<file path=ppt/tags/tag305.xml><?xml version="1.0" encoding="utf-8"?>
<p:tagLst xmlns:p="http://schemas.openxmlformats.org/presentationml/2006/main">
  <p:tag name="KSO_WM_BEAUTIFY_FLAG" val=""/>
</p:tagLst>
</file>

<file path=ppt/tags/tag306.xml><?xml version="1.0" encoding="utf-8"?>
<p:tagLst xmlns:p="http://schemas.openxmlformats.org/presentationml/2006/main">
  <p:tag name="KSO_WM_BEAUTIFY_FLAG" val=""/>
</p:tagLst>
</file>

<file path=ppt/tags/tag307.xml><?xml version="1.0" encoding="utf-8"?>
<p:tagLst xmlns:p="http://schemas.openxmlformats.org/presentationml/2006/main">
  <p:tag name="KSO_WM_BEAUTIFY_FLAG" val=""/>
</p:tagLst>
</file>

<file path=ppt/tags/tag308.xml><?xml version="1.0" encoding="utf-8"?>
<p:tagLst xmlns:p="http://schemas.openxmlformats.org/presentationml/2006/main">
  <p:tag name="KSO_WM_BEAUTIFY_FLAG" val=""/>
</p:tagLst>
</file>

<file path=ppt/tags/tag309.xml><?xml version="1.0" encoding="utf-8"?>
<p:tagLst xmlns:p="http://schemas.openxmlformats.org/presentationml/2006/main">
  <p:tag name="KSO_WM_BEAUTIFY_FLAG" val=""/>
</p:tagLst>
</file>

<file path=ppt/tags/tag310.xml><?xml version="1.0" encoding="utf-8"?>
<p:tagLst xmlns:p="http://schemas.openxmlformats.org/presentationml/2006/main">
  <p:tag name="KSO_WM_BEAUTIFY_FLAG" val=""/>
</p:tagLst>
</file>

<file path=ppt/tags/tag311.xml><?xml version="1.0" encoding="utf-8"?>
<p:tagLst xmlns:p="http://schemas.openxmlformats.org/presentationml/2006/main">
  <p:tag name="KSO_WM_BEAUTIFY_FLAG" val=""/>
</p:tagLst>
</file>

<file path=ppt/tags/tag312.xml><?xml version="1.0" encoding="utf-8"?>
<p:tagLst xmlns:p="http://schemas.openxmlformats.org/presentationml/2006/main">
  <p:tag name="KSO_WM_BEAUTIFY_FLAG" val=""/>
</p:tagLst>
</file>

<file path=ppt/tags/tag313.xml><?xml version="1.0" encoding="utf-8"?>
<p:tagLst xmlns:p="http://schemas.openxmlformats.org/presentationml/2006/main">
  <p:tag name="KSO_WM_BEAUTIFY_FLAG" val=""/>
</p:tagLst>
</file>

<file path=ppt/tags/tag314.xml><?xml version="1.0" encoding="utf-8"?>
<p:tagLst xmlns:p="http://schemas.openxmlformats.org/presentationml/2006/main">
  <p:tag name="KSO_WM_BEAUTIFY_FLAG" val=""/>
</p:tagLst>
</file>

<file path=ppt/tags/tag315.xml><?xml version="1.0" encoding="utf-8"?>
<p:tagLst xmlns:p="http://schemas.openxmlformats.org/presentationml/2006/main">
  <p:tag name="KSO_WM_BEAUTIFY_FLAG" val=""/>
</p:tagLst>
</file>

<file path=ppt/tags/tag316.xml><?xml version="1.0" encoding="utf-8"?>
<p:tagLst xmlns:p="http://schemas.openxmlformats.org/presentationml/2006/main">
  <p:tag name="KSO_WM_BEAUTIFY_FLAG" val=""/>
</p:tagLst>
</file>

<file path=ppt/tags/tag317.xml><?xml version="1.0" encoding="utf-8"?>
<p:tagLst xmlns:p="http://schemas.openxmlformats.org/presentationml/2006/main">
  <p:tag name="KSO_WM_BEAUTIFY_FLAG" val=""/>
</p:tagLst>
</file>

<file path=ppt/tags/tag318.xml><?xml version="1.0" encoding="utf-8"?>
<p:tagLst xmlns:p="http://schemas.openxmlformats.org/presentationml/2006/main">
  <p:tag name="KSO_WM_BEAUTIFY_FLAG" val=""/>
</p:tagLst>
</file>

<file path=ppt/tags/tag319.xml><?xml version="1.0" encoding="utf-8"?>
<p:tagLst xmlns:p="http://schemas.openxmlformats.org/presentationml/2006/main">
  <p:tag name="KSO_WM_BEAUTIFY_FLAG" val=""/>
</p:tagLst>
</file>

<file path=ppt/tags/tag320.xml><?xml version="1.0" encoding="utf-8"?>
<p:tagLst xmlns:p="http://schemas.openxmlformats.org/presentationml/2006/main">
  <p:tag name="KSO_WM_BEAUTIFY_FLAG" val=""/>
</p:tagLst>
</file>

<file path=ppt/tags/tag321.xml><?xml version="1.0" encoding="utf-8"?>
<p:tagLst xmlns:p="http://schemas.openxmlformats.org/presentationml/2006/main">
  <p:tag name="KSO_WM_BEAUTIFY_FLAG" val=""/>
</p:tagLst>
</file>

<file path=ppt/tags/tag322.xml><?xml version="1.0" encoding="utf-8"?>
<p:tagLst xmlns:p="http://schemas.openxmlformats.org/presentationml/2006/main">
  <p:tag name="KSO_WM_BEAUTIFY_FLAG" val=""/>
</p:tagLst>
</file>

<file path=ppt/tags/tag323.xml><?xml version="1.0" encoding="utf-8"?>
<p:tagLst xmlns:p="http://schemas.openxmlformats.org/presentationml/2006/main">
  <p:tag name="KSO_WM_BEAUTIFY_FLAG" val=""/>
</p:tagLst>
</file>

<file path=ppt/tags/tag324.xml><?xml version="1.0" encoding="utf-8"?>
<p:tagLst xmlns:p="http://schemas.openxmlformats.org/presentationml/2006/main">
  <p:tag name="KSO_WM_BEAUTIFY_FLAG" val=""/>
</p:tagLst>
</file>

<file path=ppt/tags/tag325.xml><?xml version="1.0" encoding="utf-8"?>
<p:tagLst xmlns:p="http://schemas.openxmlformats.org/presentationml/2006/main">
  <p:tag name="KSO_WM_BEAUTIFY_FLAG" val=""/>
</p:tagLst>
</file>

<file path=ppt/tags/tag326.xml><?xml version="1.0" encoding="utf-8"?>
<p:tagLst xmlns:p="http://schemas.openxmlformats.org/presentationml/2006/main">
  <p:tag name="KSO_WM_BEAUTIFY_FLAG" val=""/>
</p:tagLst>
</file>

<file path=ppt/tags/tag327.xml><?xml version="1.0" encoding="utf-8"?>
<p:tagLst xmlns:p="http://schemas.openxmlformats.org/presentationml/2006/main">
  <p:tag name="KSO_WM_BEAUTIFY_FLAG" val=""/>
</p:tagLst>
</file>

<file path=ppt/tags/tag328.xml><?xml version="1.0" encoding="utf-8"?>
<p:tagLst xmlns:p="http://schemas.openxmlformats.org/presentationml/2006/main">
  <p:tag name="KSO_WM_BEAUTIFY_FLAG" val=""/>
</p:tagLst>
</file>

<file path=ppt/tags/tag329.xml><?xml version="1.0" encoding="utf-8"?>
<p:tagLst xmlns:p="http://schemas.openxmlformats.org/presentationml/2006/main">
  <p:tag name="KSO_WM_BEAUTIFY_FLAG" val=""/>
</p:tagLst>
</file>

<file path=ppt/tags/tag330.xml><?xml version="1.0" encoding="utf-8"?>
<p:tagLst xmlns:p="http://schemas.openxmlformats.org/presentationml/2006/main">
  <p:tag name="KSO_WM_BEAUTIFY_FLAG" val=""/>
</p:tagLst>
</file>

<file path=ppt/tags/tag331.xml><?xml version="1.0" encoding="utf-8"?>
<p:tagLst xmlns:p="http://schemas.openxmlformats.org/presentationml/2006/main">
  <p:tag name="KSO_WM_BEAUTIFY_FLAG" val=""/>
</p:tagLst>
</file>

<file path=ppt/tags/tag332.xml><?xml version="1.0" encoding="utf-8"?>
<p:tagLst xmlns:p="http://schemas.openxmlformats.org/presentationml/2006/main">
  <p:tag name="KSO_WM_BEAUTIFY_FLAG" val=""/>
</p:tagLst>
</file>

<file path=ppt/tags/tag333.xml><?xml version="1.0" encoding="utf-8"?>
<p:tagLst xmlns:p="http://schemas.openxmlformats.org/presentationml/2006/main">
  <p:tag name="KSO_WM_BEAUTIFY_FLAG" val=""/>
</p:tagLst>
</file>

<file path=ppt/tags/tag334.xml><?xml version="1.0" encoding="utf-8"?>
<p:tagLst xmlns:p="http://schemas.openxmlformats.org/presentationml/2006/main">
  <p:tag name="KSO_WM_BEAUTIFY_FLAG" val=""/>
</p:tagLst>
</file>

<file path=ppt/tags/tag335.xml><?xml version="1.0" encoding="utf-8"?>
<p:tagLst xmlns:p="http://schemas.openxmlformats.org/presentationml/2006/main">
  <p:tag name="KSO_WM_BEAUTIFY_FLAG" val=""/>
</p:tagLst>
</file>

<file path=ppt/tags/tag336.xml><?xml version="1.0" encoding="utf-8"?>
<p:tagLst xmlns:p="http://schemas.openxmlformats.org/presentationml/2006/main">
  <p:tag name="KSO_WM_BEAUTIFY_FLAG" val=""/>
</p:tagLst>
</file>

<file path=ppt/tags/tag337.xml><?xml version="1.0" encoding="utf-8"?>
<p:tagLst xmlns:p="http://schemas.openxmlformats.org/presentationml/2006/main">
  <p:tag name="KSO_WM_BEAUTIFY_FLAG" val=""/>
</p:tagLst>
</file>

<file path=ppt/tags/tag338.xml><?xml version="1.0" encoding="utf-8"?>
<p:tagLst xmlns:p="http://schemas.openxmlformats.org/presentationml/2006/main">
  <p:tag name="KSO_WM_BEAUTIFY_FLAG" val=""/>
</p:tagLst>
</file>

<file path=ppt/tags/tag339.xml><?xml version="1.0" encoding="utf-8"?>
<p:tagLst xmlns:p="http://schemas.openxmlformats.org/presentationml/2006/main">
  <p:tag name="KSO_WM_BEAUTIFY_FLAG" val=""/>
</p:tagLst>
</file>

<file path=ppt/tags/tag340.xml><?xml version="1.0" encoding="utf-8"?>
<p:tagLst xmlns:p="http://schemas.openxmlformats.org/presentationml/2006/main">
  <p:tag name="KSO_WM_BEAUTIFY_FLAG" val=""/>
</p:tagLst>
</file>

<file path=ppt/tags/tag341.xml><?xml version="1.0" encoding="utf-8"?>
<p:tagLst xmlns:p="http://schemas.openxmlformats.org/presentationml/2006/main">
  <p:tag name="KSO_WM_BEAUTIFY_FLAG" val=""/>
</p:tagLst>
</file>

<file path=ppt/tags/tag342.xml><?xml version="1.0" encoding="utf-8"?>
<p:tagLst xmlns:p="http://schemas.openxmlformats.org/presentationml/2006/main">
  <p:tag name="KSO_WM_BEAUTIFY_FLAG" val=""/>
</p:tagLst>
</file>

<file path=ppt/tags/tag343.xml><?xml version="1.0" encoding="utf-8"?>
<p:tagLst xmlns:p="http://schemas.openxmlformats.org/presentationml/2006/main">
  <p:tag name="KSO_WM_BEAUTIFY_FLAG" val=""/>
</p:tagLst>
</file>

<file path=ppt/tags/tag344.xml><?xml version="1.0" encoding="utf-8"?>
<p:tagLst xmlns:p="http://schemas.openxmlformats.org/presentationml/2006/main">
  <p:tag name="KSO_WM_BEAUTIFY_FLAG" val=""/>
</p:tagLst>
</file>

<file path=ppt/tags/tag345.xml><?xml version="1.0" encoding="utf-8"?>
<p:tagLst xmlns:p="http://schemas.openxmlformats.org/presentationml/2006/main">
  <p:tag name="KSO_WM_BEAUTIFY_FLAG" val=""/>
</p:tagLst>
</file>

<file path=ppt/tags/tag346.xml><?xml version="1.0" encoding="utf-8"?>
<p:tagLst xmlns:p="http://schemas.openxmlformats.org/presentationml/2006/main">
  <p:tag name="KSO_WM_BEAUTIFY_FLAG" val=""/>
</p:tagLst>
</file>

<file path=ppt/tags/tag347.xml><?xml version="1.0" encoding="utf-8"?>
<p:tagLst xmlns:p="http://schemas.openxmlformats.org/presentationml/2006/main">
  <p:tag name="KSO_WM_BEAUTIFY_FLAG" val=""/>
</p:tagLst>
</file>

<file path=ppt/tags/tag348.xml><?xml version="1.0" encoding="utf-8"?>
<p:tagLst xmlns:p="http://schemas.openxmlformats.org/presentationml/2006/main">
  <p:tag name="KSO_WM_BEAUTIFY_FLAG" val=""/>
</p:tagLst>
</file>

<file path=ppt/tags/tag349.xml><?xml version="1.0" encoding="utf-8"?>
<p:tagLst xmlns:p="http://schemas.openxmlformats.org/presentationml/2006/main">
  <p:tag name="KSO_WM_BEAUTIFY_FLAG" val=""/>
</p:tagLst>
</file>

<file path=ppt/tags/tag350.xml><?xml version="1.0" encoding="utf-8"?>
<p:tagLst xmlns:p="http://schemas.openxmlformats.org/presentationml/2006/main">
  <p:tag name="KSO_WM_BEAUTIFY_FLAG" val=""/>
</p:tagLst>
</file>

<file path=ppt/tags/tag351.xml><?xml version="1.0" encoding="utf-8"?>
<p:tagLst xmlns:p="http://schemas.openxmlformats.org/presentationml/2006/main">
  <p:tag name="KSO_WM_BEAUTIFY_FLAG" val=""/>
</p:tagLst>
</file>

<file path=ppt/tags/tag352.xml><?xml version="1.0" encoding="utf-8"?>
<p:tagLst xmlns:p="http://schemas.openxmlformats.org/presentationml/2006/main">
  <p:tag name="KSO_WM_BEAUTIFY_FLAG" val=""/>
</p:tagLst>
</file>

<file path=ppt/tags/tag353.xml><?xml version="1.0" encoding="utf-8"?>
<p:tagLst xmlns:p="http://schemas.openxmlformats.org/presentationml/2006/main">
  <p:tag name="KSO_WM_BEAUTIFY_FLAG" val=""/>
</p:tagLst>
</file>

<file path=ppt/tags/tag354.xml><?xml version="1.0" encoding="utf-8"?>
<p:tagLst xmlns:p="http://schemas.openxmlformats.org/presentationml/2006/main">
  <p:tag name="KSO_WM_BEAUTIFY_FLAG" val=""/>
</p:tagLst>
</file>

<file path=ppt/tags/tag355.xml><?xml version="1.0" encoding="utf-8"?>
<p:tagLst xmlns:p="http://schemas.openxmlformats.org/presentationml/2006/main">
  <p:tag name="KSO_WM_BEAUTIFY_FLAG" val=""/>
</p:tagLst>
</file>

<file path=ppt/tags/tag356.xml><?xml version="1.0" encoding="utf-8"?>
<p:tagLst xmlns:p="http://schemas.openxmlformats.org/presentationml/2006/main">
  <p:tag name="KSO_WM_BEAUTIFY_FLAG" val=""/>
</p:tagLst>
</file>

<file path=ppt/tags/tag357.xml><?xml version="1.0" encoding="utf-8"?>
<p:tagLst xmlns:p="http://schemas.openxmlformats.org/presentationml/2006/main">
  <p:tag name="KSO_WM_BEAUTIFY_FLAG" val=""/>
</p:tagLst>
</file>

<file path=ppt/tags/tag358.xml><?xml version="1.0" encoding="utf-8"?>
<p:tagLst xmlns:p="http://schemas.openxmlformats.org/presentationml/2006/main">
  <p:tag name="KSO_WM_BEAUTIFY_FLAG" val=""/>
</p:tagLst>
</file>

<file path=ppt/tags/tag359.xml><?xml version="1.0" encoding="utf-8"?>
<p:tagLst xmlns:p="http://schemas.openxmlformats.org/presentationml/2006/main">
  <p:tag name="KSO_WM_BEAUTIFY_FLAG" val=""/>
</p:tagLst>
</file>

<file path=ppt/tags/tag360.xml><?xml version="1.0" encoding="utf-8"?>
<p:tagLst xmlns:p="http://schemas.openxmlformats.org/presentationml/2006/main">
  <p:tag name="KSO_WM_BEAUTIFY_FLAG" val=""/>
</p:tagLst>
</file>

<file path=ppt/tags/tag361.xml><?xml version="1.0" encoding="utf-8"?>
<p:tagLst xmlns:p="http://schemas.openxmlformats.org/presentationml/2006/main">
  <p:tag name="KSO_WM_BEAUTIFY_FLAG" val=""/>
</p:tagLst>
</file>

<file path=ppt/tags/tag362.xml><?xml version="1.0" encoding="utf-8"?>
<p:tagLst xmlns:p="http://schemas.openxmlformats.org/presentationml/2006/main">
  <p:tag name="KSO_WM_BEAUTIFY_FLAG" val=""/>
</p:tagLst>
</file>

<file path=ppt/tags/tag363.xml><?xml version="1.0" encoding="utf-8"?>
<p:tagLst xmlns:p="http://schemas.openxmlformats.org/presentationml/2006/main">
  <p:tag name="KSO_WM_BEAUTIFY_FLAG" val=""/>
</p:tagLst>
</file>

<file path=ppt/tags/tag364.xml><?xml version="1.0" encoding="utf-8"?>
<p:tagLst xmlns:p="http://schemas.openxmlformats.org/presentationml/2006/main">
  <p:tag name="KSO_WM_BEAUTIFY_FLAG" val=""/>
</p:tagLst>
</file>

<file path=ppt/tags/tag365.xml><?xml version="1.0" encoding="utf-8"?>
<p:tagLst xmlns:p="http://schemas.openxmlformats.org/presentationml/2006/main">
  <p:tag name="KSO_WM_BEAUTIFY_FLAG" val=""/>
</p:tagLst>
</file>

<file path=ppt/tags/tag366.xml><?xml version="1.0" encoding="utf-8"?>
<p:tagLst xmlns:p="http://schemas.openxmlformats.org/presentationml/2006/main">
  <p:tag name="KSO_WM_BEAUTIFY_FLAG" val=""/>
</p:tagLst>
</file>

<file path=ppt/tags/tag367.xml><?xml version="1.0" encoding="utf-8"?>
<p:tagLst xmlns:p="http://schemas.openxmlformats.org/presentationml/2006/main">
  <p:tag name="KSO_WM_BEAUTIFY_FLAG" val=""/>
</p:tagLst>
</file>

<file path=ppt/tags/tag368.xml><?xml version="1.0" encoding="utf-8"?>
<p:tagLst xmlns:p="http://schemas.openxmlformats.org/presentationml/2006/main">
  <p:tag name="KSO_WM_BEAUTIFY_FLAG" val=""/>
</p:tagLst>
</file>

<file path=ppt/tags/tag369.xml><?xml version="1.0" encoding="utf-8"?>
<p:tagLst xmlns:p="http://schemas.openxmlformats.org/presentationml/2006/main">
  <p:tag name="KSO_WM_BEAUTIFY_FLAG" val=""/>
</p:tagLst>
</file>

<file path=ppt/tags/tag370.xml><?xml version="1.0" encoding="utf-8"?>
<p:tagLst xmlns:p="http://schemas.openxmlformats.org/presentationml/2006/main">
  <p:tag name="KSO_WM_BEAUTIFY_FLAG" val=""/>
</p:tagLst>
</file>

<file path=ppt/tags/tag371.xml><?xml version="1.0" encoding="utf-8"?>
<p:tagLst xmlns:p="http://schemas.openxmlformats.org/presentationml/2006/main">
  <p:tag name="KSO_WM_BEAUTIFY_FLAG" val=""/>
</p:tagLst>
</file>

<file path=ppt/tags/tag372.xml><?xml version="1.0" encoding="utf-8"?>
<p:tagLst xmlns:p="http://schemas.openxmlformats.org/presentationml/2006/main">
  <p:tag name="KSO_WM_BEAUTIFY_FLAG" val=""/>
</p:tagLst>
</file>

<file path=ppt/tags/tag373.xml><?xml version="1.0" encoding="utf-8"?>
<p:tagLst xmlns:p="http://schemas.openxmlformats.org/presentationml/2006/main">
  <p:tag name="KSO_WM_BEAUTIFY_FLAG" val=""/>
</p:tagLst>
</file>

<file path=ppt/tags/tag374.xml><?xml version="1.0" encoding="utf-8"?>
<p:tagLst xmlns:p="http://schemas.openxmlformats.org/presentationml/2006/main">
  <p:tag name="KSO_WM_BEAUTIFY_FLAG" val=""/>
</p:tagLst>
</file>

<file path=ppt/tags/tag375.xml><?xml version="1.0" encoding="utf-8"?>
<p:tagLst xmlns:p="http://schemas.openxmlformats.org/presentationml/2006/main">
  <p:tag name="KSO_WM_BEAUTIFY_FLAG" val=""/>
</p:tagLst>
</file>

<file path=ppt/tags/tag376.xml><?xml version="1.0" encoding="utf-8"?>
<p:tagLst xmlns:p="http://schemas.openxmlformats.org/presentationml/2006/main">
  <p:tag name="KSO_WM_BEAUTIFY_FLAG" val=""/>
</p:tagLst>
</file>

<file path=ppt/tags/tag377.xml><?xml version="1.0" encoding="utf-8"?>
<p:tagLst xmlns:p="http://schemas.openxmlformats.org/presentationml/2006/main">
  <p:tag name="KSO_WM_BEAUTIFY_FLAG" val=""/>
</p:tagLst>
</file>

<file path=ppt/tags/tag378.xml><?xml version="1.0" encoding="utf-8"?>
<p:tagLst xmlns:p="http://schemas.openxmlformats.org/presentationml/2006/main">
  <p:tag name="KSO_WM_BEAUTIFY_FLAG" val=""/>
</p:tagLst>
</file>

<file path=ppt/tags/tag379.xml><?xml version="1.0" encoding="utf-8"?>
<p:tagLst xmlns:p="http://schemas.openxmlformats.org/presentationml/2006/main">
  <p:tag name="KSO_WM_BEAUTIFY_FLAG" val=""/>
</p:tagLst>
</file>

<file path=ppt/tags/tag380.xml><?xml version="1.0" encoding="utf-8"?>
<p:tagLst xmlns:p="http://schemas.openxmlformats.org/presentationml/2006/main">
  <p:tag name="KSO_WM_BEAUTIFY_FLAG" val=""/>
</p:tagLst>
</file>

<file path=ppt/tags/tag381.xml><?xml version="1.0" encoding="utf-8"?>
<p:tagLst xmlns:p="http://schemas.openxmlformats.org/presentationml/2006/main">
  <p:tag name="KSO_WM_BEAUTIFY_FLAG" val=""/>
</p:tagLst>
</file>

<file path=ppt/tags/tag382.xml><?xml version="1.0" encoding="utf-8"?>
<p:tagLst xmlns:p="http://schemas.openxmlformats.org/presentationml/2006/main">
  <p:tag name="KSO_WM_BEAUTIFY_FLAG" val=""/>
</p:tagLst>
</file>

<file path=ppt/tags/tag383.xml><?xml version="1.0" encoding="utf-8"?>
<p:tagLst xmlns:p="http://schemas.openxmlformats.org/presentationml/2006/main">
  <p:tag name="KSO_WM_BEAUTIFY_FLAG" val=""/>
</p:tagLst>
</file>

<file path=ppt/tags/tag384.xml><?xml version="1.0" encoding="utf-8"?>
<p:tagLst xmlns:p="http://schemas.openxmlformats.org/presentationml/2006/main">
  <p:tag name="KSO_WM_BEAUTIFY_FLAG" val=""/>
</p:tagLst>
</file>

<file path=ppt/tags/tag385.xml><?xml version="1.0" encoding="utf-8"?>
<p:tagLst xmlns:p="http://schemas.openxmlformats.org/presentationml/2006/main">
  <p:tag name="KSO_WM_BEAUTIFY_FLAG" val=""/>
</p:tagLst>
</file>

<file path=ppt/tags/tag386.xml><?xml version="1.0" encoding="utf-8"?>
<p:tagLst xmlns:p="http://schemas.openxmlformats.org/presentationml/2006/main">
  <p:tag name="KSO_WM_BEAUTIFY_FLAG" val=""/>
</p:tagLst>
</file>

<file path=ppt/tags/tag387.xml><?xml version="1.0" encoding="utf-8"?>
<p:tagLst xmlns:p="http://schemas.openxmlformats.org/presentationml/2006/main">
  <p:tag name="KSO_WM_BEAUTIFY_FLAG" val=""/>
</p:tagLst>
</file>

<file path=ppt/tags/tag388.xml><?xml version="1.0" encoding="utf-8"?>
<p:tagLst xmlns:p="http://schemas.openxmlformats.org/presentationml/2006/main">
  <p:tag name="KSO_WM_BEAUTIFY_FLAG" val=""/>
</p:tagLst>
</file>

<file path=ppt/tags/tag389.xml><?xml version="1.0" encoding="utf-8"?>
<p:tagLst xmlns:p="http://schemas.openxmlformats.org/presentationml/2006/main">
  <p:tag name="KSO_WM_BEAUTIFY_FLAG" val=""/>
</p:tagLst>
</file>

<file path=ppt/tags/tag390.xml><?xml version="1.0" encoding="utf-8"?>
<p:tagLst xmlns:p="http://schemas.openxmlformats.org/presentationml/2006/main">
  <p:tag name="KSO_WM_BEAUTIFY_FLAG" val=""/>
</p:tagLst>
</file>

<file path=ppt/tags/tag391.xml><?xml version="1.0" encoding="utf-8"?>
<p:tagLst xmlns:p="http://schemas.openxmlformats.org/presentationml/2006/main">
  <p:tag name="KSO_WM_BEAUTIFY_FLAG" val=""/>
</p:tagLst>
</file>

<file path=ppt/tags/tag392.xml><?xml version="1.0" encoding="utf-8"?>
<p:tagLst xmlns:p="http://schemas.openxmlformats.org/presentationml/2006/main">
  <p:tag name="KSO_WM_BEAUTIFY_FLAG" val=""/>
</p:tagLst>
</file>

<file path=ppt/tags/tag393.xml><?xml version="1.0" encoding="utf-8"?>
<p:tagLst xmlns:p="http://schemas.openxmlformats.org/presentationml/2006/main">
  <p:tag name="KSO_WM_BEAUTIFY_FLAG" val=""/>
</p:tagLst>
</file>

<file path=ppt/tags/tag394.xml><?xml version="1.0" encoding="utf-8"?>
<p:tagLst xmlns:p="http://schemas.openxmlformats.org/presentationml/2006/main">
  <p:tag name="KSO_WM_BEAUTIFY_FLAG" val=""/>
</p:tagLst>
</file>

<file path=ppt/tags/tag395.xml><?xml version="1.0" encoding="utf-8"?>
<p:tagLst xmlns:p="http://schemas.openxmlformats.org/presentationml/2006/main">
  <p:tag name="KSO_WM_BEAUTIFY_FLAG" val=""/>
</p:tagLst>
</file>

<file path=ppt/tags/tag396.xml><?xml version="1.0" encoding="utf-8"?>
<p:tagLst xmlns:p="http://schemas.openxmlformats.org/presentationml/2006/main">
  <p:tag name="KSO_WM_BEAUTIFY_FLAG" val=""/>
</p:tagLst>
</file>

<file path=ppt/tags/tag397.xml><?xml version="1.0" encoding="utf-8"?>
<p:tagLst xmlns:p="http://schemas.openxmlformats.org/presentationml/2006/main">
  <p:tag name="KSO_WM_BEAUTIFY_FLAG" val=""/>
</p:tagLst>
</file>

<file path=ppt/tags/tag398.xml><?xml version="1.0" encoding="utf-8"?>
<p:tagLst xmlns:p="http://schemas.openxmlformats.org/presentationml/2006/main">
  <p:tag name="KSO_WM_BEAUTIFY_FLAG" val=""/>
</p:tagLst>
</file>

<file path=ppt/tags/tag399.xml><?xml version="1.0" encoding="utf-8"?>
<p:tagLst xmlns:p="http://schemas.openxmlformats.org/presentationml/2006/main">
  <p:tag name="KSO_WM_BEAUTIFY_FLAG" val=""/>
</p:tagLst>
</file>

<file path=ppt/tags/tag400.xml><?xml version="1.0" encoding="utf-8"?>
<p:tagLst xmlns:p="http://schemas.openxmlformats.org/presentationml/2006/main">
  <p:tag name="KSO_WM_BEAUTIFY_FLAG" val=""/>
</p:tagLst>
</file>

<file path=ppt/tags/tag401.xml><?xml version="1.0" encoding="utf-8"?>
<p:tagLst xmlns:p="http://schemas.openxmlformats.org/presentationml/2006/main">
  <p:tag name="KSO_WM_BEAUTIFY_FLAG" val=""/>
</p:tagLst>
</file>

<file path=ppt/tags/tag402.xml><?xml version="1.0" encoding="utf-8"?>
<p:tagLst xmlns:p="http://schemas.openxmlformats.org/presentationml/2006/main">
  <p:tag name="KSO_WM_BEAUTIFY_FLAG" val=""/>
</p:tagLst>
</file>

<file path=ppt/tags/tag403.xml><?xml version="1.0" encoding="utf-8"?>
<p:tagLst xmlns:p="http://schemas.openxmlformats.org/presentationml/2006/main">
  <p:tag name="KSO_WM_BEAUTIFY_FLAG" val=""/>
</p:tagLst>
</file>

<file path=ppt/tags/tag404.xml><?xml version="1.0" encoding="utf-8"?>
<p:tagLst xmlns:p="http://schemas.openxmlformats.org/presentationml/2006/main">
  <p:tag name="KSO_WM_BEAUTIFY_FLAG" val=""/>
</p:tagLst>
</file>

<file path=ppt/tags/tag405.xml><?xml version="1.0" encoding="utf-8"?>
<p:tagLst xmlns:p="http://schemas.openxmlformats.org/presentationml/2006/main">
  <p:tag name="KSO_WM_BEAUTIFY_FLAG" val=""/>
</p:tagLst>
</file>

<file path=ppt/tags/tag406.xml><?xml version="1.0" encoding="utf-8"?>
<p:tagLst xmlns:p="http://schemas.openxmlformats.org/presentationml/2006/main">
  <p:tag name="KSO_WM_BEAUTIFY_FLAG" val=""/>
</p:tagLst>
</file>

<file path=ppt/tags/tag407.xml><?xml version="1.0" encoding="utf-8"?>
<p:tagLst xmlns:p="http://schemas.openxmlformats.org/presentationml/2006/main">
  <p:tag name="KSO_WM_BEAUTIFY_FLAG" val=""/>
</p:tagLst>
</file>

<file path=ppt/tags/tag408.xml><?xml version="1.0" encoding="utf-8"?>
<p:tagLst xmlns:p="http://schemas.openxmlformats.org/presentationml/2006/main">
  <p:tag name="KSO_WM_BEAUTIFY_FLAG" val=""/>
</p:tagLst>
</file>

<file path=ppt/tags/tag409.xml><?xml version="1.0" encoding="utf-8"?>
<p:tagLst xmlns:p="http://schemas.openxmlformats.org/presentationml/2006/main">
  <p:tag name="KSO_WM_BEAUTIFY_FLAG" val=""/>
</p:tagLst>
</file>

<file path=ppt/tags/tag410.xml><?xml version="1.0" encoding="utf-8"?>
<p:tagLst xmlns:p="http://schemas.openxmlformats.org/presentationml/2006/main">
  <p:tag name="KSO_WM_BEAUTIFY_FLAG" val=""/>
</p:tagLst>
</file>

<file path=ppt/tags/tag411.xml><?xml version="1.0" encoding="utf-8"?>
<p:tagLst xmlns:p="http://schemas.openxmlformats.org/presentationml/2006/main">
  <p:tag name="KSO_WM_BEAUTIFY_FLAG" val=""/>
</p:tagLst>
</file>

<file path=ppt/tags/tag412.xml><?xml version="1.0" encoding="utf-8"?>
<p:tagLst xmlns:p="http://schemas.openxmlformats.org/presentationml/2006/main">
  <p:tag name="KSO_WM_BEAUTIFY_FLAG" val=""/>
</p:tagLst>
</file>

<file path=ppt/tags/tag413.xml><?xml version="1.0" encoding="utf-8"?>
<p:tagLst xmlns:p="http://schemas.openxmlformats.org/presentationml/2006/main">
  <p:tag name="KSO_WM_BEAUTIFY_FLAG" val=""/>
</p:tagLst>
</file>

<file path=ppt/tags/tag414.xml><?xml version="1.0" encoding="utf-8"?>
<p:tagLst xmlns:p="http://schemas.openxmlformats.org/presentationml/2006/main">
  <p:tag name="KSO_WM_BEAUTIFY_FLAG" val=""/>
</p:tagLst>
</file>

<file path=ppt/tags/tag415.xml><?xml version="1.0" encoding="utf-8"?>
<p:tagLst xmlns:p="http://schemas.openxmlformats.org/presentationml/2006/main">
  <p:tag name="KSO_WM_BEAUTIFY_FLAG" val=""/>
</p:tagLst>
</file>

<file path=ppt/tags/tag416.xml><?xml version="1.0" encoding="utf-8"?>
<p:tagLst xmlns:p="http://schemas.openxmlformats.org/presentationml/2006/main">
  <p:tag name="KSO_WM_BEAUTIFY_FLAG" val=""/>
</p:tagLst>
</file>

<file path=ppt/tags/tag417.xml><?xml version="1.0" encoding="utf-8"?>
<p:tagLst xmlns:p="http://schemas.openxmlformats.org/presentationml/2006/main">
  <p:tag name="KSO_WM_BEAUTIFY_FLAG" val=""/>
</p:tagLst>
</file>

<file path=ppt/tags/tag418.xml><?xml version="1.0" encoding="utf-8"?>
<p:tagLst xmlns:p="http://schemas.openxmlformats.org/presentationml/2006/main">
  <p:tag name="KSO_WM_BEAUTIFY_FLAG" val=""/>
</p:tagLst>
</file>

<file path=ppt/tags/tag419.xml><?xml version="1.0" encoding="utf-8"?>
<p:tagLst xmlns:p="http://schemas.openxmlformats.org/presentationml/2006/main">
  <p:tag name="KSO_WM_BEAUTIFY_FLAG" val=""/>
</p:tagLst>
</file>

<file path=ppt/tags/tag420.xml><?xml version="1.0" encoding="utf-8"?>
<p:tagLst xmlns:p="http://schemas.openxmlformats.org/presentationml/2006/main">
  <p:tag name="KSO_WM_BEAUTIFY_FLAG" val=""/>
</p:tagLst>
</file>

<file path=ppt/tags/tag421.xml><?xml version="1.0" encoding="utf-8"?>
<p:tagLst xmlns:p="http://schemas.openxmlformats.org/presentationml/2006/main">
  <p:tag name="KSO_WM_BEAUTIFY_FLAG" val=""/>
</p:tagLst>
</file>

<file path=ppt/tags/tag422.xml><?xml version="1.0" encoding="utf-8"?>
<p:tagLst xmlns:p="http://schemas.openxmlformats.org/presentationml/2006/main">
  <p:tag name="KSO_WM_BEAUTIFY_FLAG" val=""/>
</p:tagLst>
</file>

<file path=ppt/tags/tag423.xml><?xml version="1.0" encoding="utf-8"?>
<p:tagLst xmlns:p="http://schemas.openxmlformats.org/presentationml/2006/main">
  <p:tag name="KSO_WM_BEAUTIFY_FLAG" val=""/>
</p:tagLst>
</file>

<file path=ppt/tags/tag424.xml><?xml version="1.0" encoding="utf-8"?>
<p:tagLst xmlns:p="http://schemas.openxmlformats.org/presentationml/2006/main">
  <p:tag name="KSO_WM_BEAUTIFY_FLAG" val=""/>
</p:tagLst>
</file>

<file path=ppt/tags/tag425.xml><?xml version="1.0" encoding="utf-8"?>
<p:tagLst xmlns:p="http://schemas.openxmlformats.org/presentationml/2006/main">
  <p:tag name="KSO_WM_BEAUTIFY_FLAG" val=""/>
</p:tagLst>
</file>

<file path=ppt/tags/tag426.xml><?xml version="1.0" encoding="utf-8"?>
<p:tagLst xmlns:p="http://schemas.openxmlformats.org/presentationml/2006/main">
  <p:tag name="KSO_WM_BEAUTIFY_FLAG" val=""/>
</p:tagLst>
</file>

<file path=ppt/tags/tag427.xml><?xml version="1.0" encoding="utf-8"?>
<p:tagLst xmlns:p="http://schemas.openxmlformats.org/presentationml/2006/main">
  <p:tag name="KSO_WM_BEAUTIFY_FLAG" val=""/>
</p:tagLst>
</file>

<file path=ppt/tags/tag428.xml><?xml version="1.0" encoding="utf-8"?>
<p:tagLst xmlns:p="http://schemas.openxmlformats.org/presentationml/2006/main">
  <p:tag name="KSO_WM_BEAUTIFY_FLAG" val=""/>
</p:tagLst>
</file>

<file path=ppt/tags/tag429.xml><?xml version="1.0" encoding="utf-8"?>
<p:tagLst xmlns:p="http://schemas.openxmlformats.org/presentationml/2006/main">
  <p:tag name="KSO_WM_BEAUTIFY_FLAG" val=""/>
</p:tagLst>
</file>

<file path=ppt/tags/tag430.xml><?xml version="1.0" encoding="utf-8"?>
<p:tagLst xmlns:p="http://schemas.openxmlformats.org/presentationml/2006/main">
  <p:tag name="KSO_WM_BEAUTIFY_FLAG" val=""/>
</p:tagLst>
</file>

<file path=ppt/tags/tag431.xml><?xml version="1.0" encoding="utf-8"?>
<p:tagLst xmlns:p="http://schemas.openxmlformats.org/presentationml/2006/main">
  <p:tag name="KSO_WM_BEAUTIFY_FLAG" val=""/>
</p:tagLst>
</file>

<file path=ppt/tags/tag432.xml><?xml version="1.0" encoding="utf-8"?>
<p:tagLst xmlns:p="http://schemas.openxmlformats.org/presentationml/2006/main">
  <p:tag name="KSO_WM_BEAUTIFY_FLAG" val=""/>
</p:tagLst>
</file>

<file path=ppt/tags/tag433.xml><?xml version="1.0" encoding="utf-8"?>
<p:tagLst xmlns:p="http://schemas.openxmlformats.org/presentationml/2006/main">
  <p:tag name="KSO_WM_BEAUTIFY_FLAG" val=""/>
</p:tagLst>
</file>

<file path=ppt/tags/tag434.xml><?xml version="1.0" encoding="utf-8"?>
<p:tagLst xmlns:p="http://schemas.openxmlformats.org/presentationml/2006/main">
  <p:tag name="KSO_WM_BEAUTIFY_FLAG" val=""/>
</p:tagLst>
</file>

<file path=ppt/tags/tag435.xml><?xml version="1.0" encoding="utf-8"?>
<p:tagLst xmlns:p="http://schemas.openxmlformats.org/presentationml/2006/main">
  <p:tag name="KSO_WM_BEAUTIFY_FLAG" val=""/>
</p:tagLst>
</file>

<file path=ppt/tags/tag436.xml><?xml version="1.0" encoding="utf-8"?>
<p:tagLst xmlns:p="http://schemas.openxmlformats.org/presentationml/2006/main">
  <p:tag name="KSO_WM_BEAUTIFY_FLAG" val=""/>
</p:tagLst>
</file>

<file path=ppt/tags/tag437.xml><?xml version="1.0" encoding="utf-8"?>
<p:tagLst xmlns:p="http://schemas.openxmlformats.org/presentationml/2006/main">
  <p:tag name="KSO_WM_BEAUTIFY_FLAG" val=""/>
</p:tagLst>
</file>

<file path=ppt/tags/tag438.xml><?xml version="1.0" encoding="utf-8"?>
<p:tagLst xmlns:p="http://schemas.openxmlformats.org/presentationml/2006/main">
  <p:tag name="KSO_WM_BEAUTIFY_FLAG" val=""/>
</p:tagLst>
</file>

<file path=ppt/tags/tag439.xml><?xml version="1.0" encoding="utf-8"?>
<p:tagLst xmlns:p="http://schemas.openxmlformats.org/presentationml/2006/main">
  <p:tag name="KSO_WM_BEAUTIFY_FLAG" val=""/>
</p:tagLst>
</file>

<file path=ppt/tags/tag440.xml><?xml version="1.0" encoding="utf-8"?>
<p:tagLst xmlns:p="http://schemas.openxmlformats.org/presentationml/2006/main">
  <p:tag name="KSO_WM_BEAUTIFY_FLAG" val=""/>
</p:tagLst>
</file>

<file path=ppt/tags/tag441.xml><?xml version="1.0" encoding="utf-8"?>
<p:tagLst xmlns:p="http://schemas.openxmlformats.org/presentationml/2006/main">
  <p:tag name="KSO_WM_BEAUTIFY_FLAG" val=""/>
</p:tagLst>
</file>

<file path=ppt/tags/tag442.xml><?xml version="1.0" encoding="utf-8"?>
<p:tagLst xmlns:p="http://schemas.openxmlformats.org/presentationml/2006/main">
  <p:tag name="KSO_WM_BEAUTIFY_FLAG" val=""/>
</p:tagLst>
</file>

<file path=ppt/tags/tag443.xml><?xml version="1.0" encoding="utf-8"?>
<p:tagLst xmlns:p="http://schemas.openxmlformats.org/presentationml/2006/main">
  <p:tag name="KSO_WM_BEAUTIFY_FLAG" val=""/>
</p:tagLst>
</file>

<file path=ppt/tags/tag444.xml><?xml version="1.0" encoding="utf-8"?>
<p:tagLst xmlns:p="http://schemas.openxmlformats.org/presentationml/2006/main">
  <p:tag name="KSO_WM_BEAUTIFY_FLAG" val=""/>
</p:tagLst>
</file>

<file path=ppt/tags/tag445.xml><?xml version="1.0" encoding="utf-8"?>
<p:tagLst xmlns:p="http://schemas.openxmlformats.org/presentationml/2006/main">
  <p:tag name="KSO_WM_BEAUTIFY_FLAG" val=""/>
</p:tagLst>
</file>

<file path=ppt/tags/tag44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1_吉祥如意">
  <a:themeElements>
    <a:clrScheme name="">
      <a:dk1>
        <a:srgbClr val="000000"/>
      </a:dk1>
      <a:lt1>
        <a:srgbClr val="FFFFFF"/>
      </a:lt1>
      <a:dk2>
        <a:srgbClr val="E40000"/>
      </a:dk2>
      <a:lt2>
        <a:srgbClr val="DDDDDD"/>
      </a:lt2>
      <a:accent1>
        <a:srgbClr val="E1F4FF"/>
      </a:accent1>
      <a:accent2>
        <a:srgbClr val="FFE2C5"/>
      </a:accent2>
      <a:accent3>
        <a:srgbClr val="FFFFFF"/>
      </a:accent3>
      <a:accent4>
        <a:srgbClr val="000000"/>
      </a:accent4>
      <a:accent5>
        <a:srgbClr val="EDF8FF"/>
      </a:accent5>
      <a:accent6>
        <a:srgbClr val="E5CAB0"/>
      </a:accent6>
      <a:hlink>
        <a:srgbClr val="0066CC"/>
      </a:hlink>
      <a:folHlink>
        <a:srgbClr val="9F9FBF"/>
      </a:folHlink>
    </a:clrScheme>
    <a:fontScheme name="">
      <a:majorFont>
        <a:latin typeface="Arial"/>
        <a:ea typeface="宋体"/>
        <a:cs typeface="Arial"/>
      </a:majorFont>
      <a:minorFont>
        <a:latin typeface="Arial"/>
        <a:ea typeface="宋体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raClrSchemeLst>
    <a:extraClrScheme>
      <a:clrScheme name="">
        <a:dk1>
          <a:srgbClr val="000000"/>
        </a:dk1>
        <a:lt1>
          <a:srgbClr val="FFFFFF"/>
        </a:lt1>
        <a:dk2>
          <a:srgbClr val="E40000"/>
        </a:dk2>
        <a:lt2>
          <a:srgbClr val="DDDDDD"/>
        </a:lt2>
        <a:accent1>
          <a:srgbClr val="E1F4FF"/>
        </a:accent1>
        <a:accent2>
          <a:srgbClr val="FFE2C5"/>
        </a:accent2>
        <a:accent3>
          <a:srgbClr val="FFFFFF"/>
        </a:accent3>
        <a:accent4>
          <a:srgbClr val="000000"/>
        </a:accent4>
        <a:accent5>
          <a:srgbClr val="EDF8FF"/>
        </a:accent5>
        <a:accent6>
          <a:srgbClr val="E5CAB0"/>
        </a:accent6>
        <a:hlink>
          <a:srgbClr val="0066CC"/>
        </a:hlink>
        <a:folHlink>
          <a:srgbClr val="9F9FB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59582D"/>
        </a:dk1>
        <a:lt1>
          <a:srgbClr val="EAEAEA"/>
        </a:lt1>
        <a:dk2>
          <a:srgbClr val="666699"/>
        </a:dk2>
        <a:lt2>
          <a:srgbClr val="D9D9D9"/>
        </a:lt2>
        <a:accent1>
          <a:srgbClr val="CCECFF"/>
        </a:accent1>
        <a:accent2>
          <a:srgbClr val="B2D2C7"/>
        </a:accent2>
        <a:accent3>
          <a:srgbClr val="F2F2F2"/>
        </a:accent3>
        <a:accent4>
          <a:srgbClr val="4B4B25"/>
        </a:accent4>
        <a:accent5>
          <a:srgbClr val="E2F4FF"/>
        </a:accent5>
        <a:accent6>
          <a:srgbClr val="9FBCB2"/>
        </a:accent6>
        <a:hlink>
          <a:srgbClr val="993366"/>
        </a:hlink>
        <a:folHlink>
          <a:srgbClr val="92B9E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99"/>
        </a:dk1>
        <a:lt1>
          <a:srgbClr val="FFFFCC"/>
        </a:lt1>
        <a:dk2>
          <a:srgbClr val="004000"/>
        </a:dk2>
        <a:lt2>
          <a:srgbClr val="FFD9B3"/>
        </a:lt2>
        <a:accent1>
          <a:srgbClr val="FFD9D9"/>
        </a:accent1>
        <a:accent2>
          <a:srgbClr val="DDDDDD"/>
        </a:accent2>
        <a:accent3>
          <a:srgbClr val="FFFFE2"/>
        </a:accent3>
        <a:accent4>
          <a:srgbClr val="000083"/>
        </a:accent4>
        <a:accent5>
          <a:srgbClr val="FFE9E9"/>
        </a:accent5>
        <a:accent6>
          <a:srgbClr val="C6C6C6"/>
        </a:accent6>
        <a:hlink>
          <a:srgbClr val="FF0000"/>
        </a:hlink>
        <a:folHlink>
          <a:srgbClr val="FFAB57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000000"/>
        </a:dk1>
        <a:lt1>
          <a:srgbClr val="DCE8E2"/>
        </a:lt1>
        <a:dk2>
          <a:srgbClr val="0033CC"/>
        </a:dk2>
        <a:lt2>
          <a:srgbClr val="C4C4D8"/>
        </a:lt2>
        <a:accent1>
          <a:srgbClr val="FFFFFF"/>
        </a:accent1>
        <a:accent2>
          <a:srgbClr val="A9CFB1"/>
        </a:accent2>
        <a:accent3>
          <a:srgbClr val="EAF1EE"/>
        </a:accent3>
        <a:accent4>
          <a:srgbClr val="000000"/>
        </a:accent4>
        <a:accent5>
          <a:srgbClr val="FFFFFF"/>
        </a:accent5>
        <a:accent6>
          <a:srgbClr val="97B99E"/>
        </a:accent6>
        <a:hlink>
          <a:srgbClr val="CC3300"/>
        </a:hlink>
        <a:folHlink>
          <a:srgbClr val="6666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606090"/>
        </a:dk1>
        <a:lt1>
          <a:srgbClr val="E5FFFF"/>
        </a:lt1>
        <a:dk2>
          <a:srgbClr val="0000CC"/>
        </a:dk2>
        <a:lt2>
          <a:srgbClr val="91DAFF"/>
        </a:lt2>
        <a:accent1>
          <a:srgbClr val="EAEAEA"/>
        </a:accent1>
        <a:accent2>
          <a:srgbClr val="FFE2C5"/>
        </a:accent2>
        <a:accent3>
          <a:srgbClr val="EFFFFF"/>
        </a:accent3>
        <a:accent4>
          <a:srgbClr val="52527B"/>
        </a:accent4>
        <a:accent5>
          <a:srgbClr val="F2F2F2"/>
        </a:accent5>
        <a:accent6>
          <a:srgbClr val="E5CAB0"/>
        </a:accent6>
        <a:hlink>
          <a:srgbClr val="000000"/>
        </a:hlink>
        <a:folHlink>
          <a:srgbClr val="3DB77A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CC0066"/>
        </a:dk1>
        <a:lt1>
          <a:srgbClr val="FFDDBB"/>
        </a:lt1>
        <a:dk2>
          <a:srgbClr val="000000"/>
        </a:dk2>
        <a:lt2>
          <a:srgbClr val="C0C0C0"/>
        </a:lt2>
        <a:accent1>
          <a:srgbClr val="FFFFCC"/>
        </a:accent1>
        <a:accent2>
          <a:srgbClr val="FFFFFF"/>
        </a:accent2>
        <a:accent3>
          <a:srgbClr val="FFEBD9"/>
        </a:accent3>
        <a:accent4>
          <a:srgbClr val="AF0057"/>
        </a:accent4>
        <a:accent5>
          <a:srgbClr val="FFFFE2"/>
        </a:accent5>
        <a:accent6>
          <a:srgbClr val="E5E5E5"/>
        </a:accent6>
        <a:hlink>
          <a:srgbClr val="0066CC"/>
        </a:hlink>
        <a:folHlink>
          <a:srgbClr val="8EB37D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99"/>
        </a:dk1>
        <a:lt1>
          <a:srgbClr val="800000"/>
        </a:lt1>
        <a:dk2>
          <a:srgbClr val="FFFFFF"/>
        </a:dk2>
        <a:lt2>
          <a:srgbClr val="B60000"/>
        </a:lt2>
        <a:accent1>
          <a:srgbClr val="9888A4"/>
        </a:accent1>
        <a:accent2>
          <a:srgbClr val="A9335D"/>
        </a:accent2>
        <a:accent3>
          <a:srgbClr val="C1AAAA"/>
        </a:accent3>
        <a:accent4>
          <a:srgbClr val="DCDC83"/>
        </a:accent4>
        <a:accent5>
          <a:srgbClr val="CAC4CF"/>
        </a:accent5>
        <a:accent6>
          <a:srgbClr val="972D53"/>
        </a:accent6>
        <a:hlink>
          <a:srgbClr val="CCECFF"/>
        </a:hlink>
        <a:folHlink>
          <a:srgbClr val="FF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">
        <a:dk1>
          <a:srgbClr val="FFFFFF"/>
        </a:dk1>
        <a:lt1>
          <a:srgbClr val="1C1C1C"/>
        </a:lt1>
        <a:dk2>
          <a:srgbClr val="FFFF66"/>
        </a:dk2>
        <a:lt2>
          <a:srgbClr val="808080"/>
        </a:lt2>
        <a:accent1>
          <a:srgbClr val="9898BA"/>
        </a:accent1>
        <a:accent2>
          <a:srgbClr val="777777"/>
        </a:accent2>
        <a:accent3>
          <a:srgbClr val="AAAAAA"/>
        </a:accent3>
        <a:accent4>
          <a:srgbClr val="DCDCDC"/>
        </a:accent4>
        <a:accent5>
          <a:srgbClr val="CACAD9"/>
        </a:accent5>
        <a:accent6>
          <a:srgbClr val="6A6A6A"/>
        </a:accent6>
        <a:hlink>
          <a:srgbClr val="CCFF99"/>
        </a:hlink>
        <a:folHlink>
          <a:srgbClr val="E436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470</Paragraphs>
  <Slides>32</Slides>
  <Notes>30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11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32</vt:i4>
      </vt:variant>
    </vt:vector>
  </HeadingPairs>
  <TitlesOfParts>
    <vt:vector baseType="lpstr" size="44">
      <vt:lpstr>Arial</vt:lpstr>
      <vt:lpstr>Calibri</vt:lpstr>
      <vt:lpstr>宋体</vt:lpstr>
      <vt:lpstr>Times New Roman</vt:lpstr>
      <vt:lpstr>Wingdings</vt:lpstr>
      <vt:lpstr>Wingdings 2</vt:lpstr>
      <vt:lpstr>华文隶书</vt:lpstr>
      <vt:lpstr>Calibri Light</vt:lpstr>
      <vt:lpstr>楷体</vt:lpstr>
      <vt:lpstr>隶书</vt:lpstr>
      <vt:lpstr>等线</vt:lpstr>
      <vt:lpstr>Office Theme</vt:lpstr>
      <vt:lpstr>【中职专用】中职高考语文一轮复习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2024-09-11T15:08:26.585</cp:lastPrinted>
  <dcterms:created xsi:type="dcterms:W3CDTF">2024-09-11T07:08:26Z</dcterms:created>
  <dcterms:modified xsi:type="dcterms:W3CDTF">2024-09-11T07:08:29Z</dcterms:modified>
</cp:coreProperties>
</file>