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493923-6908-49B2-A2C8-713F645293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C5C8B9-9F82-42C5-9574-215D28850E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535B67-EA7F-48DE-AA63-214E91E473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B05EA0-9DF7-4142-9515-72C6842B44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C131636-1DC9-4BC4-BB8A-B7EA4ACFD1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267892E-C429-4BE6-AF91-733169A639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C787201-DF3B-45FD-B49F-F1E16597F1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696638-C8AB-4798-A02E-D2979B5BFB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F0D3A1-84B8-47F5-9949-1E5ACA6F63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8E10FA-DE60-4D6C-9442-BB616670F3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3701A0-9E46-49AB-8D48-92B4E448B9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8014023007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智慧园区安全与监控系统设计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63498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60499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总体架构设计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安全防范子系统设计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消防报警子系统设计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智能楼宇管理子系统设计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集成平台与数据展示层设计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项目实施计划与管理策略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智能化应用普及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智慧园区在安防、能源、交通等领域广泛应用智能化技术，提高了园区的安全性和便利性。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信息化水平提升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智慧园区通过引入物联网、大数据、云计算等技术，实现了信息化水平的提升，为园区管理提供了更高效、便捷的手段。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跨部门数据共享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智慧园区实现了跨部门、跨领域的数据共享，为园区管理提供了更全面、准确的数据支持。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0000" r="100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智慧园区发展现状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智慧园区需要建立全面的安防监控系统，包括视频监控、入侵报警、门禁管理等，确保园区的安全。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792" r="17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全面的安防监控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智慧园区需要实现能源的实时监测和调度，提高能源利用效率，降低运营成本。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高效的能源管理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0010" r="1001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智慧园区需要建立智能化的交通管理系统，实现车辆自动识别、路径规划、交通疏导等功能，提高交通运行效率。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智能化的交通管理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安全与监控系统需求分析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通过本项目的设计与实施，构建智慧园区完善的安防体系，确保园区的安全稳定。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构建完善的安防体系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通过智能化的能源管理，降低智慧园区的能源消耗，提高能源利用效率。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提高能源利用效率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通过智能化的交通管理，提高智慧园区的交通运行效率，减少交通拥堵现象。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提升交通运行效率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通过本项目的设计与实施，实现智慧园区跨部门、跨领域的数据共享，为园区管理提供更全面、准确的数据支持。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实现跨部门数据共享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项目目标与预期成果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总体架构设计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高清摄像头、红外夜视仪、门禁系统等，确保园区全方位无死角监控。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监控设备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报警设备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5933" r="59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传输设备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423" r="842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烟感报警器、温感报警器、入侵报警器等，及时发现并处理安全隐患。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高速网络交换机、光纤传输设备等，保障数据传输速度和稳定性。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硬件设备选型及配置方案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数据库系统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采用高性能数据库，如MySQL或Oracle，实现数据的高效存储和查询。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应用软件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开发或选购适合园区的监控管理软件，实现监控数据的实时查看、报警处理、历史数据查询等功能。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操作系统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选用稳定可靠的操作系统，如Linux或Windows Server，确保系统长时间稳定运行。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624" r="14624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软件系统架构规划与设计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采用分布式存储技术，如Hadoop或Ceph，实现海量监控数据的高效存储和扩展。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数据存储技术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运用大数据处理技术，如Spark或Flink，对监控数据进行实时分析和处理，提取有价值的信息。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数据处理技术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采用TCP/IP协议栈进行数据传输，确保数据传输的稳定性和可靠性；同时，利用数据压缩技术减少传输数据量，提高传输效率。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数据传输技术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24" r="14624"/>
          <a:stretch>
            <a:fillRect/>
          </a:stretch>
        </p:blipFill>
        <p:spPr>
          <a:xfrm>
            <a:off x="7676036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数据存储、处理与传输技术选型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安全防范子系统设计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根据园区环境特点选择合适的探测器类型，如红外探测器、微波探测器等，并进行合理的布局规划，确保探测范围覆盖全面。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探测器选型与布局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选用高性能报警控制器，实现对探测器的信号接收、处理及报警输出等功能，同时支持远程监控和管理。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报警控制器设计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建立报警联动机制，实现与视频监控、出入口控制等系统的联动，提高安全防范效果。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报警联动机制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入侵报警系统设计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0000" r="20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摄像头选型与布局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根据监控需求选择合适的摄像头类型，如枪机、球机等，并进行合理的布局规划，确保监控范围无死角。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视频传输与存储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选用高性能视频传输设备，确保视频信号的稳定传输；同时采用大容量存储设备对监控视频进行实时存储，支持远程调阅和历史视频回放。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视频智能分析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运用计算机视觉技术对监控视频进行智能分析，实现异常行为检测、人脸识别等功能，提高监控效率。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视频监控系统设计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7333" b="1733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报警联动与视频监控整合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将出入口控制系统与入侵报警系统、视频监控系统进行整合，实现报警联动和视频监控功能，提高安全防范效果。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门禁设备选型与布局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根据出入口类型选择合适的门禁设备，如刷卡门禁、指纹门禁等，并进行合理的布局规划，确保出入安全。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访客管理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建立访客管理制度，实现对访客的登记、授权和注销等操作，确保园区安全。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出入口控制系统设计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消防报警子系统设计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https://d.book118.com/368014023007006031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2024-09-07T17:58:37.253</cp:lastPrinted>
  <dcterms:created xsi:type="dcterms:W3CDTF">2024-09-07T09:58:37Z</dcterms:created>
  <dcterms:modified xsi:type="dcterms:W3CDTF">2024-09-07T09:58:39Z</dcterms:modified>
</cp:coreProperties>
</file>