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5B84B-7F1D-4C9F-9743-0A206CA34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75C27-5E58-4455-8E35-13361482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C887C-6168-47A6-98C8-C5D8CE542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137CA-B0AB-49D8-99D9-4A8534006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5CC13-721D-49A8-BD64-D51B65E8F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F07BA-2C66-4117-B302-E7361848C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E466E-DAF0-4C1C-A1A0-D979F56DB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19F9F-CF7A-44ED-BF1C-C75843284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3095E-2C2A-4218-B628-59C34D0DC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59357-FBD0-4412-AE9B-C3AD9082B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BD948-5952-4689-BFAF-2455A795A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41001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林业生物技术课件10：转基因植物及其应用\n## 1.转基因植物的基本概念与原理\n### 1.1转基因植物的定义与分类\n### 1.2转基因植物的基本原理及技术方法\n### 1.3转基因植物的安全性及其评价\n## 2.转基因植物的发展历程及现状\n### 2.1转基因植物的发展历程回顾\n### 2.2全球转基因植物的研究与应用现状\n### 2.3转基因植物在各国的政策法规及其影响\n## 3.转基因植物的主要种类及特点\n### 3.1抗虫转基因植物及其特点\n### 3.2抗病转基因植物及其特点\n### 3.3抗逆境转基因植物及其特点\n## 4.转基因植物的应用领域及效果\n### 4.1转基因植物在农业生产中的应用及效果\n### 4.2转基因植物在环境保护中的应用及效果\n### 4.3转基因植物在生物制药领域的应用及效果\n## 5.转基因植物的未来发展趋势与挑战\n### 5.1转基因植物技术创新与发展趋势\n### 5.2转基因植物在各领域的应用前景\n### 5.3转基因植物面临的社会、经济及环境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林业生物技术课件10：转基因植物及其应用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转基因植物的基本概念与原理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转基因植物的定义</a:t>
                </a:r>
                <a:endParaRPr/>
              </a:p>
            </p:txBody>
          </p:sp>
          <p:sp>
            <p:nvSpPr>
              <p:cNvPr id="1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通过基因工程技术将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外源基因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导入植物细胞中，获得具有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外源基因可以来自其他植物、微生物或动物</a:t>
                </a:r>
                <a:endParaRPr/>
              </a:p>
            </p:txBody>
          </p:sp>
        </p:grpSp>
        <p:grpSp>
          <p:nvGrpSpPr>
            <p:cNvPr id="17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转基因植物的分类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抗虫转基因植物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：通过导入抗虫基因，提高植物对虫害的抵抗力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抗病转基因植物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：通过导入抗病基因，提高植物对病害的抵抗力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抗逆境转基因植物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：通过导入抗逆境基因，提高植物对干旱、盐碱等逆境条件的抵抗力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其他转基因植物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：如抗除草剂转基因植物、改良品质转基因植物等</a:t>
                </a:r>
                <a:endParaRPr/>
              </a:p>
            </p:txBody>
          </p:sp>
          <p:sp>
            <p:nvSpPr>
              <p:cNvPr id="17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转基因植物的定义与分类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转基因植物的基本原理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基因工程技术：通过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限制性内切酶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基因连接酶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等工具，将外源基因与植物基因组进行重组，实现基因的导入和表达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基因表达调控：通过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等调控元件，控制外源基因在植物体内的表达时间和强度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转基因植物的技术方法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农杆菌介导法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作为载体，将外源基因导入植物细胞中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将外源基因直接注入植物细胞中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电穿孔法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电穿孔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技术将外源基因导入植物细胞中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：如超声波法、激光法等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转基因植物的基本原理及技术方法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食品安全：转基因植物及其产品是否对人体健康产生不良影响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生态环境安全：转基因植物是否对生态环境产生不良影响，如是否影响生物多样性、是否产生新的有害物质等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经济安全：转基因植物是否对农业生产产生不良影响，如是否影响农业生产效益、是否对传统农业产业造成冲击等</a:t>
                </a:r>
                <a:endParaRPr/>
              </a:p>
            </p:txBody>
          </p:sp>
          <p:sp>
            <p:nvSpPr>
              <p:cNvPr id="20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转基因植物的安全性</a:t>
                </a:r>
                <a:endParaRPr/>
              </a:p>
            </p:txBody>
          </p:sp>
          <p:sp>
            <p:nvSpPr>
              <p:cNvPr id="20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：通过实验室条件下的生长、发育、繁殖等试验，评价转基因植物的安全性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田间试验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：通过在大田环境下的生长、发育、繁殖等试验，评价转基因植物的安全性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长期跟踪评价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：对转基因植物进行长期的生态环境、食品安全等方面的跟踪评价，以评估其潜在的安全风险</a:t>
                </a:r>
                <a:endParaRPr/>
              </a:p>
            </p:txBody>
          </p:sp>
          <p:sp>
            <p:nvSpPr>
              <p:cNvPr id="20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转基因植物的评价方法</a:t>
                </a:r>
                <a:endParaRPr/>
              </a:p>
            </p:txBody>
          </p:sp>
          <p:sp>
            <p:nvSpPr>
              <p:cNvPr id="20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转基因植物的安全性及其评价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转基因植物的发展历程及现状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20世纪80年代：转基因植物研究的起步阶段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1983年，美国科学家成功地将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抗虫基因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导入烟草植物中，标志着转基因植物研究的开始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1986年，美国科学家成功地将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抗病基因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导入烟草植物中，进一步推动了转基因植物研究的发展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20世纪90年代：转基因植物的商业化应用阶段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1994年，美国批准了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抗虫棉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的商业化生产，成为第一个商业化应用的转基因植物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1996年，转基因抗虫玉米、转基因抗虫棉花等产品相继获得批准，转基因植物的商业化应用逐步推广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21世纪初至今：转基因植物的研究与应用深入发展阶段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转基因植物的研究领域不断拓展，包括抗逆境、改良品质、生物制药等方面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转基因植物的应用范围不断扩大，不仅在农业生产中发挥了重要作用，还在环境保护、生物制药等领域展现出巨大的应用潜力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转基因植物的发展历程回顾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各国政府和企业纷纷加大转基因植物研究的投入，推动转基因植物技术的不断创新和发展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转基因植物的研究领域不断拓展，包括抗逆境、改良品质、生物制药等方面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转基因植物的研究方法不断改进，通过基因编辑技术等手段，提高转基因植物的转化效率和安全性</a:t>
                </a:r>
                <a:endParaRPr/>
              </a:p>
            </p:txBody>
          </p:sp>
          <p:sp>
            <p:nvSpPr>
              <p:cNvPr id="2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转基因植物的研究现状</a:t>
                </a:r>
                <a:endParaRPr/>
              </a:p>
            </p:txBody>
          </p:sp>
          <p:sp>
            <p:nvSpPr>
              <p:cNvPr id="2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转基因植物在农业生产中的应用取得了显著成果，如抗虫棉、抗病玉米等产品的推广应用，有效提高了农业生产效益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转基因植物在环境保护中的应用逐步展开，如抗盐碱、抗旱等转基因植物的研究和应用，有助于提高生态环境的可持续性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转基因植物在生物制药领域的应用潜力巨大，如利用转基因植物生产疫苗、药物等，为疾病防治提供了新的途径</a:t>
                </a:r>
                <a:endParaRPr/>
              </a:p>
            </p:txBody>
          </p:sp>
          <p:sp>
            <p:nvSpPr>
              <p:cNvPr id="2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转基因植物的应用现状</a:t>
                </a:r>
                <a:endParaRPr/>
              </a:p>
            </p:txBody>
          </p:sp>
          <p:sp>
            <p:nvSpPr>
              <p:cNvPr id="2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全球转基因植物的研究与应用现状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不同国家对转基因植物的政策法规存在差异，有的国家实行严格的审批制度，有的国家则采取较为宽松的政策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各国的政策法规主要涉及转基因植物的研究、生产、销售、进口等方面，以保障转基因植物的安全性和合规性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各国的政策法规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政策法规的严格程度影响转基因植物的研究和应用进程，严格的审批制度可能会限制转基因植物的研究和应用范围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政策法规的实施效果影响转基因植物的市场接受度，消费者对转基因植物的认知和接受程度可能会受到政策法规的影响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政策法规的国际协调影响转基因植物的国际贸易，各国之间的政策法规差异可能会影响转基因植物的国际贸易格局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政策法规对转基因植物的影响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转基因植物在各国的政策法规及其影响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转基因植物的主要种类及特点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抗虫转基因植物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通过导入抗虫基因，提高植物对虫害的抵抗力，如抗虫棉、抗虫玉米等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抗虫转基因植物的特点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高效：抗虫转基因植物对虫害的抵抗力显著提高，减少了农药的使用量，降低了生产成本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环保：抗虫转基因植物减少了农药的使用，有助于减轻对环境的污染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安全：抗虫转基因植物经过严格的审批和评价，其安全性得到了保障，对人体健康和生态环境不会产生不良影响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抗虫转基因植物及其特点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https://d.book118.com/368014100117006040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林业生物技术课件10：转基因植物及其应用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2024-09-19T07:43:24.937</cp:lastPrinted>
  <dcterms:created xsi:type="dcterms:W3CDTF">2024-09-18T23:43:24Z</dcterms:created>
  <dcterms:modified xsi:type="dcterms:W3CDTF">2024-09-18T23:43:26Z</dcterms:modified>
</cp:coreProperties>
</file>