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630D93-8459-453F-846A-A7551BDC4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DAB1A8-5E05-4BF5-8BEE-6A64117AF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0A95A3-BFA3-40A5-AE51-59BFE3505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C44839-E410-400C-8792-4E22A475E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901F28-1F42-4F29-8943-BEAA76DB76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0AD0DE-B90B-4C88-94B3-CEC4B92BBD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315E0-21A4-427A-AD07-6753E62763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8E056-AF75-4170-85D7-28E86AE511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7A9CDA-84DB-463C-A006-0EBC261FC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BFF066-1B3F-42B9-A2D2-25BF730B0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B1F2B5-56E1-46D3-9853-314AB1F10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1411311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商业综合体智能化系统工程智能化口罩销售</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商业综合体智能化系统工程概述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智能化口罩销售市场分析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商业综合体智能化系统工程在口罩销售中的应用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商业综合体智能化系统工程实施与运营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商业综合体智能化系统工程智能化口罩销售的效果评估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应对突发公共卫生事件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智能化口罩销售作为公共卫生应急措施的一部分，能够快速响应市场需求，保障公众健康。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推动数字经济发展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结合智能化技术，创新商业模式，推动数字经济与实体经济的深度融合。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提升商业综合体运营效率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通过智能化系统工程，实现商业综合体内部各项设施与服务的智能化管理，提高运营效率，优化客户体验。</a:t>
            </a:r>
          </a:p>
        </p:txBody>
      </p:sp>
      <p:pic>
        <p:nvPicPr>
          <p:cNvPr id="10" name="Picture 10"/>
          <p:cNvPicPr>
            <a:picLocks noChangeAspect="1"/>
          </p:cNvPicPr>
          <p:nvPr/>
        </p:nvPicPr>
        <p:blipFill>
          <a:blip r:embed="rId2"/>
          <a:srcRect l="1050" r="10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通过智能化系统工程，实现口罩的自动售卖和结算，减少人力成本，提高销售效率。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实现无人化销售</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利用智能化技术，实时监测口罩库存情况，并根据历史销售数据和市场趋势进行预测，实现库存的精准管理。</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数据驱动的库存管理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通过智能化系统工程，提供多样化的口罩选择、便捷的购买方式和个性化的服务，提升消费者购物体验。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提升消费者体验</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智能化口罩销售作为公共卫生体系的一部分，能够增强公众的卫生意识和自我防护能力。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强化公共卫生意识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智能化系统工程与口罩销售结合的意义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商业综合体智能化系统工程概述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4" r="1462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系统工程是一种综合性的工程技术，它运用系统理论、系统方法以及现代信息技术，对系统的构成要素、组织结构、信息流动和控制机制等进行研究，以达到最优设计、最优控制和最优管理的目标。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系统工程概念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系统工程具有整体性、综合性、优化性和动态性等特点。它强调从整体角度出发，对系统进行全面分析和综合评估，以实现系统的整体最优。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系统工程特点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系统工程的概念和特点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包括楼宇自动化系统、智能照明系统、智能安防系统等，实现对建筑设备的远程监控和智能化管理。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智能化建筑管理系统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包括智能收银系统、会员管理系统、库存管理系统等，提高商业运营效率和顾客体验。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智能化商业管理系统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包括智能导购系统、智能支付系统、智能停车系统等，为顾客提供便捷的信息服务和购物体验。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智能化信息服务系统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商业综合体智能化系统工程的构成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13" r="247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物联网技术的应用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物联网技术将实现设备与系统之间的无缝连接和实时交互，提高系统的智能化水平。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大数据与人工智能的融合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大数据和人工智能技术的融合将实现对海量数据的深度挖掘和智能分析，为商业决策提供有力支持。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跨界整合与创新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未来商业综合体智能化系统工程将实现跨界整合与创新，结合不同领域的技术和资源，打造出更加智能化、个性化的商业综合体。</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智能化系统工程的发展趋势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智能化口罩销售市场分析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近年来，随着人们对健康防护意识的提高，口罩市场需求不断增长，市场规模持续扩大。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销售渠道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口罩销售渠道日益多样化，包括线上电商平台、线下零售店、医疗机构等。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口罩市场竞争激烈，品牌众多，但优质口罩资源依然稀缺。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口罩销售市场现状及趋势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智能化口罩通过集成传感器、微处理器等技术，可实现空气质量检测、呼吸状况监测等功能，提高口罩的防护效果和使用便捷性。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智能化口罩具有可定制性、科技感强、用户体验好等特点，能够满足不同人群对口罩的个性化需求。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智能化口罩的优势和特点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随着消费者对健康防护和个性化需求的不断提升，智能化口罩市场需求将持续增长。</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随着科技的不断发展，智能化口罩的技术水平和功能将不断提高，为市场拓展提供更多可能性。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技术创新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未来智能化口罩市场将呈现品牌化、专业化的发展趋势，具备技术创新能力和品牌影响力的企业将在竞争中占据优势地位。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竞争格局</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智能化口罩销售市场前景预测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商业综合体智能化系统工程在口罩销售中的应用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https://d.book118.com/368014113114006030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2024-09-07T07:26:27.708</cp:lastPrinted>
  <dcterms:created xsi:type="dcterms:W3CDTF">2024-09-06T23:26:27Z</dcterms:created>
  <dcterms:modified xsi:type="dcterms:W3CDTF">2024-09-06T23:26:29Z</dcterms:modified>
</cp:coreProperties>
</file>