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A00779-0782-403F-AA1E-6FE1AB29E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C55BF-4062-4A9B-8C51-A70D6DC9E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352F6-0FDF-45DE-B85F-2B76A090D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A08B12-782B-465D-AC16-FD7C9D85A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FD88E7-810D-409C-87FB-26CF7273F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FEEC72-537D-4BEF-86A3-D8004167D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7FBD2C-4B4C-49A4-90FE-DAC3ACE91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3D21BD-0DB6-42BA-94B5-503102F9A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C06D72-9E34-4DF4-8F95-E84267CE5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B87E2-9EAF-4C2E-89F4-0FD21CF7D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342A4-3F88-4C6C-94FC-14C0328C6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1505711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肝消融术后的护理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术后恢复期注意事项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居家护理指导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出院后随访与健康指导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术后恢复期注意事项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术后应保证充足的休息时间，避免剧烈运动和重体力劳动，以免影响伤口愈合和身体恢复。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根据医生的建议，逐渐增加活动量，以促进血液循环和新陈代谢，加速康复进程。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注意避免长时间卧床，以免形成血栓。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64" b="316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休息与活动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饮食指导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术后应遵循低脂、高蛋白、易消化的原则，避免油腻、辛辣、刺激性食物，以免加重肝脏负担和影响伤口愈合。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多食用富含维生素和矿物质的食物，如新鲜蔬菜、水果等，以补充身体所需的营养素。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注意控制盐和水的摄入量，以免引起水肿和腹水。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定期进行肝功能、血常规等检查，以便及时发现和处理异常情况。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记录术后恢复情况，如体温、体重、饮食、活动量等，以便医生评估恢复情况和调整治疗方案。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术后应密切观察病情变化，如出现发热、腹痛、黄疸等症状应及时就医。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常见并发症及处理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出血和血肿是肝消融术后常见的并发症，需要密切观察和及时处理。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通常发生在术后24小时内，表现为腹腔引流液增多、血压下降等。血肿则是由于手术过程中损伤血管导致的，可能出现局部肿胀、疼痛等症状。护理人员应密切监测患者的生命体征，观察引流液的颜色和量，及时发现并处理出血和血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出血与血肿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疼痛是肝消融术后最常见的症状之一，需要根据患者的疼痛程度采取相应的护理措施。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疼痛的原因可能由于手术创伤、气胸、膈肌刺激等引起。护理人员应评估患者的疼痛程度，采取舒适的体位，给予心理支持，必要时遵医嘱使用止痛药物。同时，注意观察止痛药物的效果和不良反应。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感染是肝消融术后较为严重的并发症，需要加强预防和控制。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可能出现在手术部位、胸腔等部位，表现为发热、局部红肿、疼痛等症状。护理人员应保持患者伤口的清洁干燥，遵医嘱使用抗生素，监测体温变化，及时发现并处理感染征象。同时，加强患者的营养支持，提高免疫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肝消融术后还可能出现其他并发症，如胸腔积液、气胸等。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积液可能由于手术刺激胸膜腔导致，表现为胸闷、气短等症状。气胸可能由于手术过程中损伤胸膜引起，表现为呼吸困难、胸痛等症状。护理人员应密切观察患者的呼吸情况，及时发现并处理胸腔积液和气胸等并发症。同时，注意保持呼吸道通畅，协助患者进行有效咳嗽和排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其他并发症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https://d.book118.com/368015057114006026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2024-09-04T03:31:10.560</cp:lastPrinted>
  <dcterms:created xsi:type="dcterms:W3CDTF">2024-09-03T19:31:10Z</dcterms:created>
  <dcterms:modified xsi:type="dcterms:W3CDTF">2024-09-03T19:31:12Z</dcterms:modified>
</cp:coreProperties>
</file>