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28AC8-ED62-408D-B597-BC5ECC9F2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E2029-48D5-41F1-832D-3B7F748E8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7E0F6-4187-40E4-AD46-A646B672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D2FD8-491B-4CF6-B35B-A338712F6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E7D2F9-A2B3-4DFA-ABEF-8756F71EA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3CA6B-5775-4BD7-BAF5-6184B94D4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DDFE23-7859-4C4F-8966-B3F10D6B3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F89B0-7A24-4958-B1F5-47433DD07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01BBA-1E0C-4CE7-B8C6-1C6360355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A2FD1-B58E-40DD-AE57-974F8E11E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B8F11-2414-4904-A8B6-860DCB642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507401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名师工作室成员个人工作总结范文</a:t>
            </a:r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工作职责与任务完成情况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工作方法与经验分享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通过名师工作室的引领和指导，促进成员教师的专业成长，提高教育教学水平。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提升教育教学水平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50" r="1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加强教师队伍建设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发挥名师工作室的辐射作用，带动更多教师提升专业素养，优化教师队伍结构。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名师工作室作为教育改革的先锋队，通过实践探索，推动学校教育教学改革向纵深发展。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汇报在名师工作室的指导下，个人在教育教学、科研能力、管理水平等方面的提升和取得的成果。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分享在名师工作室学习、实践过程中的经验和教训，为其他教师提供借鉴和参考。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经验分享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展望未来的工作和学习计划，提出需要改进和完善的方面，以及希望得到的支持和帮助。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成功设计并实施了多门高质量课程，包括《XXX》、《XXX》等，受到学生和同行的一致好评。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积极探索和实践新的教学方法，如翻转课堂、案例教学等，有效提高了学生的学习兴趣和参与度。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通过精心的教学和辅导，所带班级的学生成绩显著提升，平均分、及格率、优秀率等关键指标均位居前列。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学生成绩提升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科研业绩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科研项目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作为项目负责人或主要参与者，成功申报并完成了多项国家级、省级科研项目，取得了重要的研究成果。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学术论文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在国内外知名学术期刊上发表了多篇高质量的学术论文，其中多篇被SCI、EI等权威数据库收录。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积极参加国内外学术会议和研讨会，与同行专家进行深入交流和合作，扩大了学术影响力。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科研奖项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获得省级科技进步奖、自然科学奖等多项科研奖励，以及多项学术成果奖。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教学奖项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荣获校级“优秀教师”、“优秀教育工作者”等荣誉称号，以及多项教学比赛一等奖。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社会荣誉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被评为市级“三八红旗手”、“优秀共产党员”等社会荣誉称号，展现了良好的师德师风和社会形象。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工作职责与任务完成情况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作为名师工作室成员，我积极参与了多门课程的设计与实施工作，包括制定教学大纲、编写教案、准备教学资料等。我注重课程内容的更新与优化，确保教学质量和效果。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不断探索和尝试新的教学方法和手段，如案例教学、小组讨论、在线互动等，以激发学生的学习兴趣和主动性。同时，我也注重与学生的沟通和交流，及时了解他们的学习需求和反馈，不断调整和改进教学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教学成果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在我的努力下，所教授的课程取得了显著的教学成果。学生的考试成绩稳步提升，学生对课程的满意度也较高。此外，我还积极参与了教学评估和质量改进工作，为提升学校整体教学水平做出了贡献。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科研方向与课题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我专注于某一领域的科研工作，积极申报和承担国家级、省级等各级课题。我的研究方向具有前瞻性和创新性，旨在解决该领域的重要问题。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科研方法与过程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科研工作中，我注重科学的研究方法和严谨的研究过程。我积极与团队成员合作，共同开展实验、调查和分析工作。同时，我也注重学术交流和合作，参加国内外学术会议和研讨会，与同行专家进行深入交流和探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懈的努力和团队合作，我取得了一系列重要的科研成果。包括在知名学术期刊上发表论文、获得专利授权、参与编写学术著作等。这些成果不仅提升了我的学术声誉和影响力，也为相关领域的发展做出了贡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工作室建设与管理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作为名师工作室的成员之一，我积极参与了工作室的建设和管理工作。包括制定工作室规章制度、组织各类活动、协调资源等。我努力为工作室营造一个良好的工作氛围和环境，促进团队成员之间的交流和合作。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我积极参与国内外学术交流与合作活动，与同行专家建立广泛的联系和合作关系。通过参加学术会议、研讨会和访问交流等活动，我不断拓宽学术视野和思路，提高自身的学术水平和影响力。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社会服务与贡献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我注重将自身的专业知识和能力应用于社会服务中。我积极参与各类公益活动和社会实践项目，为社会做出积极的贡献。同时，我也注重与企业和行业的合作与交流，推动产学研合作和成果转化工作。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https://d.book118.com/368015074012006042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2024-09-21T01:11:00.965</cp:lastPrinted>
  <dcterms:created xsi:type="dcterms:W3CDTF">2024-09-20T17:11:00Z</dcterms:created>
  <dcterms:modified xsi:type="dcterms:W3CDTF">2024-09-20T17:11:03Z</dcterms:modified>
</cp:coreProperties>
</file>