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A654B-36DA-4CD8-A8AE-871F6F18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62D68-9E99-4B76-B41E-0CC3FD5C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82BC3-E224-4939-A6B0-687F3DA7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32D4A-EFA1-404D-9ABC-7D178C715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4F8E9-38CD-4C88-A32B-10F8E8BC3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72D76-06A0-460E-9A10-1D6ECD50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8B360-60AE-40B2-9B9A-0C877AC10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8C318-4F53-4887-B132-ACB17AD7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9875E-988E-435A-86F1-66745C71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6B1AF-3CC8-41B7-93E3-92103714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DA2BC-1578-4664-B6A3-2E3371E5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6047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中国文化形成的影响因素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地理环境与文化形成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历史传承与文化积淀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民族构成与民族关系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外来文化影响与交流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政治制度与社会结构变迁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经济发展与科技进步推动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地理环境与文化形成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地形复杂，山地、高原、平原、盆地等多种地形并存，这种多样性对文化的形成产生了深远影响。例如，山区居民因交通不便形成了独特的山地文化，而平原地区则更易于农业发展和人口聚集，形成了繁荣的农耕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地形地貌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中国水资源丰富，大江大河众多。这些河流不仅为农业生产提供了灌溉之便，还是古代交通要道和人口聚居之地。河流的滋养孕育了灿烂的中华文化，如黄河文明、长江文明等。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自然条件对中国文化的影响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中国位于亚洲东部，太平洋西岸，海上交通便利。这种地理位置有利于与周边国家进行文化交流，吸收外来文化精华，丰富和发展自身文化。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的交通以陆路和水路为主。丝绸之路、茶马古道等陆路交通要道促进了中国与中亚、欧洲等地的文化交流。同时，海上丝绸之路的开辟也加强了中国与东南亚、南亚、中东等地的联系，推动了文化的传播和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地理位置与交通条件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气候特点与农业文明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中国气候类型多样，包括温带季风气候、亚热带季风气候、热带季风气候等。这种多样性为农业生产提供了丰富的自然条件和资源，形成了多样化的农业文化和饮食文化。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农业历史悠久，是世界上最早的农业发源地之一。在长期的农业生产实践中，中国人民积累了丰富的经验和智慧，形成了独特的农业文明和农耕文化。这种文化强调人与自然的和谐相处，注重天时地利人和的综合利用，对中国文化的形成和发展产生了深远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农业文明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历史传承与文化积淀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作为中华文明的发源地，黄河流域孕育了早期的农耕文化，奠定了中国文化的基础。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黄河流域文明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中国地域辽阔，不同地域的自然环境和气候条件孕育了各具特色的地域文化，如中原文化、巴蜀文化、楚文化等。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多元地域文化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自夏商周以来，中国逐渐形成了完善的典章制度，如礼乐制度、宗法制度等，对中国文化的形成和发展产生了深远影响。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古代典章制度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古代文明起源与发展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中国历史上经历了多个朝代，每个朝代都有其独特的文化特色，如秦朝的法制、汉朝的儒学、唐朝的诗歌等。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朝代文化特色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中国是一个多民族国家，各民族之间的融合和交流促进了文化的多样性和包容性。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民族融合与文化交流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在历史上，中国曾多次与外来文化进行交流，如佛教的传入、西方文化的引入等，这些外来文化对中国文化产生了重要影响。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外来文化影响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朝代更迭与文化融合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佛教思想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佛教自印度传入中国后，与本土文化相融合，形成了独特的中国佛教文化，对中国人的宗教信仰和哲学思考产生了重要影响。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儒家思想是中国传统文化的重要组成部分，强调仁爱、礼制和道德伦理，对中国人的思维方式和行为准则产生了深远影响。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道家思想主张道法自然、无为而治，强调人与自然的和谐相处，对中国文化中的自然观和人生观产生了重要影响。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法家思想强调法治和变革，主张以法治国、富国强兵，对中国历史上的政治和军事思想产生了重要影响。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传统思想观念与价值观念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民族构成与民族关系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中华民族多元一体格局的形成具有深厚的历史渊源，可以追溯到古代的华夏族与周边民族的交流与融合。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中国自古以来就是一个多民族国家，各民族在长期的历史发展过程中形成了各自独特的文化和传统。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尽管各民族之间存在差异，但他们在经济、政治、文化等方面相互交流、相互依存，共同构成了中华民族大家庭。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中华民族多元一体格局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各民族之间的贸易往来促进了经济文化的交流，丰富了彼此的物质生活和精神世界。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历史上的王朝更替、民族迁徙等政治事件推动了各民族之间的交流与融合，加强了彼此之间的联系。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各民族之间的文化交流表现为语言、文字、艺术、宗教等方面的相互借鉴与融合，共同创造了丰富多彩的中国文化。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各民族间交流与融合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https://d.book118.com/368016047101006043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2024-09-23T06:06:36.710</cp:lastPrinted>
  <dcterms:created xsi:type="dcterms:W3CDTF">2024-09-22T22:06:36Z</dcterms:created>
  <dcterms:modified xsi:type="dcterms:W3CDTF">2024-09-22T22:06:38Z</dcterms:modified>
</cp:coreProperties>
</file>