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09FE52-F90A-40C6-A834-2D7A7E4AEC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F1C1F0-A514-44A9-9B30-F6FF669CE8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01FB0B-FFA3-4455-9204-6E4F6A24F5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E8B86E-108E-43B7-B307-E81F45E8BC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DABD5D-1D85-4C7F-917D-1351639284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5F935CB-B52B-4555-9AB1-42A4813912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EDF5FE3-53F8-4710-B7BF-11A717941B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EE6514-709B-45AA-A5F1-71C44D2F83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BE44A7-1BF6-4BB6-AD88-D5A7F9B48C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5EB7B0-4AF7-4BF3-A81E-1A30920458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55B274-143F-4669-AE96-DC428E3D17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1.jpeg" /><Relationship Id="rId6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5.jpeg" /><Relationship Id="rId6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8016105057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2998000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98591" y="2998000"/>
            <a:ext cx="2086078" cy="53426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安全之路让命运变美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安全之路概述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个人安全防护措施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职场安全规范与操作指南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应急处理与逃生自救技巧培训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法律法规与政策保障体系建设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总结反思与未来展望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安全之路概述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安全之路是指通过采取一系列措施，确保人们在生产、生活等各个领域中的安全，避免或减少事故和伤害的发生，从而保障人们的生命财产安全和社会稳定。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随着社会的不断发展和进步，人们对安全的需求越来越高，安全之路的建设也变得越来越重要。同时，各种安全事故和灾害的频繁发生，也凸显了安全之路建设的紧迫性和必要性。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3458" r="2345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安全之路是保障人们生命财产安全的重要保障措施，是维护社会稳定和发展的重要基石。它关系到每个人的切身利益，也关系到整个社会的和谐稳定。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安全之路的建设不仅可以减少事故和伤害的发生，提高人们的生活质量和幸福感，还可以促进社会的和谐发展和经济的持续增长。同时，它也是体现人类文明进步和社会责任担当的重要标志。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重要性及意义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917" r="1691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417" r="18417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安全第一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预防为主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综合治理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责任落实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安全文化理念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始终把安全放在首位，坚持安全发展，确保各项工作的安全可控。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采取综合治理措施，加强政府、企业、社会等各方面的协作配合，形成共治共管的良好局面。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注重预防工作，加强风险管理和隐患排查，从源头上防范事故的发生。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明确各级各部门的安全责任，建立健全责任追究机制，确保安全工作的有效落实。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个人安全防护措施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行人、驾驶员和乘客都应严格遵守交通规则，确保安全出行。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遵守交通规则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注意行车安全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3333" b="333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佩戴安全防护装备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542" r="25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驾驶员应保持良好的驾驶习惯，注意行车安全，避免超速、酒驾、疲劳驾驶等危险行为。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骑行、驾驶摩托车等交通工具时，应佩戴头盔、护膝、护肘等安全防护装备。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交通安全防护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设置复杂且不易被猜测的密码，并定期更换密码，避免使用弱密码或重复使用同一密码。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792" r="16792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750" r="1675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强化密码管理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提高警惕，不轻信陌生人的信息或链接，避免泄露个人信息或进行不安全的交易。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防范网络诈骗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在社交媒体等网络平台上，注意保护个人隐私，避免发布过多个人信息或暴露个人位置等敏感信息。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保护个人隐私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网络安全防范策略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注意家庭用电安全，不乱拉乱接电线，定期检查燃气管道和阀门；加强门窗防护，安装防盗门窗和报警装置。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0625" r="20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家庭防火防盗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保持餐具清洁，生熟食品分开存放，避免食品交叉污染；注意饮水卫生，不饮用生水或未经消毒的水。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饮食卫生安全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掌握基本的应急自救技能，如火灾逃生、地震避险、溺水自救等，以便在紧急情况下保护自己和他人的安全。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应急自救技能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生活安全小常识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职场安全规范与操作指南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31" r="831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6797" r="679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190" r="14190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9262" r="9262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办公环境安全要求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办公区域应保持整洁，避免杂物堆积，以确保逃生通道畅通无阻。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电气设备应定期检查，避免因线路老化、短路等原因引发火灾。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禁止在办公室内吸烟，以防火灾和二手烟对他人健康造成影响。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保密文件和资料应妥善保管，防止信息泄露和被盗用。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204" r="12204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715" r="16715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11179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操作设备前应仔细阅读使用说明书，了解设备性能和使用方法。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遵循设备操作规程，避免因误操作导致设备损坏或人身伤害。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定期对设备进行维护保养，确保设备处于良好状态。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11182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发现设备故障或异常情况应及时报告，由专业人员进行维修处理。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设备操作规范及注意事项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https://d.book118.com/368016105057006040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2024-09-18T21:21:24.813</cp:lastPrinted>
  <dcterms:created xsi:type="dcterms:W3CDTF">2024-09-18T13:21:24Z</dcterms:created>
  <dcterms:modified xsi:type="dcterms:W3CDTF">2024-09-18T13:21:27Z</dcterms:modified>
</cp:coreProperties>
</file>