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29F1AD3-D139-4E1E-89F1-5E4EE222FDD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8" name="PlaceHolder 1"/>
          <p:cNvSpPr>
            <a:spLocks noGrp="1"/>
          </p:cNvSpPr>
          <p:nvPr>
            <p:ph type="sldImg"/>
          </p:nvPr>
        </p:nvSpPr>
        <p:spPr>
          <a:xfrm>
            <a:off x="685800" y="1143000"/>
            <a:ext cx="5486040" cy="3085920"/>
          </a:xfrm>
          <a:prstGeom prst="rect">
            <a:avLst/>
          </a:prstGeom>
          <a:ln w="0">
            <a:noFill/>
          </a:ln>
        </p:spPr>
      </p:sp>
      <p:sp>
        <p:nvSpPr>
          <p:cNvPr id="31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2A914F-4A51-4998-BE54-0C88E6946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54C276-8A52-41B0-B55D-276FF2D55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3F0298-7292-40D1-B8E6-27A7F29A0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360FE5-7100-4AC2-950D-B04697903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93DA4B-249E-43FE-BBBB-3E693CDAA1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5EB846-42FD-4DB9-9BF0-FE48D69788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44995E-2CE9-4123-977D-75B987256B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028A33-2889-49CD-AF3E-2698789022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788648-1F69-4CE2-BB15-64EB9D5BC7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ADD216-C32E-4E7D-885C-E72DD0683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328822-CFE3-45D0-BA90-D43C01DFE3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5E1CCEF-D862-4970-AB1E-2913B8BC8D8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86F6FD8-75AE-486C-86FC-FDED110DAE6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16117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电商服务行业安全生产规章制度培训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电商服务行业安全生产规章制度培训</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安全风险评估与控制</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安全技能培训与考核</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安全管理监督与评估</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安全文化建设与推广</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6</a:t>
            </a:r>
            <a:r>
              <a:rPr lang="zh-CN" sz="3000" b="0" strike="noStrike" spc="-1">
                <a:solidFill>
                  <a:srgbClr val="FF0000"/>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电商服务行业安全生产规章制度培训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电商服务行业的背景介绍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随着互联网的发展，电商服务行业蓬勃发展，为消费者提供便利的购物体验。然而，随之而来的安全隐患也成为关注焦点。本次规章制度培训旨在提高从业人员的安全意识，确保安全生产环境。</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安全生产意识培训</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定义与重要性</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什么是安全生产</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意识培养的必要性</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为什么需要安全生产意识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培训方法与实践</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如何培养安全生产意识</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规章制度的内容和范围</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安全标准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事故处理程序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应急预案</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如何制定符合电商服务行业的规章制度</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调研与分析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制定计划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执行评估</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安全生产规章制度的必要性</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为什么需要规章制度</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保障员工安全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降低事故风险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规范生产流程</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安全生产管理体系的建立</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定义与作用</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安全生产管理体系的概念</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实施流程</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安全生产管理体系的建设步骤</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包括要点</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安全生产管理体系的主要内容</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电商服务行业安全生产规章制度培训是保障从业人员安全的重要举措，希望通过本次培训，每位从业人员都能增强安全意识，严格遵守规章制度，共同营造安全的工作环墨。</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安全风险评估与控制</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安全风险评估的重要性</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安全风险评估是指对电商服务行业中存在的各种安全风险进行系统、科学的分析评估，目的是为了及时识别潜在的风险隐患，制定有效的应对措施，保障员工和客户的安全。</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安全风险评估的定义</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全面考虑各种可能的安全风险因素</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综合性评估</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结合实际情况进行风险情况的定性和定量分析</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定性与定量相结合</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从不同角度进行评估，发现潜在的风险点</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多角度评估</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安全风险控制措施</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明确责任部门，细化管理流程</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建立健全安全管理制度</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保证工作场所设备设施符合安全标准</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安全设备设施完善</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定期进行安全知识培训，提升员工应急处置能力</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加强员工安全教育培训</a:t>
            </a:r>
            <a:endParaRPr lang="en-US" sz="3000" b="0" strike="noStrike" spc="-1">
              <a:solidFill>
                <a:srgbClr val="000000"/>
              </a:solidFill>
              <a:latin typeface="Arial"/>
            </a:endParaRPr>
          </a:p>
        </p:txBody>
      </p:sp>
      <p:sp>
        <p:nvSpPr>
          <p:cNvPr id="14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内容</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明确安全事故的处理流程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规定各岗位职责和协调沟通机制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配备应急处理设备和物资</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演练和优化</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定期组织安全应急演练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根据演练结果优化预案内容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不断提升应急处置水平</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安全事故应急预案</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定义</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安全事故应急预案是为了在安全事故发生时，采取适当措施，妥善处置，最大限度减少人员伤亡和财产损失</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安全事故案例分析</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通过对电商服务行业常见的安全事故案例的分析，我们能够深入了解安全事故发生的原因和演变过程，从中汲取教训，不断优化安全管理机制，提升应对安全事故的能力。</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安全技能培训与考核</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安全技能培训计划</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确保员工了解安全规定</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制定安全技能培训计划的重要性</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提高员工安全意识</a:t>
            </a:r>
            <a:endParaRPr lang="en-US" sz="2000" b="0" strike="noStrike" spc="-1">
              <a:solidFill>
                <a:srgbClr val="000000"/>
              </a:solidFill>
              <a:latin typeface="Arial"/>
            </a:endParaRPr>
          </a:p>
        </p:txBody>
      </p:sp>
      <p:sp>
        <p:nvSpPr>
          <p:cNvPr id="16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如何有效组织安全技能培训</a:t>
            </a:r>
            <a:endParaRPr lang="en-US" sz="3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包括理论与实操培训</a:t>
            </a:r>
            <a:endParaRPr lang="en-US" sz="2000" b="0" strike="noStrike" spc="-1">
              <a:solidFill>
                <a:srgbClr val="000000"/>
              </a:solidFill>
              <a:latin typeface="Arial"/>
            </a:endParaRPr>
          </a:p>
        </p:txBody>
      </p:sp>
      <p:sp>
        <p:nvSpPr>
          <p:cNvPr id="17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安全技能培训计划的内容和形式</a:t>
            </a:r>
            <a:endParaRPr lang="en-US" sz="3000" b="0" strike="noStrike" spc="-1">
              <a:solidFill>
                <a:srgbClr val="000000"/>
              </a:solidFill>
              <a:latin typeface="Arial"/>
            </a:endParaRPr>
          </a:p>
        </p:txBody>
      </p:sp>
      <p:sp>
        <p:nvSpPr>
          <p:cNvPr id="17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安全技能培训的方法</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包括培训课程和资料</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安全技能培训的方法和工具</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使用案例和互动教学</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如何提高安全技能培训的效果</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确保培训质量</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安全技能培训的实施和监督</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安全技能考核标准</a:t>
            </a:r>
            <a:endParaRPr lang="en-US" sz="3500" b="0" strike="noStrike" spc="-1">
              <a:solidFill>
                <a:srgbClr val="000000"/>
              </a:solidFill>
              <a:latin typeface="Arial"/>
            </a:endParaRPr>
          </a:p>
        </p:txBody>
      </p:sp>
      <p:sp>
        <p:nvSpPr>
          <p:cNvPr id="18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制定安全技能考核标准的必要性，明确员工应具备的安全技能要求，进行安全技能的评估和考核是企业安全管理的重要环节。</a:t>
            </a:r>
            <a:endParaRPr lang="en-US" sz="2500" b="0" strike="noStrike" spc="-1">
              <a:solidFill>
                <a:srgbClr val="000000"/>
              </a:solidFill>
              <a:latin typeface="Arial"/>
            </a:endParaRPr>
          </a:p>
        </p:txBody>
      </p:sp>
      <p:sp>
        <p:nvSpPr>
          <p:cNvPr id="18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实操演练</a:t>
            </a:r>
            <a:endParaRPr lang="en-US" sz="2200" b="0" strike="noStrike" spc="-1">
              <a:solidFill>
                <a:srgbClr val="000000"/>
              </a:solidFill>
              <a:latin typeface="Arial"/>
            </a:endParaRPr>
          </a:p>
        </p:txBody>
      </p:sp>
      <p:sp>
        <p:nvSpPr>
          <p:cNvPr id="18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模拟紧急情况进行技能演练</a:t>
            </a:r>
            <a:endParaRPr lang="en-US" sz="1500" b="0" strike="noStrike" spc="-1">
              <a:solidFill>
                <a:srgbClr val="000000"/>
              </a:solidFill>
              <a:latin typeface="Arial"/>
            </a:endParaRPr>
          </a:p>
        </p:txBody>
      </p:sp>
      <p:sp>
        <p:nvSpPr>
          <p:cNvPr id="18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效果评估</a:t>
            </a:r>
            <a:endParaRPr lang="en-US" sz="2200" b="0" strike="noStrike" spc="-1">
              <a:solidFill>
                <a:srgbClr val="000000"/>
              </a:solidFill>
              <a:latin typeface="Arial"/>
            </a:endParaRPr>
          </a:p>
        </p:txBody>
      </p:sp>
      <p:sp>
        <p:nvSpPr>
          <p:cNvPr id="19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评估培训效果，及时调整培训方案</a:t>
            </a:r>
            <a:endParaRPr lang="en-US" sz="1500" b="0" strike="noStrike" spc="-1">
              <a:solidFill>
                <a:srgbClr val="000000"/>
              </a:solidFill>
              <a:latin typeface="Arial"/>
            </a:endParaRPr>
          </a:p>
        </p:txBody>
      </p:sp>
      <p:sp>
        <p:nvSpPr>
          <p:cNvPr id="19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安全技能培训实操</a:t>
            </a:r>
            <a:endParaRPr lang="en-US" sz="3600" b="0" strike="noStrike" spc="-1">
              <a:solidFill>
                <a:schemeClr val="dk1"/>
              </a:solidFill>
              <a:latin typeface="Arial"/>
            </a:endParaRPr>
          </a:p>
        </p:txBody>
      </p:sp>
      <p:sp>
        <p:nvSpPr>
          <p:cNvPr id="19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9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通过真实案例加深员工危机意识</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https://d.book118.com/368016117011006050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电商服务行业安全生产规章制度培训</vt:lpstr>
      <vt:lpstr>目录</vt:lpstr>
      <vt:lpstr>第1章 电商服务行业安全生产规章制度培训</vt:lpstr>
      <vt:lpstr> </vt:lpstr>
      <vt:lpstr>安全生产意识培训</vt:lpstr>
      <vt:lpstr>安全生产规章制度的必要性</vt:lpstr>
      <vt:lpstr>安全生产管理体系的建立</vt:lpstr>
      <vt:lpstr>总结</vt:lpstr>
      <vt:lpstr>第2章 安全风险评估与控制</vt:lpstr>
      <vt:lpstr> </vt:lpstr>
      <vt:lpstr>安全风险评估的定义</vt:lpstr>
      <vt:lpstr>安全风险控制措施</vt:lpstr>
      <vt:lpstr>安全事故应急预案</vt:lpstr>
      <vt:lpstr>安全事故案例分析</vt:lpstr>
      <vt:lpstr>第3章 安全技能培训与考核</vt:lpstr>
      <vt:lpstr>安全技能培训计划</vt:lpstr>
      <vt:lpstr>安全技能培训的方法</vt:lpstr>
      <vt:lpstr> </vt:lpstr>
      <vt:lpstr>安全技能培训实操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2024-09-29T14:54:01.091</cp:lastPrinted>
  <dcterms:created xsi:type="dcterms:W3CDTF">2024-09-29T06:54:01Z</dcterms:created>
  <dcterms:modified xsi:type="dcterms:W3CDTF">2024-09-29T06:54:03Z</dcterms:modified>
</cp:coreProperties>
</file>