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5" r:id="rId24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tags" Target="tags/tag1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32849A93-AAF3-41AD-8122-250413A57A85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0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1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3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4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6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7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9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0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2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3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245F65-8E0B-4369-93D2-F421948E34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421D78-9106-42BE-A788-09C1FB5FE8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5238FC-FCCE-43E8-B345-97A5932352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A30ECC-7130-47C4-80FB-52A8794C21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8FE1CEB-2FCA-436A-8B45-C6CFE3081A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9ED21D6-A311-4EF8-A52C-A71610D728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5CA6580-9729-499D-866B-DFE4D47CE0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6365AD-A438-4226-B286-2FCF7A7D4D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9D56375-7C14-4CE5-962F-AB02F544EE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2C80DE-6B41-40E0-8A47-B1481ACDF6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ED3104-4194-4B49-B098-59D4B7F515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54DCC4E-9538-4A2B-8D6A-7CADD6B76E0D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1F4B4992-229C-4E98-8B1B-0D8557FC2B2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8016121011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企业仪容礼仪培训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企业仪容礼仪培训概述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着装仪容规范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言谈举止规范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礼仪规范和礼节培训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礼仪培训的实施和效果评估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企业仪容礼仪培训概述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企业仪容礼仪培训的重要性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企业仪容礼仪对于公司形象和员工形象至关重要。一个良好的仪容礼仪可以提升公司的专业形象，影响员工的职业素养，从而增加企业的竞争力。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企业仪容礼仪培训的内容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包括穿着打扮和仪容仪表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着装仪容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与人交往时的礼貌和谈吐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言谈举止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遵守社会礼仪和职场规则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礼仪规范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企业仪容礼仪培训的目的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4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帮助员工树立良好的企业形象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树立正确形象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培养员工自信和职业素养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增强自信心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企业仪容礼仪培训的形式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3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在实体教室进行培训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线下面授课程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6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针对个人进行专属培训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一对一辅导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9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通过网络课程进行学习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在线视频学习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企业仪容礼仪培训的影响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3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使公司形象更加专业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提升形象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培养良好的团队协作氛围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加强团队凝聚力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员工在工作中更有归属感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提高员工满意度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1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着装仪容规范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3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5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着装要求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员工应根据公司的行业和文化选择适合的着装。着装要整洁、得体，符合公司形象，体现专业形象。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8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仪容要求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9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符合公司形象要求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发型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符合公司形象要求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妆容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符合公司形象要求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肤色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7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8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着装礼仪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在客户拜访、会议、活动等场合，着装礼仪要符合社交礼仪，配饰的搭配要得体，展现专业形象。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1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2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错误二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穿着过于随意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服装过于紧身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5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错误三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过度妆容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过于夸张的发型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8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错误四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穿着过于休闲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胸部露出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着装常见错误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1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2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错误一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着装不得体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色彩搭配不协调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着装礼仪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客户拜访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场合一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会议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场合二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活动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场合三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着装要求总结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4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着装仪容规范是企业形象的重要体现，员工应根据公司文化要求，选择适合的着装，做到整洁得体，符合公司形象，展现专业形象。同时要注意着装礼仪，避免常见的着装错误，提升企业形象和个人素质。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5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66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言谈举止规范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7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8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9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言谈礼仪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言谈礼仪在企业中是非常重要的，它不仅代表着个人修养和素质，也反映了企业的文化和形象。文明规范的言谈可以展现出一个人的自信和专业素养，避免粗鲁和拘束的交流方式。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2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礼貌用语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3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表达感激和尊重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感谢您的合作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礼貌的请求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请您稍等一下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表达期待合作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请多多关照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1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2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避免不适行为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不用手指指向他人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不随意触碰他人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5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8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举止得体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1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2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保持优雅的姿态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挺胸收腹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行走优雅稳健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https://d.book118.com/368016121011006050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123</Paragraphs>
  <Slides>20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8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企业仪容礼仪培训</vt:lpstr>
      <vt:lpstr>目录</vt:lpstr>
      <vt:lpstr>第1章 企业仪容礼仪培训概述</vt:lpstr>
      <vt:lpstr> </vt:lpstr>
      <vt:lpstr>企业仪容礼仪培训的内容</vt:lpstr>
      <vt:lpstr>企业仪容礼仪培训的目的</vt:lpstr>
      <vt:lpstr>企业仪容礼仪培训的形式</vt:lpstr>
      <vt:lpstr>企业仪容礼仪培训的影响</vt:lpstr>
      <vt:lpstr>第2章 着装仪容规范</vt:lpstr>
      <vt:lpstr> </vt:lpstr>
      <vt:lpstr>仪容要求</vt:lpstr>
      <vt:lpstr> </vt:lpstr>
      <vt:lpstr>着装常见错误</vt:lpstr>
      <vt:lpstr>着装礼仪</vt:lpstr>
      <vt:lpstr>着装要求总结</vt:lpstr>
      <vt:lpstr>第3章 言谈举止规范</vt:lpstr>
      <vt:lpstr> </vt:lpstr>
      <vt:lpstr>礼貌用语</vt:lpstr>
      <vt:lpstr>举止得体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2024-09-29T14:54:01.433</cp:lastPrinted>
  <dcterms:created xsi:type="dcterms:W3CDTF">2024-09-29T06:54:01Z</dcterms:created>
  <dcterms:modified xsi:type="dcterms:W3CDTF">2024-09-29T06:54:03Z</dcterms:modified>
</cp:coreProperties>
</file>