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6B2CF-574A-43ED-884C-BC2CD4DE9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FB0CF-5850-4406-ADE5-29C401303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DCD07-A581-42F9-9B84-AFED4D766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A663A-F435-47BA-95B3-BA324900F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3B9FE3-3B59-4304-B1B2-35387EC09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85B499-6916-4C3C-A80E-85CBAFEAD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7608DC-6630-4FD1-A42E-9A4DA5F18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9C5D81-15F6-44FD-970A-3BF2B2DB5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9652E-CDE1-4F7E-8F4C-F896FD8B9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7005F-8549-4778-A598-00137F9F7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0E716-1280-4C18-B751-E7B6308FE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17126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立德树人研究课题结题报告\n## 1.立德树人研究课题背景及意义\n### 1.1立德树人研究课题产生的背景原因\n### 1.2立德树人研究课题的重要性和意义\n### 1.3立德树人研究课题的目标和愿景\n## 2.立德树人研究课题的研究方法\n### 2.1立德树人研究课题的研究设计\n### 2.2立德树人研究课题的数据收集与分析方法\n### 2.3立德树人研究课题的实践案例与实证研究\n## 3.立德树人研究课题的研究成果\n### 3.1立德树人研究课题的理论成果与创新点\n### 3.2立德树人研究课题的实践成果与影响\n### 3.3立德树人研究课题的政策建议与推广价值\n## 4.立德树人研究课题的不足之处与改进方向\n### 4.1立德树人研究课题的研究局限性\n### 4.2立德树人研究课题的改进措施与方法\n### 4.3立德树人研究课题的未来研究方向与展望\n## 5.立德树人研究课题的总结与展望\n### 5.1立德树人研究课题的主要结论与启示\n### 5.2立德树人研究课题对教育改革的贡献\n### 5.3立德树人研究课题的持续研究与实践推广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立德树人研究课题结题报告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可编辑 DOCS 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可编辑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立德树人研究课题背景及意义</a:t>
            </a:r>
            <a:endParaRPr/>
          </a:p>
        </p:txBody>
      </p:sp>
      <p:sp>
        <p:nvSpPr>
          <p:cNvPr id="12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社会道德伦理问题的凸显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市场经济快速发展带来的道德滑坡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社交媒体普及导致的价值观多元化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家庭教育和学校教育中德育的缺失</a:t>
                </a:r>
                <a:endParaRPr/>
              </a:p>
            </p:txBody>
          </p:sp>
          <p:sp>
            <p:nvSpPr>
              <p:cNvPr id="17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教育改革的需要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应对社会变革对人才培养的新要求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提高教育质量，培养德智体美劳全面发展的社会主义建设者和接班人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加强学校德育工作，落实立德树人根本任务</a:t>
                </a:r>
                <a:endParaRPr/>
              </a:p>
            </p:txBody>
          </p:sp>
          <p:sp>
            <p:nvSpPr>
              <p:cNvPr id="17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国家战略层面的要求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实现中华民族伟大复兴的需要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落实立德树人根本任务，培养合格的建设者和接班人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提升国家文化软实力，传播中国声音，展示中国形象</a:t>
                </a:r>
                <a:endParaRPr/>
              </a:p>
            </p:txBody>
          </p:sp>
          <p:sp>
            <p:nvSpPr>
              <p:cNvPr id="17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立德树人研究课题产生的背景原因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丰富和完善德育理论体系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总结提炼德育实践经验，形成理论体系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为德育研究和实践提供理论指导和方法论支持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促进德育学科的发展和创新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提高德育工作实效性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深入研究德育工作规律，提高德育工作针对性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为德育工作提供科学有效的方法和手段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促进德育工作与教育教学深度融合</a:t>
                </a:r>
                <a:endParaRPr/>
              </a:p>
            </p:txBody>
          </p:sp>
          <p:pic>
            <p:nvPicPr>
              <p:cNvPr id="19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培养德智体美劳全面发展的社会主义建设者和接班人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落实立德树人根本任务，培养合格人才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为实现中国梦提供强大的人才保障和智力支持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为构建人类命运共同体贡献智慧和力量</a:t>
                </a:r>
                <a:endParaRPr/>
              </a:p>
            </p:txBody>
          </p:sp>
          <p:pic>
            <p:nvPicPr>
              <p:cNvPr id="19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立德树人研究课题的重要性和意义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构建具有中国特色的德育理论体系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深入研究德育基本问题，形成理论体系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借鉴国内外德育研究成果，融合发展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为德育研究和实践提供理论指导和方法论支持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提高德育工作实效性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深入研究德育工作规律，提高德育工作针对性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为德育工作提供科学有效的方法和手段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促进德育工作与教育教学深度融合</a:t>
                </a:r>
                <a:endParaRPr/>
              </a:p>
            </p:txBody>
          </p:sp>
          <p:pic>
            <p:nvPicPr>
              <p:cNvPr id="20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培养德智体美劳全面发展的社会主义建设者和接班人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落实立德树人根本任务，培养合格人才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为实现中国梦提供强大的人才保障和智力支持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为构建人类命运共同体贡献智慧和力量</a:t>
                </a:r>
                <a:endParaRPr/>
              </a:p>
            </p:txBody>
          </p:sp>
          <p:pic>
            <p:nvPicPr>
              <p:cNvPr id="21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立德树人研究课题的目标和愿景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立德树人研究课题的研究方法</a:t>
            </a:r>
            <a:endParaRPr/>
          </a:p>
        </p:txBody>
      </p:sp>
      <p:sp>
        <p:nvSpPr>
          <p:cNvPr id="21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文献研究法</a:t>
                </a:r>
                <a:endParaRPr/>
              </a:p>
            </p:txBody>
          </p:sp>
          <p:sp>
            <p:nvSpPr>
              <p:cNvPr id="22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梳理国内外德育研究文献，了解研究现状和发展趋势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分析德育研究中的问题和不足，明确研究方向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为课题研究提供理论指导和方法论支持</a:t>
                </a:r>
                <a:endParaRPr/>
              </a:p>
            </p:txBody>
          </p:sp>
        </p:grpSp>
        <p:grpSp>
          <p:nvGrpSpPr>
            <p:cNvPr id="22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调查研究法</a:t>
                </a:r>
                <a:endParaRPr/>
              </a:p>
            </p:txBody>
          </p:sp>
          <p:sp>
            <p:nvSpPr>
              <p:cNvPr id="22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采用问卷调查、访谈等方式收集德育工作实践数据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分析德育工作现状，发现问题，提出改进措施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为课题研究提供实证依据和实践支持</a:t>
                </a:r>
                <a:endParaRPr/>
              </a:p>
            </p:txBody>
          </p:sp>
        </p:grpSp>
        <p:grpSp>
          <p:nvGrpSpPr>
            <p:cNvPr id="22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案例研究法</a:t>
                </a:r>
                <a:endParaRPr/>
              </a:p>
            </p:txBody>
          </p:sp>
          <p:sp>
            <p:nvSpPr>
              <p:cNvPr id="23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选择典型的德育工作案例，进行深入分析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总结德育工作经验，提炼德育原则和规律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为课题研究提供实践经验和借鉴意义</a:t>
                </a:r>
                <a:endParaRPr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立德树人研究课题的研究设计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数据收集方法</a:t>
                </a:r>
                <a:endParaRPr/>
              </a:p>
            </p:txBody>
          </p:sp>
          <p:sp>
            <p:nvSpPr>
              <p:cNvPr id="23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采用问卷调查、访谈等方式收集德育工作实践数据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从学校、教师、学生等多个层面收集数据，保证数据的全面性和客观性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建立德育数据库，存储和管理收集到的数据</a:t>
                </a:r>
                <a:endParaRPr/>
              </a:p>
            </p:txBody>
          </p:sp>
        </p:grpSp>
        <p:grpSp>
          <p:nvGrpSpPr>
            <p:cNvPr id="23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数据分析方法</a:t>
                </a:r>
                <a:endParaRPr/>
              </a:p>
            </p:txBody>
          </p:sp>
          <p:sp>
            <p:nvSpPr>
              <p:cNvPr id="23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运用统计学、社会学等分析方法对收集到的数据进行分析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挖掘数据中的信息，发现德育工作规律和问题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为课题研究提供实证依据和实践支持</a:t>
                </a:r>
                <a:endParaRPr/>
              </a:p>
            </p:txBody>
          </p:sp>
        </p:grpSp>
        <p:grpSp>
          <p:nvGrpSpPr>
            <p:cNvPr id="24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数据可视化方法</a:t>
                </a:r>
                <a:endParaRPr/>
              </a:p>
            </p:txBody>
          </p:sp>
          <p:sp>
            <p:nvSpPr>
              <p:cNvPr id="2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将分析结果以图表、报告等形式呈现，便于理解和传播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提高研究成果的可读性和实用性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为德育研究和实践提供参考和借鉴</a:t>
                </a:r>
                <a:endParaRPr/>
              </a:p>
            </p:txBody>
          </p:sp>
        </p:grpSp>
      </p:grpSp>
      <p:pic>
        <p:nvPicPr>
          <p:cNvPr id="24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立德树人研究课题的数据收集与分析方法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选择典型的德育工作案例，进行深入分析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总结德育工作经验，提炼德育原则和规律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为课题研究提供实践经验和借鉴意义</a:t>
                </a:r>
                <a:endParaRPr/>
              </a:p>
            </p:txBody>
          </p:sp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实践案例分析</a:t>
                </a:r>
                <a:endParaRPr/>
              </a:p>
            </p:txBody>
          </p:sp>
        </p:grpSp>
        <p:grpSp>
          <p:nvGrpSpPr>
            <p:cNvPr id="25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设计德育实证研究方案，明确研究目的和方法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开展实证研究，收集数据，分析结果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为课题研究提供实证依据和实践支持</a:t>
                </a:r>
                <a:endParaRPr/>
              </a:p>
            </p:txBody>
          </p:sp>
          <p:sp>
            <p:nvSpPr>
              <p:cNvPr id="2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实证研究设计</a:t>
                </a:r>
                <a:endParaRPr/>
              </a:p>
            </p:txBody>
          </p:sp>
        </p:grpSp>
        <p:grpSp>
          <p:nvGrpSpPr>
            <p:cNvPr id="25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将研究成果应用于德育工作实践，提高德育实效性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通过培训、研讨会等形式推广研究成果，促进学术交流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为德育研究和实践提供参考和借鉴</a:t>
                </a:r>
                <a:endParaRPr/>
              </a:p>
            </p:txBody>
          </p:sp>
          <p:sp>
            <p:nvSpPr>
              <p:cNvPr id="25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成果推广与应用</a:t>
                </a:r>
                <a:endParaRPr/>
              </a:p>
            </p:txBody>
          </p:sp>
        </p:grpSp>
      </p:grpSp>
      <p:pic>
        <p:nvPicPr>
          <p:cNvPr id="26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立德树人研究课题的实践案例与实证研究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立德树人研究课题的研究成果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立德树人研究课题的理论成果与创新点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理论成果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形成了具有中国特色的德育理论体系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总结提炼了德育工作原则和规律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为德育研究和实践提供了理论指导和方法论支持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创新点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提出了新的德育研究方法和视角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发现了德育工作的新规律和新问题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为德育研究和实践提供了新的思路和方法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https://d.book118.com/368017126042006040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立德树人研究课题结题报告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2024-09-18T14:41:11.992</cp:lastPrinted>
  <dcterms:created xsi:type="dcterms:W3CDTF">2024-09-18T06:41:12Z</dcterms:created>
  <dcterms:modified xsi:type="dcterms:W3CDTF">2024-09-18T06:41:13Z</dcterms:modified>
</cp:coreProperties>
</file>