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B0D3C-B3AC-41D3-B575-B6CE4186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25889-DDA4-49C2-8752-7D15BD00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31E58-4223-4FAE-9583-830E02107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0BD4F-0462-441B-84D2-3B431D462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FF2B1-2516-4777-8F6E-64B2389E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E30BB-0ED9-46AC-B48D-2977D58B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04BC8-C38E-481C-B99C-EE65DE5E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9E268-9D2B-48A0-AF7D-47D96147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5495E-AF2C-4980-803F-F63E12F41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C4697-22D6-4CF7-BF54-BD69E76E4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50786-A499-41DB-BF26-FF914ACA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7130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叉作业的安全管理\n## 1.交叉作业的概念及重要性\n### 1.1交叉作业的定义与分类\n### 1.2交叉作业的优势与风险\n### 1.3交叉作业在项目管理中的应用\n## 2.交叉作业的安全风险分析\n### 2.1交叉作业中的潜在危险源\n### 2.2安全风险识别与评估方法\n### 2.3安全风险控制措施与策略\n## 3.交叉作业的安全管理制度与流程\n### 3.1交叉作业的安全管理制度建设\n### 3.2交叉作业的安全管理流程设计\n### 3.3交叉作业的安全管理责任划分\n## 4.交叉作业的安全培训与教育\n### 4.1交叉作业的安全培训需求分析\n### 4.2交叉作业的安全培训内容与方式\n### 4.3交叉作业的安全培训效果评估\n## 5.交叉作业的安全防护装备与措施\n### 5.1交叉作业的安全防护装备选用\n### 5.2交叉作业的安全防护措施实施\n### 5.3交叉作业的安全防护装备与措施检查与维护\n## 6.交叉作业的现场安全管理与监督\n### 6.1交叉作业的现场安全管理要求\n### 6.2交叉作业的现场安全监督与检查\n### 6.3交叉作业的安全事故应急处理与预防\n## 7.交叉作业的安全文化与企业责任\n### 7.1交叉作业的安全文化建设与推广\n### 7.2交叉作业的企业安全责任与承诺\n### 7.3交叉作业的安全绩效与持续改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交叉作业的安全管理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交叉作业的概念及重要性</a:t>
            </a:r>
            <a:endParaRPr/>
          </a:p>
        </p:txBody>
      </p:sp>
      <p:sp>
        <p:nvSpPr>
          <p:cNvPr id="9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交叉作业是指在同一时间段内，多个施工队伍在同一区域内进行不同作业的过程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施工队伍：包括施工单位、承包商等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不同作业：如建筑施工、设备安装、园林绿化等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交叉作业的分类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按作业性质分：高空作业、地面作业、地下作业等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按作业时间分：全日制作业、夜间作业、节假日作业等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按作业环境分：室内作业、室外作业、受限空间作业等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交叉作业的定义与分类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交叉作业的优势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：多个作业队伍同时进行，缩短工程总工期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：资源共享，减少设备、材料等投入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：多个专业队伍相互协作，提高工程质量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交叉作业的风险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：多个作业队伍在同一区域作业，易发生安全事故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：交叉作业可能导致工程质量下降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：多个作业队伍协调难度大，可能导致管理混乱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交叉作业的优势与风险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交叉作业在项目进度管理中的应用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，确保各作业队伍有序进行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，及时调整施工计划，确保工程按期完成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交叉作业在项目质量管理中的应用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明确各作业队伍的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，及时发现并整改质量问题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交叉作业在项目风险管理中的应用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，确保交叉作业安全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，提高作业人员的安全意识和技能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交叉作业在项目管理中的应用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交叉作业的安全风险分析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高空作业：坠落、物体打击等事故风险较高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电气作业：触电、火灾等事故风险较高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有限空间作业：中毒、窒息等事故风险较高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机械作业：机械伤害、火灾等事故风险较高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交叉作业中的潜在危险源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安全风险识别与评估方法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工作危害分析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对作业人员进行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，提高风险识别能力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概率论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评估结果作为制定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的依据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安全风险控制措施与策略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安全控制措施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工程技术措施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，确保安全管理制度的落实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安全控制策略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应急预案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，提高应对突发事故的能力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，提高作业人员的安全意识和技能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交叉作业的安全管理制度与流程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制定安全管理规定，明确各作业队伍的安全责任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建立安全管理机构，负责交叉作业的安全管理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制定安全操作规程，确保作业人员在作业过程中遵守安全规定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交叉作业的安全管理制度建设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安全管理制度流程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，明确安全管理职责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，提高作业人员的安全意识和技能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，及时发现并整改安全隐患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事故应急处理流程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，提高应对突发事故的能力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，分析事故原因，采取预防措施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交叉作业的安全管理流程设计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施工单位：负责交叉作业的安全管理，确保作业安全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监理单位：负责交叉作业的安全监督，确保安全管理制度的落实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设计单位：负责交叉作业的安全设计，提供安全技术支持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交叉作业的安全管理责任划分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交叉作业的安全培训与教育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交叉作业的安全培训需求分析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55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分析交叉作业的特点，确定安全培训需求</a:t>
                </a:r>
                <a:endParaRPr/>
              </a:p>
            </p:txBody>
          </p:sp>
          <p:cxnSp>
            <p:nvCxnSpPr>
              <p:cNvPr id="5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6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了解作业人员的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，制定针对性的培训计划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https://d.book118.com/368017130042006040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交叉作业的安全管理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2024-09-18T14:41:12.452</cp:lastPrinted>
  <dcterms:created xsi:type="dcterms:W3CDTF">2024-09-18T06:41:12Z</dcterms:created>
  <dcterms:modified xsi:type="dcterms:W3CDTF">2024-09-18T06:41:14Z</dcterms:modified>
</cp:coreProperties>
</file>