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41764-B036-4B45-8582-5B67F33C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FBD9-1367-49E8-9025-B55857509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CAA6D-2852-4522-A2F9-987F01093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D17D9-D8B1-49F5-93FA-87859F722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93FEA-B904-4E80-AB34-B8C2A67F7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47503-0F36-4E19-A24E-50764516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92323-43C0-4802-A104-3530DF6A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4222F-600C-47CF-9672-2CABB7E2B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AA160-16BD-4099-B9B1-A57AEF428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AA94B-BD44-4290-8E1D-447BC9DB0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94D17-5D52-48F0-9FAC-C4D743197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7131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美团支付平台产品规划——4月26日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功能优化与新增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明确美团支付平台的产品规划，包括目标用户、市场定位、产品功能、技术架构等方面的内容，为团队提供清晰的开发和运营方向。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支付的普及，支付平台已经成为人们日常生活中不可或缺的一部分。美团作为中国最大的本地生活服务平台，拥有庞大的用户群体和商家资源，因此打造一个安全、便捷、高效的支付平台对于提升用户体验和商家服务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分析当前支付市场的竞争格局和发展趋势，以及美团支付平台在市场中的位置和优势。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识别美团支付平台面临的主要风险和挑战，并提出相应的应对策略和解决方案。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阐述美团支付平台的运营策略，包括用户获取、活跃度提升、商家合作等方面的具体计划和措施。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介绍美团支付平台的产品定位、目标用户、核心功能、技术架构等关键内容。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随着智能手机的普及和移动互联网的发展，移动支付已经成为主流支付方式，用户规模不断扩大。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随着全球化的加速和跨境电商的兴起，跨境支付需求不断增长，支付平台需要具备跨境支付能力。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跨境支付增长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人工智能、大数据等技术在支付领域的应用，推动支付平台向数字化和智能化方向发展，提高用户体验和安全性。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数字化和智能化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银联云闪付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作为银联推出的移动支付产品，云闪付具有跨行支付的优势，同时在公共交通、政务等领域有广泛应用。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作为市场领导者，支付宝拥有庞大的用户群体和完善的支付生态系统，提供多种支付场景和解决方案。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微信支付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依托微信社交平台的优势，微信支付在社交支付领域占据主导地位，同时不断拓展线下支付市场。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作为互联网的原住民，年轻人对移动支付有更高的接受度和使用频率，是美团支付平台的重要目标用户群体。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中小企业在日常经营中需要频繁进行支付和收款操作，美团支付平台可以提供便捷、安全的支付解决方案。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跨境电商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随着跨境电商的兴起，越来越多的商家需要跨境支付服务，美团支付平台可以提供一站式跨境支付解决方案。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产品现状与问题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现有功能及特点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多种支付方式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支持信用卡、借记卡、数字钱包等多种支付方式，满足用户不同支付需求。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安全保障机制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采用先进的加密技术和安全策略，确保用户支付过程的安全性和数据的保密性。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跨平台兼容性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美团支付平台可在Web、iOS、Android等多个平台上使用，具有良好的跨平台兼容性。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便捷的操作体验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提供简洁明了的操作界面和流畅的用户体验，降低用户支付过程中的操作难度。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支付成功率有待提高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当前支付成功率未达到行业领先水平，存在一定比例的交易失败情况。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在支付流程、界面设计等方面仍有优化空间，以进一步提升用户体验。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安全风险防控压力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随着业务规模的不断扩大，面临的安全风险和挑战也在不断增加。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支付市场竞争激烈，需要不断创新和完善产品功能以保持竞争优势。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更快的支付速度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用户希望支付过程更加迅速，减少等待时间。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更多的优惠活动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用户期待美团支付平台能提供更多的优惠活动和促销策略。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更完善的客户服务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在遇到问题时，用户希望能得到及时、专业的客户服务支持。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更安全可靠的保障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用户对于支付安全非常关注，期望平台能提供更加严密的安全保障措施。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用户反馈与需求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产品规划与目标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推动支付创新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积极探索新的支付技术和模式，如生物识别、数字货币等，提升支付的便捷性和安全性。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构建支付生态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与各类商户、金融机构等合作伙伴共同构建支付生态，推动支付行业的健康发展。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打造综合支付平台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通过整合各种支付方式，为用户提供便捷、安全的支付体验，同时为企业提供全方位的支付解决方案。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整体战略规划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提升用户活跃度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通过优化用户体验、增加用户权益等方式，提高用户的支付频率和黏性。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拓展支付场景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针对不同行业和场景，推出定制化的支付解决方案，满足用户的多样化需求。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完善风险识别、评估和防控机制，保障用户资金安全和支付平台的稳定运行。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短期目标设定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推动支付行业变革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引领支付行业的发展趋势，推动支付行业的创新和变革，为社会创造更大的价值。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构建全球化支付网络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积极拓展海外市场，与全球合作伙伴共同构建全球化的支付网络，为用户提供更加便捷的跨境支付服务。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成为领先的支付平台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在支付领域树立行业标杆，为用户提供卓越的支付体验，成为用户首选的支付工具。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长期愿景展望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https://d.book118.com/368017131120006034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2024-09-13T07:22:21.056</cp:lastPrinted>
  <dcterms:created xsi:type="dcterms:W3CDTF">2024-09-12T23:22:21Z</dcterms:created>
  <dcterms:modified xsi:type="dcterms:W3CDTF">2024-09-12T23:22:23Z</dcterms:modified>
</cp:coreProperties>
</file>