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28298-7AD4-45E5-BB7D-6193A8F0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C3CB5-3E77-4D38-B900-58C730C19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5BE44-E444-4E49-943E-343ACDFC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C5CD1-1421-44D7-B392-99BD7FDC3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D60F4-D05F-4D21-93C3-2C3520AE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90E24-DF29-400A-B99B-A8A231B4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FFF4A5-0F2E-4213-B0D5-B9DF3F91C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31D1B-C838-4F9C-B275-E7E392D7B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B6588-D9AE-411A-B2D1-BF47569E3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9D933-0B36-43CF-8491-4FD40686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7EAD1-1C70-4948-80FA-A3D72A0D2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0004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氨基葡聚糖代谢紊乱的护理查房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氨基葡聚糖代谢紊乱的相关知识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氨基葡聚糖代谢紊乱的相关知识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疾病定义及概述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氨基葡聚糖代谢紊乱是指体内氨基葡聚糖代谢异常，导致血液中氨基葡聚糖含量异常升高的疾病。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疾病原因：可能与遗传、环境、生活方式等多种因素有关。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疾病症状：包括血液中氨基葡聚糖含量异常升高、肝功能异常、黄疸、疲劳、恶心、呕吐等症状。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疾病诊断：通过血液检查可诊断。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疾病病因及诱因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病因：氨基葡聚糖代谢紊乱的病因多种多样，包括遗传、环境、生活习惯等因素。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诱因：某些药物、感染、应激等情况下可能会诱发氨基葡聚糖代谢紊乱。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疾病分类及表现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疾病类型：原发性、继发性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临床表现：乏力、水肿、低蛋白血症等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并发症：感染、出血、肝性脑病等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疾病发展：从轻到重，逐渐恶化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疾病诊断及鉴别诊断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诊断标准：根据相关指标和临床症状进行综合评估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误诊漏诊：需要注意避免误诊和漏诊的情况发生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诊断方法：通过血液、尿液等检查，结合临床表现进行诊断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鉴别诊断：与其他疾病进行鉴别，如风湿性关节炎、系统性红斑狼疮等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年龄：62岁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职业：退休教师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就诊过程及主诉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就诊时间：2022年1月10日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就诊科室：内分泌科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就诊原因：血糖高，疑似糖尿病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医生诊断及建议：进行血糖检测和胰岛素功能检查，确诊糖尿病，建议饮食控制和运动治疗，并定期检测血糖。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诊断结果及病情分析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疾病对患者的身体和心理健康的影响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诊断依据和鉴别诊断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患者的病情分析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氨基葡聚糖代谢紊乱的疾病诊断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既往史及家族史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患者既往史：有无慢性疾病、手术史等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婚育史：婚姻状况、生育情况等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个人史：生活习惯、烟酒嗜好等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家族史：家族成员的健康状况、遗传疾病等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定义：疼痛是一种不愉快的感觉和情绪体验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分类：急性疼痛和慢性疼痛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护理诊断：疼痛与疾病、创伤、手术有关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护理措施：采用非药物和药物方法缓解疼痛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焦虑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定义：患者因身体不适、疼痛、治疗副作用等原因而产生的紧张、恐惧、不安等情绪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护理措施：提供安静舒适的环境，减少外界刺激，给予心理支持，如解释病情、鼓励患者等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药物治疗：在医生建议下使用抗焦虑药物，缓解患者情绪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预防措施：提前告知患者治疗可能带来的副作用，让患者做好心理准备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https://d.book118.com/368020004142006037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4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5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氨基葡聚糖代谢紊乱的护理查房</vt:lpstr>
      <vt:lpstr>目录</vt:lpstr>
      <vt:lpstr>氨基葡聚糖代谢紊乱的相关知识</vt:lpstr>
      <vt:lpstr>疾病定义及概述</vt:lpstr>
      <vt:lpstr>疾病病因及诱因</vt:lpstr>
      <vt:lpstr>疾病分类及表现</vt:lpstr>
      <vt:lpstr>疾病诊断及鉴别诊断</vt:lpstr>
      <vt:lpstr>病例汇报</vt:lpstr>
      <vt:lpstr>病例基本信息</vt:lpstr>
      <vt:lpstr>就诊过程及主诉</vt:lpstr>
      <vt:lpstr>诊断结果及病情分析</vt:lpstr>
      <vt:lpstr>既往史及家族史</vt:lpstr>
      <vt:lpstr>护理诊断</vt:lpstr>
      <vt:lpstr>疼痛</vt:lpstr>
      <vt:lpstr>焦虑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2024-09-18T01:29:40.032</cp:lastPrinted>
  <dcterms:created xsi:type="dcterms:W3CDTF">2024-09-17T17:29:40Z</dcterms:created>
  <dcterms:modified xsi:type="dcterms:W3CDTF">2024-09-17T17:29:42Z</dcterms:modified>
</cp:coreProperties>
</file>